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8"/>
  </p:notesMasterIdLst>
  <p:sldIdLst>
    <p:sldId id="256" r:id="rId2"/>
    <p:sldId id="311" r:id="rId3"/>
    <p:sldId id="263" r:id="rId4"/>
    <p:sldId id="326" r:id="rId5"/>
    <p:sldId id="313" r:id="rId6"/>
    <p:sldId id="314" r:id="rId7"/>
    <p:sldId id="317" r:id="rId8"/>
    <p:sldId id="318" r:id="rId9"/>
    <p:sldId id="319" r:id="rId10"/>
    <p:sldId id="320" r:id="rId11"/>
    <p:sldId id="321" r:id="rId12"/>
    <p:sldId id="322" r:id="rId13"/>
    <p:sldId id="312" r:id="rId14"/>
    <p:sldId id="264" r:id="rId15"/>
    <p:sldId id="324" r:id="rId16"/>
    <p:sldId id="325" r:id="rId17"/>
  </p:sldIdLst>
  <p:sldSz cx="9144000" cy="5143500" type="screen16x9"/>
  <p:notesSz cx="6858000" cy="9144000"/>
  <p:embeddedFontLst>
    <p:embeddedFont>
      <p:font typeface="Days One" panose="020B0604020202020204" charset="0"/>
      <p:regular r:id="rId19"/>
    </p:embeddedFont>
    <p:embeddedFont>
      <p:font typeface="Nunito Light" pitchFamily="2" charset="-18"/>
      <p:regular r:id="rId20"/>
      <p: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ns Medium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2D551A-5FCE-4513-A435-0E7F0C782D3E}">
  <a:tblStyle styleId="{FB2D551A-5FCE-4513-A435-0E7F0C782D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27533EE-B6FA-4A82-AB0C-9729DFE4C4F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25b4be508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25b4be508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1" name="Google Shape;236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722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1" name="Google Shape;236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2365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1" name="Google Shape;236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172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g25b5b7261e8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8" name="Google Shape;2348;g25b5b7261e8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345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" name="Google Shape;252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1" name="Google Shape;252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1" name="Google Shape;236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831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2" name="Google Shape;3782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3" name="Google Shape;3783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7484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5" name="Google Shape;2125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32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1" name="Google Shape;236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1" name="Google Shape;236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651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1" name="Google Shape;236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5792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1" name="Google Shape;236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46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1" name="Google Shape;236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0166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1" name="Google Shape;236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299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1" name="Google Shape;236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69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663825"/>
            <a:ext cx="4010700" cy="19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570575"/>
            <a:ext cx="4010700" cy="3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05250" y="131825"/>
            <a:ext cx="8933505" cy="4784025"/>
            <a:chOff x="105250" y="131825"/>
            <a:chExt cx="8933505" cy="478402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105250" y="131825"/>
              <a:ext cx="928008" cy="691158"/>
              <a:chOff x="105250" y="131825"/>
              <a:chExt cx="928008" cy="691158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105250" y="131825"/>
                <a:ext cx="691135" cy="691158"/>
                <a:chOff x="86350" y="57700"/>
                <a:chExt cx="691135" cy="691158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86350" y="57700"/>
                  <a:ext cx="691135" cy="691158"/>
                  <a:chOff x="86350" y="57700"/>
                  <a:chExt cx="691135" cy="691158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156470" y="127850"/>
                    <a:ext cx="550891" cy="550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62" h="18054" extrusionOk="0">
                        <a:moveTo>
                          <a:pt x="9027" y="4916"/>
                        </a:moveTo>
                        <a:cubicBezTo>
                          <a:pt x="11304" y="4916"/>
                          <a:pt x="13145" y="6757"/>
                          <a:pt x="13145" y="9027"/>
                        </a:cubicBezTo>
                        <a:cubicBezTo>
                          <a:pt x="13145" y="11296"/>
                          <a:pt x="11304" y="13137"/>
                          <a:pt x="9027" y="13137"/>
                        </a:cubicBezTo>
                        <a:cubicBezTo>
                          <a:pt x="6758" y="13137"/>
                          <a:pt x="4917" y="11296"/>
                          <a:pt x="4917" y="9027"/>
                        </a:cubicBezTo>
                        <a:cubicBezTo>
                          <a:pt x="4917" y="6757"/>
                          <a:pt x="6758" y="4916"/>
                          <a:pt x="9027" y="4916"/>
                        </a:cubicBezTo>
                        <a:close/>
                        <a:moveTo>
                          <a:pt x="9027" y="0"/>
                        </a:moveTo>
                        <a:cubicBezTo>
                          <a:pt x="4045" y="0"/>
                          <a:pt x="1" y="4044"/>
                          <a:pt x="1" y="9027"/>
                        </a:cubicBezTo>
                        <a:cubicBezTo>
                          <a:pt x="1" y="14017"/>
                          <a:pt x="4045" y="18053"/>
                          <a:pt x="9027" y="18053"/>
                        </a:cubicBezTo>
                        <a:cubicBezTo>
                          <a:pt x="14017" y="18053"/>
                          <a:pt x="18061" y="14017"/>
                          <a:pt x="18061" y="9027"/>
                        </a:cubicBezTo>
                        <a:cubicBezTo>
                          <a:pt x="18061" y="4044"/>
                          <a:pt x="14017" y="0"/>
                          <a:pt x="902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363231" y="57700"/>
                    <a:ext cx="137128" cy="102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96" h="3373" extrusionOk="0">
                        <a:moveTo>
                          <a:pt x="282" y="1"/>
                        </a:moveTo>
                        <a:lnTo>
                          <a:pt x="1" y="3372"/>
                        </a:lnTo>
                        <a:lnTo>
                          <a:pt x="4496" y="3372"/>
                        </a:lnTo>
                        <a:lnTo>
                          <a:pt x="4215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363231" y="645982"/>
                    <a:ext cx="137128" cy="102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96" h="3373" extrusionOk="0">
                        <a:moveTo>
                          <a:pt x="1" y="1"/>
                        </a:moveTo>
                        <a:lnTo>
                          <a:pt x="282" y="3372"/>
                        </a:lnTo>
                        <a:lnTo>
                          <a:pt x="4215" y="3372"/>
                        </a:lnTo>
                        <a:lnTo>
                          <a:pt x="4496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674639" y="334608"/>
                    <a:ext cx="102846" cy="137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4496" extrusionOk="0">
                        <a:moveTo>
                          <a:pt x="0" y="0"/>
                        </a:moveTo>
                        <a:lnTo>
                          <a:pt x="0" y="4495"/>
                        </a:lnTo>
                        <a:lnTo>
                          <a:pt x="3372" y="4214"/>
                        </a:lnTo>
                        <a:lnTo>
                          <a:pt x="3372" y="2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86350" y="334608"/>
                    <a:ext cx="102846" cy="137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4496" extrusionOk="0">
                        <a:moveTo>
                          <a:pt x="3372" y="0"/>
                        </a:moveTo>
                        <a:lnTo>
                          <a:pt x="1" y="281"/>
                        </a:lnTo>
                        <a:lnTo>
                          <a:pt x="1" y="4214"/>
                        </a:lnTo>
                        <a:lnTo>
                          <a:pt x="3372" y="4495"/>
                        </a:lnTo>
                        <a:lnTo>
                          <a:pt x="3372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555139" y="116351"/>
                    <a:ext cx="163480" cy="163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" h="5368" extrusionOk="0">
                        <a:moveTo>
                          <a:pt x="2580" y="0"/>
                        </a:moveTo>
                        <a:lnTo>
                          <a:pt x="0" y="2188"/>
                        </a:lnTo>
                        <a:lnTo>
                          <a:pt x="3179" y="5367"/>
                        </a:lnTo>
                        <a:lnTo>
                          <a:pt x="5360" y="2787"/>
                        </a:lnTo>
                        <a:lnTo>
                          <a:pt x="258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45216" y="526270"/>
                    <a:ext cx="163480" cy="163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" h="5368" extrusionOk="0">
                        <a:moveTo>
                          <a:pt x="2181" y="0"/>
                        </a:moveTo>
                        <a:lnTo>
                          <a:pt x="0" y="2588"/>
                        </a:lnTo>
                        <a:lnTo>
                          <a:pt x="2780" y="5368"/>
                        </a:lnTo>
                        <a:lnTo>
                          <a:pt x="5360" y="3179"/>
                        </a:lnTo>
                        <a:lnTo>
                          <a:pt x="218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555139" y="526270"/>
                    <a:ext cx="163480" cy="163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" h="5368" extrusionOk="0">
                        <a:moveTo>
                          <a:pt x="3179" y="0"/>
                        </a:moveTo>
                        <a:lnTo>
                          <a:pt x="0" y="3179"/>
                        </a:lnTo>
                        <a:lnTo>
                          <a:pt x="2580" y="5368"/>
                        </a:lnTo>
                        <a:lnTo>
                          <a:pt x="5360" y="2588"/>
                        </a:lnTo>
                        <a:lnTo>
                          <a:pt x="3179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" name="Google Shape;23;p2"/>
                  <p:cNvSpPr/>
                  <p:nvPr/>
                </p:nvSpPr>
                <p:spPr>
                  <a:xfrm>
                    <a:off x="145216" y="116351"/>
                    <a:ext cx="163480" cy="163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" h="5368" extrusionOk="0">
                        <a:moveTo>
                          <a:pt x="2780" y="0"/>
                        </a:moveTo>
                        <a:lnTo>
                          <a:pt x="0" y="2787"/>
                        </a:lnTo>
                        <a:lnTo>
                          <a:pt x="2181" y="5367"/>
                        </a:lnTo>
                        <a:lnTo>
                          <a:pt x="5360" y="2188"/>
                        </a:lnTo>
                        <a:lnTo>
                          <a:pt x="278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4" name="Google Shape;24;p2"/>
                <p:cNvGrpSpPr/>
                <p:nvPr/>
              </p:nvGrpSpPr>
              <p:grpSpPr>
                <a:xfrm>
                  <a:off x="183097" y="264489"/>
                  <a:ext cx="450763" cy="389423"/>
                  <a:chOff x="183097" y="264489"/>
                  <a:chExt cx="450763" cy="389423"/>
                </a:xfrm>
              </p:grpSpPr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537541" y="547772"/>
                    <a:ext cx="96319" cy="80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8" h="2645" extrusionOk="0">
                        <a:moveTo>
                          <a:pt x="3028" y="1"/>
                        </a:moveTo>
                        <a:cubicBezTo>
                          <a:pt x="2992" y="1"/>
                          <a:pt x="2957" y="19"/>
                          <a:pt x="2936" y="49"/>
                        </a:cubicBezTo>
                        <a:cubicBezTo>
                          <a:pt x="2181" y="1047"/>
                          <a:pt x="1198" y="1868"/>
                          <a:pt x="82" y="2422"/>
                        </a:cubicBezTo>
                        <a:cubicBezTo>
                          <a:pt x="23" y="2452"/>
                          <a:pt x="1" y="2519"/>
                          <a:pt x="30" y="2578"/>
                        </a:cubicBezTo>
                        <a:cubicBezTo>
                          <a:pt x="52" y="2615"/>
                          <a:pt x="89" y="2644"/>
                          <a:pt x="134" y="2644"/>
                        </a:cubicBezTo>
                        <a:cubicBezTo>
                          <a:pt x="148" y="2644"/>
                          <a:pt x="171" y="2637"/>
                          <a:pt x="185" y="2629"/>
                        </a:cubicBezTo>
                        <a:cubicBezTo>
                          <a:pt x="1331" y="2060"/>
                          <a:pt x="2351" y="1217"/>
                          <a:pt x="3120" y="190"/>
                        </a:cubicBezTo>
                        <a:cubicBezTo>
                          <a:pt x="3157" y="138"/>
                          <a:pt x="3150" y="64"/>
                          <a:pt x="3098" y="27"/>
                        </a:cubicBezTo>
                        <a:cubicBezTo>
                          <a:pt x="3077" y="9"/>
                          <a:pt x="3052" y="1"/>
                          <a:pt x="30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" name="Google Shape;26;p2"/>
                  <p:cNvSpPr/>
                  <p:nvPr/>
                </p:nvSpPr>
                <p:spPr>
                  <a:xfrm>
                    <a:off x="183097" y="432208"/>
                    <a:ext cx="290421" cy="2217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22" h="7269" extrusionOk="0">
                        <a:moveTo>
                          <a:pt x="124" y="1"/>
                        </a:moveTo>
                        <a:cubicBezTo>
                          <a:pt x="120" y="1"/>
                          <a:pt x="115" y="1"/>
                          <a:pt x="111" y="1"/>
                        </a:cubicBezTo>
                        <a:cubicBezTo>
                          <a:pt x="44" y="9"/>
                          <a:pt x="0" y="68"/>
                          <a:pt x="7" y="135"/>
                        </a:cubicBezTo>
                        <a:cubicBezTo>
                          <a:pt x="540" y="4201"/>
                          <a:pt x="4044" y="7269"/>
                          <a:pt x="8154" y="7269"/>
                        </a:cubicBezTo>
                        <a:cubicBezTo>
                          <a:pt x="8576" y="7269"/>
                          <a:pt x="9004" y="7239"/>
                          <a:pt x="9411" y="7173"/>
                        </a:cubicBezTo>
                        <a:cubicBezTo>
                          <a:pt x="9478" y="7165"/>
                          <a:pt x="9522" y="7106"/>
                          <a:pt x="9515" y="7039"/>
                        </a:cubicBezTo>
                        <a:cubicBezTo>
                          <a:pt x="9501" y="6985"/>
                          <a:pt x="9449" y="6943"/>
                          <a:pt x="9395" y="6943"/>
                        </a:cubicBezTo>
                        <a:cubicBezTo>
                          <a:pt x="9390" y="6943"/>
                          <a:pt x="9386" y="6943"/>
                          <a:pt x="9382" y="6943"/>
                        </a:cubicBezTo>
                        <a:cubicBezTo>
                          <a:pt x="8975" y="7003"/>
                          <a:pt x="8568" y="7039"/>
                          <a:pt x="8154" y="7039"/>
                        </a:cubicBezTo>
                        <a:cubicBezTo>
                          <a:pt x="4162" y="7039"/>
                          <a:pt x="761" y="4060"/>
                          <a:pt x="237" y="105"/>
                        </a:cubicBezTo>
                        <a:cubicBezTo>
                          <a:pt x="230" y="43"/>
                          <a:pt x="178" y="1"/>
                          <a:pt x="12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428411" y="399543"/>
                    <a:ext cx="150884" cy="151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7" h="4954" extrusionOk="0">
                        <a:moveTo>
                          <a:pt x="4828" y="1"/>
                        </a:moveTo>
                        <a:cubicBezTo>
                          <a:pt x="4761" y="1"/>
                          <a:pt x="4710" y="52"/>
                          <a:pt x="4710" y="119"/>
                        </a:cubicBezTo>
                        <a:cubicBezTo>
                          <a:pt x="4710" y="2655"/>
                          <a:pt x="2647" y="4717"/>
                          <a:pt x="111" y="4717"/>
                        </a:cubicBezTo>
                        <a:cubicBezTo>
                          <a:pt x="52" y="4717"/>
                          <a:pt x="0" y="4769"/>
                          <a:pt x="0" y="4835"/>
                        </a:cubicBezTo>
                        <a:cubicBezTo>
                          <a:pt x="0" y="4895"/>
                          <a:pt x="52" y="4954"/>
                          <a:pt x="111" y="4954"/>
                        </a:cubicBezTo>
                        <a:cubicBezTo>
                          <a:pt x="2780" y="4954"/>
                          <a:pt x="4946" y="2780"/>
                          <a:pt x="4946" y="119"/>
                        </a:cubicBezTo>
                        <a:cubicBezTo>
                          <a:pt x="4946" y="52"/>
                          <a:pt x="4894" y="1"/>
                          <a:pt x="48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298754" y="264489"/>
                    <a:ext cx="86163" cy="771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5" h="2529" extrusionOk="0">
                        <a:moveTo>
                          <a:pt x="2695" y="0"/>
                        </a:moveTo>
                        <a:cubicBezTo>
                          <a:pt x="2682" y="0"/>
                          <a:pt x="2668" y="3"/>
                          <a:pt x="2655" y="8"/>
                        </a:cubicBezTo>
                        <a:cubicBezTo>
                          <a:pt x="1516" y="436"/>
                          <a:pt x="585" y="1272"/>
                          <a:pt x="30" y="2359"/>
                        </a:cubicBezTo>
                        <a:cubicBezTo>
                          <a:pt x="1" y="2418"/>
                          <a:pt x="23" y="2484"/>
                          <a:pt x="82" y="2514"/>
                        </a:cubicBezTo>
                        <a:cubicBezTo>
                          <a:pt x="104" y="2529"/>
                          <a:pt x="119" y="2529"/>
                          <a:pt x="134" y="2529"/>
                        </a:cubicBezTo>
                        <a:cubicBezTo>
                          <a:pt x="178" y="2529"/>
                          <a:pt x="222" y="2506"/>
                          <a:pt x="245" y="2462"/>
                        </a:cubicBezTo>
                        <a:cubicBezTo>
                          <a:pt x="762" y="1427"/>
                          <a:pt x="1649" y="636"/>
                          <a:pt x="2736" y="222"/>
                        </a:cubicBezTo>
                        <a:cubicBezTo>
                          <a:pt x="2795" y="200"/>
                          <a:pt x="2825" y="133"/>
                          <a:pt x="2802" y="74"/>
                        </a:cubicBezTo>
                        <a:cubicBezTo>
                          <a:pt x="2785" y="28"/>
                          <a:pt x="2741" y="0"/>
                          <a:pt x="269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9" name="Google Shape;29;p2"/>
              <p:cNvGrpSpPr/>
              <p:nvPr/>
            </p:nvGrpSpPr>
            <p:grpSpPr>
              <a:xfrm>
                <a:off x="631574" y="397528"/>
                <a:ext cx="401684" cy="405435"/>
                <a:chOff x="612674" y="323403"/>
                <a:chExt cx="401684" cy="405435"/>
              </a:xfrm>
            </p:grpSpPr>
            <p:grpSp>
              <p:nvGrpSpPr>
                <p:cNvPr id="30" name="Google Shape;30;p2"/>
                <p:cNvGrpSpPr/>
                <p:nvPr/>
              </p:nvGrpSpPr>
              <p:grpSpPr>
                <a:xfrm>
                  <a:off x="612674" y="323403"/>
                  <a:ext cx="401684" cy="405435"/>
                  <a:chOff x="810549" y="420740"/>
                  <a:chExt cx="401684" cy="405435"/>
                </a:xfrm>
              </p:grpSpPr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810549" y="555123"/>
                    <a:ext cx="71309" cy="83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8" h="2736" extrusionOk="0">
                        <a:moveTo>
                          <a:pt x="393" y="1"/>
                        </a:moveTo>
                        <a:lnTo>
                          <a:pt x="1" y="2241"/>
                        </a:lnTo>
                        <a:lnTo>
                          <a:pt x="1894" y="2736"/>
                        </a:lnTo>
                        <a:lnTo>
                          <a:pt x="2337" y="178"/>
                        </a:lnTo>
                        <a:lnTo>
                          <a:pt x="393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" name="Google Shape;32;p2"/>
                  <p:cNvSpPr/>
                  <p:nvPr/>
                </p:nvSpPr>
                <p:spPr>
                  <a:xfrm>
                    <a:off x="870085" y="440138"/>
                    <a:ext cx="94977" cy="915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4" h="3002" extrusionOk="0">
                        <a:moveTo>
                          <a:pt x="1856" y="0"/>
                        </a:moveTo>
                        <a:lnTo>
                          <a:pt x="1" y="1316"/>
                        </a:lnTo>
                        <a:lnTo>
                          <a:pt x="984" y="3002"/>
                        </a:lnTo>
                        <a:lnTo>
                          <a:pt x="3113" y="1501"/>
                        </a:lnTo>
                        <a:lnTo>
                          <a:pt x="185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822963" y="447183"/>
                    <a:ext cx="380884" cy="352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88" h="11559" extrusionOk="0">
                        <a:moveTo>
                          <a:pt x="6237" y="2035"/>
                        </a:moveTo>
                        <a:cubicBezTo>
                          <a:pt x="6450" y="2035"/>
                          <a:pt x="6666" y="2053"/>
                          <a:pt x="6883" y="2091"/>
                        </a:cubicBezTo>
                        <a:cubicBezTo>
                          <a:pt x="8916" y="2445"/>
                          <a:pt x="10284" y="4382"/>
                          <a:pt x="9929" y="6415"/>
                        </a:cubicBezTo>
                        <a:cubicBezTo>
                          <a:pt x="9619" y="8239"/>
                          <a:pt x="8039" y="9525"/>
                          <a:pt x="6251" y="9525"/>
                        </a:cubicBezTo>
                        <a:cubicBezTo>
                          <a:pt x="6038" y="9525"/>
                          <a:pt x="5822" y="9506"/>
                          <a:pt x="5604" y="9469"/>
                        </a:cubicBezTo>
                        <a:cubicBezTo>
                          <a:pt x="3571" y="9114"/>
                          <a:pt x="2204" y="7177"/>
                          <a:pt x="2558" y="5144"/>
                        </a:cubicBezTo>
                        <a:cubicBezTo>
                          <a:pt x="2869" y="3321"/>
                          <a:pt x="4448" y="2035"/>
                          <a:pt x="6237" y="2035"/>
                        </a:cubicBezTo>
                        <a:close/>
                        <a:moveTo>
                          <a:pt x="6233" y="1"/>
                        </a:moveTo>
                        <a:cubicBezTo>
                          <a:pt x="3473" y="1"/>
                          <a:pt x="1036" y="1982"/>
                          <a:pt x="548" y="4796"/>
                        </a:cubicBezTo>
                        <a:cubicBezTo>
                          <a:pt x="1" y="7938"/>
                          <a:pt x="2115" y="10932"/>
                          <a:pt x="5257" y="11472"/>
                        </a:cubicBezTo>
                        <a:cubicBezTo>
                          <a:pt x="5592" y="11530"/>
                          <a:pt x="5926" y="11559"/>
                          <a:pt x="6255" y="11559"/>
                        </a:cubicBezTo>
                        <a:cubicBezTo>
                          <a:pt x="9015" y="11559"/>
                          <a:pt x="11451" y="9577"/>
                          <a:pt x="11940" y="6763"/>
                        </a:cubicBezTo>
                        <a:cubicBezTo>
                          <a:pt x="12487" y="3621"/>
                          <a:pt x="10373" y="627"/>
                          <a:pt x="7231" y="87"/>
                        </a:cubicBezTo>
                        <a:cubicBezTo>
                          <a:pt x="6895" y="29"/>
                          <a:pt x="6562" y="1"/>
                          <a:pt x="623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945177" y="754897"/>
                    <a:ext cx="83234" cy="71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9" h="2337" extrusionOk="0">
                        <a:moveTo>
                          <a:pt x="170" y="1"/>
                        </a:moveTo>
                        <a:lnTo>
                          <a:pt x="0" y="1952"/>
                        </a:lnTo>
                        <a:lnTo>
                          <a:pt x="2240" y="2337"/>
                        </a:lnTo>
                        <a:lnTo>
                          <a:pt x="2728" y="444"/>
                        </a:lnTo>
                        <a:lnTo>
                          <a:pt x="17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" name="Google Shape;35;p2"/>
                  <p:cNvSpPr/>
                  <p:nvPr/>
                </p:nvSpPr>
                <p:spPr>
                  <a:xfrm>
                    <a:off x="998400" y="420740"/>
                    <a:ext cx="83234" cy="712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9" h="2337" extrusionOk="0">
                        <a:moveTo>
                          <a:pt x="488" y="0"/>
                        </a:moveTo>
                        <a:lnTo>
                          <a:pt x="0" y="1893"/>
                        </a:lnTo>
                        <a:lnTo>
                          <a:pt x="2558" y="2337"/>
                        </a:lnTo>
                        <a:lnTo>
                          <a:pt x="2728" y="385"/>
                        </a:lnTo>
                        <a:lnTo>
                          <a:pt x="48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1061749" y="715216"/>
                    <a:ext cx="94947" cy="915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3" h="3002" extrusionOk="0">
                        <a:moveTo>
                          <a:pt x="2130" y="1"/>
                        </a:moveTo>
                        <a:lnTo>
                          <a:pt x="1" y="1501"/>
                        </a:lnTo>
                        <a:lnTo>
                          <a:pt x="1257" y="3002"/>
                        </a:lnTo>
                        <a:lnTo>
                          <a:pt x="3113" y="1686"/>
                        </a:lnTo>
                        <a:lnTo>
                          <a:pt x="213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830191" y="671937"/>
                    <a:ext cx="91348" cy="94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3113" extrusionOk="0">
                        <a:moveTo>
                          <a:pt x="1501" y="0"/>
                        </a:moveTo>
                        <a:lnTo>
                          <a:pt x="0" y="1257"/>
                        </a:lnTo>
                        <a:lnTo>
                          <a:pt x="1309" y="3112"/>
                        </a:lnTo>
                        <a:lnTo>
                          <a:pt x="2994" y="2122"/>
                        </a:lnTo>
                        <a:lnTo>
                          <a:pt x="150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" name="Google Shape;38;p2"/>
                  <p:cNvSpPr/>
                  <p:nvPr/>
                </p:nvSpPr>
                <p:spPr>
                  <a:xfrm>
                    <a:off x="1105273" y="480032"/>
                    <a:ext cx="91348" cy="94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3114" extrusionOk="0">
                        <a:moveTo>
                          <a:pt x="1686" y="1"/>
                        </a:moveTo>
                        <a:lnTo>
                          <a:pt x="0" y="991"/>
                        </a:lnTo>
                        <a:lnTo>
                          <a:pt x="1494" y="3113"/>
                        </a:lnTo>
                        <a:lnTo>
                          <a:pt x="2994" y="1856"/>
                        </a:lnTo>
                        <a:lnTo>
                          <a:pt x="16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" name="Google Shape;39;p2"/>
                  <p:cNvSpPr/>
                  <p:nvPr/>
                </p:nvSpPr>
                <p:spPr>
                  <a:xfrm rot="10800000">
                    <a:off x="1140924" y="601998"/>
                    <a:ext cx="71309" cy="83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8" h="2736" extrusionOk="0">
                        <a:moveTo>
                          <a:pt x="393" y="1"/>
                        </a:moveTo>
                        <a:lnTo>
                          <a:pt x="1" y="2241"/>
                        </a:lnTo>
                        <a:lnTo>
                          <a:pt x="1894" y="2736"/>
                        </a:lnTo>
                        <a:lnTo>
                          <a:pt x="2337" y="178"/>
                        </a:lnTo>
                        <a:lnTo>
                          <a:pt x="393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0" name="Google Shape;40;p2"/>
                <p:cNvGrpSpPr/>
                <p:nvPr/>
              </p:nvGrpSpPr>
              <p:grpSpPr>
                <a:xfrm>
                  <a:off x="642015" y="405112"/>
                  <a:ext cx="301036" cy="286089"/>
                  <a:chOff x="794415" y="405112"/>
                  <a:chExt cx="301036" cy="286089"/>
                </a:xfrm>
              </p:grpSpPr>
              <p:sp>
                <p:nvSpPr>
                  <p:cNvPr id="41" name="Google Shape;41;p2"/>
                  <p:cNvSpPr/>
                  <p:nvPr/>
                </p:nvSpPr>
                <p:spPr>
                  <a:xfrm>
                    <a:off x="912787" y="677811"/>
                    <a:ext cx="63836" cy="133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3" h="439" extrusionOk="0">
                        <a:moveTo>
                          <a:pt x="85" y="0"/>
                        </a:moveTo>
                        <a:cubicBezTo>
                          <a:pt x="53" y="0"/>
                          <a:pt x="20" y="17"/>
                          <a:pt x="8" y="54"/>
                        </a:cubicBezTo>
                        <a:cubicBezTo>
                          <a:pt x="0" y="91"/>
                          <a:pt x="15" y="128"/>
                          <a:pt x="52" y="142"/>
                        </a:cubicBezTo>
                        <a:cubicBezTo>
                          <a:pt x="326" y="239"/>
                          <a:pt x="606" y="305"/>
                          <a:pt x="887" y="357"/>
                        </a:cubicBezTo>
                        <a:cubicBezTo>
                          <a:pt x="1190" y="409"/>
                          <a:pt x="1508" y="438"/>
                          <a:pt x="1819" y="438"/>
                        </a:cubicBezTo>
                        <a:cubicBezTo>
                          <a:pt x="1885" y="438"/>
                          <a:pt x="1952" y="438"/>
                          <a:pt x="2018" y="431"/>
                        </a:cubicBezTo>
                        <a:cubicBezTo>
                          <a:pt x="2063" y="431"/>
                          <a:pt x="2092" y="394"/>
                          <a:pt x="2092" y="357"/>
                        </a:cubicBezTo>
                        <a:cubicBezTo>
                          <a:pt x="2092" y="313"/>
                          <a:pt x="2055" y="283"/>
                          <a:pt x="2018" y="283"/>
                        </a:cubicBezTo>
                        <a:cubicBezTo>
                          <a:pt x="1946" y="286"/>
                          <a:pt x="1873" y="287"/>
                          <a:pt x="1801" y="287"/>
                        </a:cubicBezTo>
                        <a:cubicBezTo>
                          <a:pt x="1504" y="287"/>
                          <a:pt x="1207" y="262"/>
                          <a:pt x="910" y="209"/>
                        </a:cubicBezTo>
                        <a:cubicBezTo>
                          <a:pt x="636" y="165"/>
                          <a:pt x="362" y="91"/>
                          <a:pt x="104" y="2"/>
                        </a:cubicBezTo>
                        <a:cubicBezTo>
                          <a:pt x="98" y="1"/>
                          <a:pt x="92" y="0"/>
                          <a:pt x="8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>
                  <a:xfrm>
                    <a:off x="794415" y="456474"/>
                    <a:ext cx="83662" cy="2058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3" h="6749" extrusionOk="0">
                        <a:moveTo>
                          <a:pt x="835" y="1"/>
                        </a:moveTo>
                        <a:cubicBezTo>
                          <a:pt x="807" y="1"/>
                          <a:pt x="780" y="16"/>
                          <a:pt x="769" y="44"/>
                        </a:cubicBezTo>
                        <a:cubicBezTo>
                          <a:pt x="577" y="458"/>
                          <a:pt x="436" y="901"/>
                          <a:pt x="362" y="1360"/>
                        </a:cubicBezTo>
                        <a:cubicBezTo>
                          <a:pt x="0" y="3430"/>
                          <a:pt x="887" y="5536"/>
                          <a:pt x="2617" y="6734"/>
                        </a:cubicBezTo>
                        <a:cubicBezTo>
                          <a:pt x="2624" y="6742"/>
                          <a:pt x="2639" y="6749"/>
                          <a:pt x="2654" y="6749"/>
                        </a:cubicBezTo>
                        <a:cubicBezTo>
                          <a:pt x="2676" y="6749"/>
                          <a:pt x="2706" y="6734"/>
                          <a:pt x="2721" y="6719"/>
                        </a:cubicBezTo>
                        <a:cubicBezTo>
                          <a:pt x="2743" y="6682"/>
                          <a:pt x="2735" y="6638"/>
                          <a:pt x="2698" y="6616"/>
                        </a:cubicBezTo>
                        <a:cubicBezTo>
                          <a:pt x="1020" y="5455"/>
                          <a:pt x="155" y="3400"/>
                          <a:pt x="503" y="1389"/>
                        </a:cubicBezTo>
                        <a:cubicBezTo>
                          <a:pt x="584" y="938"/>
                          <a:pt x="717" y="509"/>
                          <a:pt x="902" y="103"/>
                        </a:cubicBezTo>
                        <a:cubicBezTo>
                          <a:pt x="917" y="66"/>
                          <a:pt x="902" y="21"/>
                          <a:pt x="865" y="7"/>
                        </a:cubicBezTo>
                        <a:cubicBezTo>
                          <a:pt x="855" y="3"/>
                          <a:pt x="845" y="1"/>
                          <a:pt x="8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942098" y="545472"/>
                    <a:ext cx="153354" cy="109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8" h="3602" extrusionOk="0">
                        <a:moveTo>
                          <a:pt x="4942" y="0"/>
                        </a:moveTo>
                        <a:cubicBezTo>
                          <a:pt x="4909" y="0"/>
                          <a:pt x="4879" y="27"/>
                          <a:pt x="4872" y="61"/>
                        </a:cubicBezTo>
                        <a:cubicBezTo>
                          <a:pt x="4529" y="2050"/>
                          <a:pt x="2797" y="3448"/>
                          <a:pt x="849" y="3448"/>
                        </a:cubicBezTo>
                        <a:cubicBezTo>
                          <a:pt x="618" y="3448"/>
                          <a:pt x="384" y="3428"/>
                          <a:pt x="148" y="3387"/>
                        </a:cubicBezTo>
                        <a:lnTo>
                          <a:pt x="96" y="3380"/>
                        </a:lnTo>
                        <a:cubicBezTo>
                          <a:pt x="92" y="3379"/>
                          <a:pt x="87" y="3379"/>
                          <a:pt x="83" y="3379"/>
                        </a:cubicBezTo>
                        <a:cubicBezTo>
                          <a:pt x="45" y="3379"/>
                          <a:pt x="14" y="3406"/>
                          <a:pt x="8" y="3439"/>
                        </a:cubicBezTo>
                        <a:cubicBezTo>
                          <a:pt x="0" y="3476"/>
                          <a:pt x="30" y="3520"/>
                          <a:pt x="67" y="3528"/>
                        </a:cubicBezTo>
                        <a:lnTo>
                          <a:pt x="126" y="3535"/>
                        </a:lnTo>
                        <a:cubicBezTo>
                          <a:pt x="370" y="3580"/>
                          <a:pt x="607" y="3602"/>
                          <a:pt x="850" y="3602"/>
                        </a:cubicBezTo>
                        <a:cubicBezTo>
                          <a:pt x="2869" y="3602"/>
                          <a:pt x="4658" y="2145"/>
                          <a:pt x="5020" y="90"/>
                        </a:cubicBezTo>
                        <a:cubicBezTo>
                          <a:pt x="5027" y="46"/>
                          <a:pt x="4998" y="9"/>
                          <a:pt x="4954" y="1"/>
                        </a:cubicBezTo>
                        <a:cubicBezTo>
                          <a:pt x="4950" y="1"/>
                          <a:pt x="4946" y="0"/>
                          <a:pt x="494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860479" y="405112"/>
                    <a:ext cx="65178" cy="518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7" h="1699" extrusionOk="0">
                        <a:moveTo>
                          <a:pt x="2050" y="0"/>
                        </a:moveTo>
                        <a:cubicBezTo>
                          <a:pt x="2042" y="0"/>
                          <a:pt x="2034" y="2"/>
                          <a:pt x="2026" y="5"/>
                        </a:cubicBezTo>
                        <a:cubicBezTo>
                          <a:pt x="1213" y="316"/>
                          <a:pt x="518" y="863"/>
                          <a:pt x="22" y="1587"/>
                        </a:cubicBezTo>
                        <a:cubicBezTo>
                          <a:pt x="0" y="1617"/>
                          <a:pt x="8" y="1661"/>
                          <a:pt x="44" y="1691"/>
                        </a:cubicBezTo>
                        <a:cubicBezTo>
                          <a:pt x="59" y="1698"/>
                          <a:pt x="74" y="1698"/>
                          <a:pt x="81" y="1698"/>
                        </a:cubicBezTo>
                        <a:cubicBezTo>
                          <a:pt x="111" y="1698"/>
                          <a:pt x="133" y="1691"/>
                          <a:pt x="148" y="1668"/>
                        </a:cubicBezTo>
                        <a:cubicBezTo>
                          <a:pt x="621" y="974"/>
                          <a:pt x="1286" y="441"/>
                          <a:pt x="2077" y="146"/>
                        </a:cubicBezTo>
                        <a:cubicBezTo>
                          <a:pt x="2114" y="131"/>
                          <a:pt x="2137" y="86"/>
                          <a:pt x="2122" y="49"/>
                        </a:cubicBezTo>
                        <a:cubicBezTo>
                          <a:pt x="2110" y="20"/>
                          <a:pt x="2080" y="0"/>
                          <a:pt x="205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45" name="Google Shape;45;p2"/>
            <p:cNvGrpSpPr/>
            <p:nvPr/>
          </p:nvGrpSpPr>
          <p:grpSpPr>
            <a:xfrm flipH="1">
              <a:off x="8555375" y="4120598"/>
              <a:ext cx="483380" cy="483396"/>
              <a:chOff x="86350" y="57700"/>
              <a:chExt cx="691135" cy="691158"/>
            </a:xfrm>
          </p:grpSpPr>
          <p:grpSp>
            <p:nvGrpSpPr>
              <p:cNvPr id="46" name="Google Shape;46;p2"/>
              <p:cNvGrpSpPr/>
              <p:nvPr/>
            </p:nvGrpSpPr>
            <p:grpSpPr>
              <a:xfrm>
                <a:off x="86350" y="57700"/>
                <a:ext cx="691135" cy="691158"/>
                <a:chOff x="86350" y="57700"/>
                <a:chExt cx="691135" cy="691158"/>
              </a:xfrm>
            </p:grpSpPr>
            <p:sp>
              <p:nvSpPr>
                <p:cNvPr id="47" name="Google Shape;47;p2"/>
                <p:cNvSpPr/>
                <p:nvPr/>
              </p:nvSpPr>
              <p:spPr>
                <a:xfrm>
                  <a:off x="156470" y="127850"/>
                  <a:ext cx="550891" cy="55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" h="18054" extrusionOk="0">
                      <a:moveTo>
                        <a:pt x="9027" y="4916"/>
                      </a:moveTo>
                      <a:cubicBezTo>
                        <a:pt x="11304" y="4916"/>
                        <a:pt x="13145" y="6757"/>
                        <a:pt x="13145" y="9027"/>
                      </a:cubicBezTo>
                      <a:cubicBezTo>
                        <a:pt x="13145" y="11296"/>
                        <a:pt x="11304" y="13137"/>
                        <a:pt x="9027" y="13137"/>
                      </a:cubicBezTo>
                      <a:cubicBezTo>
                        <a:pt x="6758" y="13137"/>
                        <a:pt x="4917" y="11296"/>
                        <a:pt x="4917" y="9027"/>
                      </a:cubicBezTo>
                      <a:cubicBezTo>
                        <a:pt x="4917" y="6757"/>
                        <a:pt x="6758" y="4916"/>
                        <a:pt x="9027" y="4916"/>
                      </a:cubicBezTo>
                      <a:close/>
                      <a:moveTo>
                        <a:pt x="9027" y="0"/>
                      </a:moveTo>
                      <a:cubicBezTo>
                        <a:pt x="4045" y="0"/>
                        <a:pt x="1" y="4044"/>
                        <a:pt x="1" y="9027"/>
                      </a:cubicBezTo>
                      <a:cubicBezTo>
                        <a:pt x="1" y="14017"/>
                        <a:pt x="4045" y="18053"/>
                        <a:pt x="9027" y="18053"/>
                      </a:cubicBezTo>
                      <a:cubicBezTo>
                        <a:pt x="14017" y="18053"/>
                        <a:pt x="18061" y="14017"/>
                        <a:pt x="18061" y="9027"/>
                      </a:cubicBezTo>
                      <a:cubicBezTo>
                        <a:pt x="18061" y="4044"/>
                        <a:pt x="14017" y="0"/>
                        <a:pt x="90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363231" y="57700"/>
                  <a:ext cx="137128" cy="10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6" h="3373" extrusionOk="0">
                      <a:moveTo>
                        <a:pt x="282" y="1"/>
                      </a:moveTo>
                      <a:lnTo>
                        <a:pt x="1" y="3372"/>
                      </a:lnTo>
                      <a:lnTo>
                        <a:pt x="4496" y="3372"/>
                      </a:lnTo>
                      <a:lnTo>
                        <a:pt x="421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363231" y="645982"/>
                  <a:ext cx="137128" cy="10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6" h="3373" extrusionOk="0">
                      <a:moveTo>
                        <a:pt x="1" y="1"/>
                      </a:moveTo>
                      <a:lnTo>
                        <a:pt x="282" y="3372"/>
                      </a:lnTo>
                      <a:lnTo>
                        <a:pt x="4215" y="3372"/>
                      </a:lnTo>
                      <a:lnTo>
                        <a:pt x="449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674639" y="334608"/>
                  <a:ext cx="102846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4496" extrusionOk="0">
                      <a:moveTo>
                        <a:pt x="0" y="0"/>
                      </a:moveTo>
                      <a:lnTo>
                        <a:pt x="0" y="4495"/>
                      </a:lnTo>
                      <a:lnTo>
                        <a:pt x="3372" y="4214"/>
                      </a:lnTo>
                      <a:lnTo>
                        <a:pt x="3372" y="2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86350" y="334608"/>
                  <a:ext cx="102846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4496" extrusionOk="0">
                      <a:moveTo>
                        <a:pt x="3372" y="0"/>
                      </a:moveTo>
                      <a:lnTo>
                        <a:pt x="1" y="281"/>
                      </a:lnTo>
                      <a:lnTo>
                        <a:pt x="1" y="4214"/>
                      </a:lnTo>
                      <a:lnTo>
                        <a:pt x="3372" y="4495"/>
                      </a:lnTo>
                      <a:lnTo>
                        <a:pt x="337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555139" y="116351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580" y="0"/>
                      </a:moveTo>
                      <a:lnTo>
                        <a:pt x="0" y="2188"/>
                      </a:lnTo>
                      <a:lnTo>
                        <a:pt x="3179" y="5367"/>
                      </a:lnTo>
                      <a:lnTo>
                        <a:pt x="5360" y="2787"/>
                      </a:lnTo>
                      <a:lnTo>
                        <a:pt x="258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145216" y="526270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181" y="0"/>
                      </a:moveTo>
                      <a:lnTo>
                        <a:pt x="0" y="2588"/>
                      </a:lnTo>
                      <a:lnTo>
                        <a:pt x="2780" y="5368"/>
                      </a:lnTo>
                      <a:lnTo>
                        <a:pt x="5360" y="3179"/>
                      </a:lnTo>
                      <a:lnTo>
                        <a:pt x="218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555139" y="526270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3179" y="0"/>
                      </a:moveTo>
                      <a:lnTo>
                        <a:pt x="0" y="3179"/>
                      </a:lnTo>
                      <a:lnTo>
                        <a:pt x="2580" y="5368"/>
                      </a:lnTo>
                      <a:lnTo>
                        <a:pt x="5360" y="2588"/>
                      </a:lnTo>
                      <a:lnTo>
                        <a:pt x="317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145216" y="116351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780" y="0"/>
                      </a:moveTo>
                      <a:lnTo>
                        <a:pt x="0" y="2787"/>
                      </a:lnTo>
                      <a:lnTo>
                        <a:pt x="2181" y="5367"/>
                      </a:lnTo>
                      <a:lnTo>
                        <a:pt x="5360" y="2188"/>
                      </a:lnTo>
                      <a:lnTo>
                        <a:pt x="278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" name="Google Shape;56;p2"/>
              <p:cNvGrpSpPr/>
              <p:nvPr/>
            </p:nvGrpSpPr>
            <p:grpSpPr>
              <a:xfrm>
                <a:off x="183097" y="264489"/>
                <a:ext cx="450763" cy="389423"/>
                <a:chOff x="183097" y="264489"/>
                <a:chExt cx="450763" cy="389423"/>
              </a:xfrm>
            </p:grpSpPr>
            <p:sp>
              <p:nvSpPr>
                <p:cNvPr id="57" name="Google Shape;57;p2"/>
                <p:cNvSpPr/>
                <p:nvPr/>
              </p:nvSpPr>
              <p:spPr>
                <a:xfrm>
                  <a:off x="537541" y="547772"/>
                  <a:ext cx="96319" cy="80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8" h="2645" extrusionOk="0">
                      <a:moveTo>
                        <a:pt x="3028" y="1"/>
                      </a:moveTo>
                      <a:cubicBezTo>
                        <a:pt x="2992" y="1"/>
                        <a:pt x="2957" y="19"/>
                        <a:pt x="2936" y="49"/>
                      </a:cubicBezTo>
                      <a:cubicBezTo>
                        <a:pt x="2181" y="1047"/>
                        <a:pt x="1198" y="1868"/>
                        <a:pt x="82" y="2422"/>
                      </a:cubicBezTo>
                      <a:cubicBezTo>
                        <a:pt x="23" y="2452"/>
                        <a:pt x="1" y="2519"/>
                        <a:pt x="30" y="2578"/>
                      </a:cubicBezTo>
                      <a:cubicBezTo>
                        <a:pt x="52" y="2615"/>
                        <a:pt x="89" y="2644"/>
                        <a:pt x="134" y="2644"/>
                      </a:cubicBezTo>
                      <a:cubicBezTo>
                        <a:pt x="148" y="2644"/>
                        <a:pt x="171" y="2637"/>
                        <a:pt x="185" y="2629"/>
                      </a:cubicBezTo>
                      <a:cubicBezTo>
                        <a:pt x="1331" y="2060"/>
                        <a:pt x="2351" y="1217"/>
                        <a:pt x="3120" y="190"/>
                      </a:cubicBezTo>
                      <a:cubicBezTo>
                        <a:pt x="3157" y="138"/>
                        <a:pt x="3150" y="64"/>
                        <a:pt x="3098" y="27"/>
                      </a:cubicBezTo>
                      <a:cubicBezTo>
                        <a:pt x="3077" y="9"/>
                        <a:pt x="3052" y="1"/>
                        <a:pt x="30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183097" y="432208"/>
                  <a:ext cx="290421" cy="221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2" h="7269" extrusionOk="0">
                      <a:moveTo>
                        <a:pt x="124" y="1"/>
                      </a:moveTo>
                      <a:cubicBezTo>
                        <a:pt x="120" y="1"/>
                        <a:pt x="115" y="1"/>
                        <a:pt x="111" y="1"/>
                      </a:cubicBezTo>
                      <a:cubicBezTo>
                        <a:pt x="44" y="9"/>
                        <a:pt x="0" y="68"/>
                        <a:pt x="7" y="135"/>
                      </a:cubicBezTo>
                      <a:cubicBezTo>
                        <a:pt x="540" y="4201"/>
                        <a:pt x="4044" y="7269"/>
                        <a:pt x="8154" y="7269"/>
                      </a:cubicBezTo>
                      <a:cubicBezTo>
                        <a:pt x="8576" y="7269"/>
                        <a:pt x="9004" y="7239"/>
                        <a:pt x="9411" y="7173"/>
                      </a:cubicBezTo>
                      <a:cubicBezTo>
                        <a:pt x="9478" y="7165"/>
                        <a:pt x="9522" y="7106"/>
                        <a:pt x="9515" y="7039"/>
                      </a:cubicBezTo>
                      <a:cubicBezTo>
                        <a:pt x="9501" y="6985"/>
                        <a:pt x="9449" y="6943"/>
                        <a:pt x="9395" y="6943"/>
                      </a:cubicBezTo>
                      <a:cubicBezTo>
                        <a:pt x="9390" y="6943"/>
                        <a:pt x="9386" y="6943"/>
                        <a:pt x="9382" y="6943"/>
                      </a:cubicBezTo>
                      <a:cubicBezTo>
                        <a:pt x="8975" y="7003"/>
                        <a:pt x="8568" y="7039"/>
                        <a:pt x="8154" y="7039"/>
                      </a:cubicBezTo>
                      <a:cubicBezTo>
                        <a:pt x="4162" y="7039"/>
                        <a:pt x="761" y="4060"/>
                        <a:pt x="237" y="105"/>
                      </a:cubicBezTo>
                      <a:cubicBezTo>
                        <a:pt x="230" y="43"/>
                        <a:pt x="178" y="1"/>
                        <a:pt x="1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428411" y="399543"/>
                  <a:ext cx="150884" cy="151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7" h="4954" extrusionOk="0">
                      <a:moveTo>
                        <a:pt x="4828" y="1"/>
                      </a:moveTo>
                      <a:cubicBezTo>
                        <a:pt x="4761" y="1"/>
                        <a:pt x="4710" y="52"/>
                        <a:pt x="4710" y="119"/>
                      </a:cubicBezTo>
                      <a:cubicBezTo>
                        <a:pt x="4710" y="2655"/>
                        <a:pt x="2647" y="4717"/>
                        <a:pt x="111" y="4717"/>
                      </a:cubicBezTo>
                      <a:cubicBezTo>
                        <a:pt x="52" y="4717"/>
                        <a:pt x="0" y="4769"/>
                        <a:pt x="0" y="4835"/>
                      </a:cubicBezTo>
                      <a:cubicBezTo>
                        <a:pt x="0" y="4895"/>
                        <a:pt x="52" y="4954"/>
                        <a:pt x="111" y="4954"/>
                      </a:cubicBezTo>
                      <a:cubicBezTo>
                        <a:pt x="2780" y="4954"/>
                        <a:pt x="4946" y="2780"/>
                        <a:pt x="4946" y="119"/>
                      </a:cubicBezTo>
                      <a:cubicBezTo>
                        <a:pt x="4946" y="52"/>
                        <a:pt x="4894" y="1"/>
                        <a:pt x="48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298754" y="264489"/>
                  <a:ext cx="86163" cy="77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2529" extrusionOk="0">
                      <a:moveTo>
                        <a:pt x="2695" y="0"/>
                      </a:moveTo>
                      <a:cubicBezTo>
                        <a:pt x="2682" y="0"/>
                        <a:pt x="2668" y="3"/>
                        <a:pt x="2655" y="8"/>
                      </a:cubicBezTo>
                      <a:cubicBezTo>
                        <a:pt x="1516" y="436"/>
                        <a:pt x="585" y="1272"/>
                        <a:pt x="30" y="2359"/>
                      </a:cubicBezTo>
                      <a:cubicBezTo>
                        <a:pt x="1" y="2418"/>
                        <a:pt x="23" y="2484"/>
                        <a:pt x="82" y="2514"/>
                      </a:cubicBezTo>
                      <a:cubicBezTo>
                        <a:pt x="104" y="2529"/>
                        <a:pt x="119" y="2529"/>
                        <a:pt x="134" y="2529"/>
                      </a:cubicBezTo>
                      <a:cubicBezTo>
                        <a:pt x="178" y="2529"/>
                        <a:pt x="222" y="2506"/>
                        <a:pt x="245" y="2462"/>
                      </a:cubicBezTo>
                      <a:cubicBezTo>
                        <a:pt x="762" y="1427"/>
                        <a:pt x="1649" y="636"/>
                        <a:pt x="2736" y="222"/>
                      </a:cubicBezTo>
                      <a:cubicBezTo>
                        <a:pt x="2795" y="200"/>
                        <a:pt x="2825" y="133"/>
                        <a:pt x="2802" y="74"/>
                      </a:cubicBezTo>
                      <a:cubicBezTo>
                        <a:pt x="2785" y="28"/>
                        <a:pt x="2741" y="0"/>
                        <a:pt x="269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1" name="Google Shape;61;p2"/>
            <p:cNvGrpSpPr/>
            <p:nvPr/>
          </p:nvGrpSpPr>
          <p:grpSpPr>
            <a:xfrm flipH="1">
              <a:off x="8453676" y="4603989"/>
              <a:ext cx="308975" cy="311861"/>
              <a:chOff x="612674" y="323403"/>
              <a:chExt cx="401684" cy="405435"/>
            </a:xfrm>
          </p:grpSpPr>
          <p:grpSp>
            <p:nvGrpSpPr>
              <p:cNvPr id="62" name="Google Shape;62;p2"/>
              <p:cNvGrpSpPr/>
              <p:nvPr/>
            </p:nvGrpSpPr>
            <p:grpSpPr>
              <a:xfrm>
                <a:off x="612674" y="323403"/>
                <a:ext cx="401684" cy="405435"/>
                <a:chOff x="810549" y="420740"/>
                <a:chExt cx="401684" cy="405435"/>
              </a:xfrm>
            </p:grpSpPr>
            <p:sp>
              <p:nvSpPr>
                <p:cNvPr id="63" name="Google Shape;63;p2"/>
                <p:cNvSpPr/>
                <p:nvPr/>
              </p:nvSpPr>
              <p:spPr>
                <a:xfrm>
                  <a:off x="810549" y="555123"/>
                  <a:ext cx="71309" cy="83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8" h="2736" extrusionOk="0">
                      <a:moveTo>
                        <a:pt x="393" y="1"/>
                      </a:moveTo>
                      <a:lnTo>
                        <a:pt x="1" y="2241"/>
                      </a:lnTo>
                      <a:lnTo>
                        <a:pt x="1894" y="2736"/>
                      </a:lnTo>
                      <a:lnTo>
                        <a:pt x="2337" y="178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870085" y="440138"/>
                  <a:ext cx="94977" cy="91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3002" extrusionOk="0">
                      <a:moveTo>
                        <a:pt x="1856" y="0"/>
                      </a:moveTo>
                      <a:lnTo>
                        <a:pt x="1" y="1316"/>
                      </a:lnTo>
                      <a:lnTo>
                        <a:pt x="984" y="3002"/>
                      </a:lnTo>
                      <a:lnTo>
                        <a:pt x="3113" y="1501"/>
                      </a:lnTo>
                      <a:lnTo>
                        <a:pt x="185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822963" y="447183"/>
                  <a:ext cx="380884" cy="35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8" h="11559" extrusionOk="0">
                      <a:moveTo>
                        <a:pt x="6237" y="2035"/>
                      </a:moveTo>
                      <a:cubicBezTo>
                        <a:pt x="6450" y="2035"/>
                        <a:pt x="6666" y="2053"/>
                        <a:pt x="6883" y="2091"/>
                      </a:cubicBezTo>
                      <a:cubicBezTo>
                        <a:pt x="8916" y="2445"/>
                        <a:pt x="10284" y="4382"/>
                        <a:pt x="9929" y="6415"/>
                      </a:cubicBezTo>
                      <a:cubicBezTo>
                        <a:pt x="9619" y="8239"/>
                        <a:pt x="8039" y="9525"/>
                        <a:pt x="6251" y="9525"/>
                      </a:cubicBezTo>
                      <a:cubicBezTo>
                        <a:pt x="6038" y="9525"/>
                        <a:pt x="5822" y="9506"/>
                        <a:pt x="5604" y="9469"/>
                      </a:cubicBezTo>
                      <a:cubicBezTo>
                        <a:pt x="3571" y="9114"/>
                        <a:pt x="2204" y="7177"/>
                        <a:pt x="2558" y="5144"/>
                      </a:cubicBezTo>
                      <a:cubicBezTo>
                        <a:pt x="2869" y="3321"/>
                        <a:pt x="4448" y="2035"/>
                        <a:pt x="6237" y="2035"/>
                      </a:cubicBezTo>
                      <a:close/>
                      <a:moveTo>
                        <a:pt x="6233" y="1"/>
                      </a:moveTo>
                      <a:cubicBezTo>
                        <a:pt x="3473" y="1"/>
                        <a:pt x="1036" y="1982"/>
                        <a:pt x="548" y="4796"/>
                      </a:cubicBezTo>
                      <a:cubicBezTo>
                        <a:pt x="1" y="7938"/>
                        <a:pt x="2115" y="10932"/>
                        <a:pt x="5257" y="11472"/>
                      </a:cubicBezTo>
                      <a:cubicBezTo>
                        <a:pt x="5592" y="11530"/>
                        <a:pt x="5926" y="11559"/>
                        <a:pt x="6255" y="11559"/>
                      </a:cubicBezTo>
                      <a:cubicBezTo>
                        <a:pt x="9015" y="11559"/>
                        <a:pt x="11451" y="9577"/>
                        <a:pt x="11940" y="6763"/>
                      </a:cubicBezTo>
                      <a:cubicBezTo>
                        <a:pt x="12487" y="3621"/>
                        <a:pt x="10373" y="627"/>
                        <a:pt x="7231" y="87"/>
                      </a:cubicBezTo>
                      <a:cubicBezTo>
                        <a:pt x="6895" y="29"/>
                        <a:pt x="6562" y="1"/>
                        <a:pt x="623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945177" y="754897"/>
                  <a:ext cx="83234" cy="71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9" h="2337" extrusionOk="0">
                      <a:moveTo>
                        <a:pt x="170" y="1"/>
                      </a:moveTo>
                      <a:lnTo>
                        <a:pt x="0" y="1952"/>
                      </a:lnTo>
                      <a:lnTo>
                        <a:pt x="2240" y="2337"/>
                      </a:lnTo>
                      <a:lnTo>
                        <a:pt x="2728" y="444"/>
                      </a:lnTo>
                      <a:lnTo>
                        <a:pt x="17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998400" y="420740"/>
                  <a:ext cx="83234" cy="7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9" h="2337" extrusionOk="0">
                      <a:moveTo>
                        <a:pt x="488" y="0"/>
                      </a:moveTo>
                      <a:lnTo>
                        <a:pt x="0" y="1893"/>
                      </a:lnTo>
                      <a:lnTo>
                        <a:pt x="2558" y="2337"/>
                      </a:lnTo>
                      <a:lnTo>
                        <a:pt x="2728" y="385"/>
                      </a:lnTo>
                      <a:lnTo>
                        <a:pt x="48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1061749" y="715216"/>
                  <a:ext cx="94947" cy="91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3" h="3002" extrusionOk="0">
                      <a:moveTo>
                        <a:pt x="2130" y="1"/>
                      </a:moveTo>
                      <a:lnTo>
                        <a:pt x="1" y="1501"/>
                      </a:lnTo>
                      <a:lnTo>
                        <a:pt x="1257" y="3002"/>
                      </a:lnTo>
                      <a:lnTo>
                        <a:pt x="3113" y="1686"/>
                      </a:lnTo>
                      <a:lnTo>
                        <a:pt x="21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830191" y="671937"/>
                  <a:ext cx="91348" cy="9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3113" extrusionOk="0">
                      <a:moveTo>
                        <a:pt x="1501" y="0"/>
                      </a:moveTo>
                      <a:lnTo>
                        <a:pt x="0" y="1257"/>
                      </a:lnTo>
                      <a:lnTo>
                        <a:pt x="1309" y="3112"/>
                      </a:lnTo>
                      <a:lnTo>
                        <a:pt x="2994" y="2122"/>
                      </a:lnTo>
                      <a:lnTo>
                        <a:pt x="15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1105273" y="480032"/>
                  <a:ext cx="91348" cy="94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3114" extrusionOk="0">
                      <a:moveTo>
                        <a:pt x="1686" y="1"/>
                      </a:moveTo>
                      <a:lnTo>
                        <a:pt x="0" y="991"/>
                      </a:lnTo>
                      <a:lnTo>
                        <a:pt x="1494" y="3113"/>
                      </a:lnTo>
                      <a:lnTo>
                        <a:pt x="2994" y="1856"/>
                      </a:lnTo>
                      <a:lnTo>
                        <a:pt x="168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 rot="10800000">
                  <a:off x="1140924" y="601998"/>
                  <a:ext cx="71309" cy="83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8" h="2736" extrusionOk="0">
                      <a:moveTo>
                        <a:pt x="393" y="1"/>
                      </a:moveTo>
                      <a:lnTo>
                        <a:pt x="1" y="2241"/>
                      </a:lnTo>
                      <a:lnTo>
                        <a:pt x="1894" y="2736"/>
                      </a:lnTo>
                      <a:lnTo>
                        <a:pt x="2337" y="178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" name="Google Shape;72;p2"/>
              <p:cNvGrpSpPr/>
              <p:nvPr/>
            </p:nvGrpSpPr>
            <p:grpSpPr>
              <a:xfrm>
                <a:off x="642015" y="405112"/>
                <a:ext cx="301036" cy="286089"/>
                <a:chOff x="794415" y="405112"/>
                <a:chExt cx="301036" cy="286089"/>
              </a:xfrm>
            </p:grpSpPr>
            <p:sp>
              <p:nvSpPr>
                <p:cNvPr id="73" name="Google Shape;73;p2"/>
                <p:cNvSpPr/>
                <p:nvPr/>
              </p:nvSpPr>
              <p:spPr>
                <a:xfrm>
                  <a:off x="912787" y="677811"/>
                  <a:ext cx="63836" cy="1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439" extrusionOk="0">
                      <a:moveTo>
                        <a:pt x="85" y="0"/>
                      </a:moveTo>
                      <a:cubicBezTo>
                        <a:pt x="53" y="0"/>
                        <a:pt x="20" y="17"/>
                        <a:pt x="8" y="54"/>
                      </a:cubicBezTo>
                      <a:cubicBezTo>
                        <a:pt x="0" y="91"/>
                        <a:pt x="15" y="128"/>
                        <a:pt x="52" y="142"/>
                      </a:cubicBezTo>
                      <a:cubicBezTo>
                        <a:pt x="326" y="239"/>
                        <a:pt x="606" y="305"/>
                        <a:pt x="887" y="357"/>
                      </a:cubicBezTo>
                      <a:cubicBezTo>
                        <a:pt x="1190" y="409"/>
                        <a:pt x="1508" y="438"/>
                        <a:pt x="1819" y="438"/>
                      </a:cubicBezTo>
                      <a:cubicBezTo>
                        <a:pt x="1885" y="438"/>
                        <a:pt x="1952" y="438"/>
                        <a:pt x="2018" y="431"/>
                      </a:cubicBezTo>
                      <a:cubicBezTo>
                        <a:pt x="2063" y="431"/>
                        <a:pt x="2092" y="394"/>
                        <a:pt x="2092" y="357"/>
                      </a:cubicBezTo>
                      <a:cubicBezTo>
                        <a:pt x="2092" y="313"/>
                        <a:pt x="2055" y="283"/>
                        <a:pt x="2018" y="283"/>
                      </a:cubicBezTo>
                      <a:cubicBezTo>
                        <a:pt x="1946" y="286"/>
                        <a:pt x="1873" y="287"/>
                        <a:pt x="1801" y="287"/>
                      </a:cubicBezTo>
                      <a:cubicBezTo>
                        <a:pt x="1504" y="287"/>
                        <a:pt x="1207" y="262"/>
                        <a:pt x="910" y="209"/>
                      </a:cubicBezTo>
                      <a:cubicBezTo>
                        <a:pt x="636" y="165"/>
                        <a:pt x="362" y="91"/>
                        <a:pt x="104" y="2"/>
                      </a:cubicBezTo>
                      <a:cubicBezTo>
                        <a:pt x="98" y="1"/>
                        <a:pt x="92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794415" y="456474"/>
                  <a:ext cx="83662" cy="205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" h="6749" extrusionOk="0">
                      <a:moveTo>
                        <a:pt x="835" y="1"/>
                      </a:moveTo>
                      <a:cubicBezTo>
                        <a:pt x="807" y="1"/>
                        <a:pt x="780" y="16"/>
                        <a:pt x="769" y="44"/>
                      </a:cubicBezTo>
                      <a:cubicBezTo>
                        <a:pt x="577" y="458"/>
                        <a:pt x="436" y="901"/>
                        <a:pt x="362" y="1360"/>
                      </a:cubicBezTo>
                      <a:cubicBezTo>
                        <a:pt x="0" y="3430"/>
                        <a:pt x="887" y="5536"/>
                        <a:pt x="2617" y="6734"/>
                      </a:cubicBezTo>
                      <a:cubicBezTo>
                        <a:pt x="2624" y="6742"/>
                        <a:pt x="2639" y="6749"/>
                        <a:pt x="2654" y="6749"/>
                      </a:cubicBezTo>
                      <a:cubicBezTo>
                        <a:pt x="2676" y="6749"/>
                        <a:pt x="2706" y="6734"/>
                        <a:pt x="2721" y="6719"/>
                      </a:cubicBezTo>
                      <a:cubicBezTo>
                        <a:pt x="2743" y="6682"/>
                        <a:pt x="2735" y="6638"/>
                        <a:pt x="2698" y="6616"/>
                      </a:cubicBezTo>
                      <a:cubicBezTo>
                        <a:pt x="1020" y="5455"/>
                        <a:pt x="155" y="3400"/>
                        <a:pt x="503" y="1389"/>
                      </a:cubicBezTo>
                      <a:cubicBezTo>
                        <a:pt x="584" y="938"/>
                        <a:pt x="717" y="509"/>
                        <a:pt x="902" y="103"/>
                      </a:cubicBezTo>
                      <a:cubicBezTo>
                        <a:pt x="917" y="66"/>
                        <a:pt x="902" y="21"/>
                        <a:pt x="865" y="7"/>
                      </a:cubicBezTo>
                      <a:cubicBezTo>
                        <a:pt x="855" y="3"/>
                        <a:pt x="845" y="1"/>
                        <a:pt x="8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942098" y="545472"/>
                  <a:ext cx="153354" cy="109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8" h="3602" extrusionOk="0">
                      <a:moveTo>
                        <a:pt x="4942" y="0"/>
                      </a:moveTo>
                      <a:cubicBezTo>
                        <a:pt x="4909" y="0"/>
                        <a:pt x="4879" y="27"/>
                        <a:pt x="4872" y="61"/>
                      </a:cubicBezTo>
                      <a:cubicBezTo>
                        <a:pt x="4529" y="2050"/>
                        <a:pt x="2797" y="3448"/>
                        <a:pt x="849" y="3448"/>
                      </a:cubicBezTo>
                      <a:cubicBezTo>
                        <a:pt x="618" y="3448"/>
                        <a:pt x="384" y="3428"/>
                        <a:pt x="148" y="3387"/>
                      </a:cubicBezTo>
                      <a:lnTo>
                        <a:pt x="96" y="3380"/>
                      </a:lnTo>
                      <a:cubicBezTo>
                        <a:pt x="92" y="3379"/>
                        <a:pt x="87" y="3379"/>
                        <a:pt x="83" y="3379"/>
                      </a:cubicBezTo>
                      <a:cubicBezTo>
                        <a:pt x="45" y="3379"/>
                        <a:pt x="14" y="3406"/>
                        <a:pt x="8" y="3439"/>
                      </a:cubicBezTo>
                      <a:cubicBezTo>
                        <a:pt x="0" y="3476"/>
                        <a:pt x="30" y="3520"/>
                        <a:pt x="67" y="3528"/>
                      </a:cubicBezTo>
                      <a:lnTo>
                        <a:pt x="126" y="3535"/>
                      </a:lnTo>
                      <a:cubicBezTo>
                        <a:pt x="370" y="3580"/>
                        <a:pt x="607" y="3602"/>
                        <a:pt x="850" y="3602"/>
                      </a:cubicBezTo>
                      <a:cubicBezTo>
                        <a:pt x="2869" y="3602"/>
                        <a:pt x="4658" y="2145"/>
                        <a:pt x="5020" y="90"/>
                      </a:cubicBezTo>
                      <a:cubicBezTo>
                        <a:pt x="5027" y="46"/>
                        <a:pt x="4998" y="9"/>
                        <a:pt x="4954" y="1"/>
                      </a:cubicBezTo>
                      <a:cubicBezTo>
                        <a:pt x="4950" y="1"/>
                        <a:pt x="4946" y="0"/>
                        <a:pt x="4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860479" y="405112"/>
                  <a:ext cx="65178" cy="51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1699" extrusionOk="0">
                      <a:moveTo>
                        <a:pt x="2050" y="0"/>
                      </a:moveTo>
                      <a:cubicBezTo>
                        <a:pt x="2042" y="0"/>
                        <a:pt x="2034" y="2"/>
                        <a:pt x="2026" y="5"/>
                      </a:cubicBezTo>
                      <a:cubicBezTo>
                        <a:pt x="1213" y="316"/>
                        <a:pt x="518" y="863"/>
                        <a:pt x="22" y="1587"/>
                      </a:cubicBezTo>
                      <a:cubicBezTo>
                        <a:pt x="0" y="1617"/>
                        <a:pt x="8" y="1661"/>
                        <a:pt x="44" y="1691"/>
                      </a:cubicBezTo>
                      <a:cubicBezTo>
                        <a:pt x="59" y="1698"/>
                        <a:pt x="74" y="1698"/>
                        <a:pt x="81" y="1698"/>
                      </a:cubicBezTo>
                      <a:cubicBezTo>
                        <a:pt x="111" y="1698"/>
                        <a:pt x="133" y="1691"/>
                        <a:pt x="148" y="1668"/>
                      </a:cubicBezTo>
                      <a:cubicBezTo>
                        <a:pt x="621" y="974"/>
                        <a:pt x="1286" y="441"/>
                        <a:pt x="2077" y="146"/>
                      </a:cubicBezTo>
                      <a:cubicBezTo>
                        <a:pt x="2114" y="131"/>
                        <a:pt x="2137" y="86"/>
                        <a:pt x="2122" y="49"/>
                      </a:cubicBezTo>
                      <a:cubicBezTo>
                        <a:pt x="2110" y="20"/>
                        <a:pt x="2080" y="0"/>
                        <a:pt x="20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subTitle" idx="1"/>
          </p:nvPr>
        </p:nvSpPr>
        <p:spPr>
          <a:xfrm>
            <a:off x="4959924" y="2284199"/>
            <a:ext cx="2863200" cy="14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subTitle" idx="2"/>
          </p:nvPr>
        </p:nvSpPr>
        <p:spPr>
          <a:xfrm>
            <a:off x="1320855" y="2284199"/>
            <a:ext cx="2863200" cy="14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3"/>
          </p:nvPr>
        </p:nvSpPr>
        <p:spPr>
          <a:xfrm>
            <a:off x="1320855" y="1808625"/>
            <a:ext cx="28632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000">
                <a:solidFill>
                  <a:schemeClr val="accent5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4"/>
          </p:nvPr>
        </p:nvSpPr>
        <p:spPr>
          <a:xfrm>
            <a:off x="4959945" y="1808625"/>
            <a:ext cx="28632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000">
                <a:solidFill>
                  <a:schemeClr val="accent5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221" name="Google Shape;221;p5"/>
          <p:cNvGrpSpPr/>
          <p:nvPr/>
        </p:nvGrpSpPr>
        <p:grpSpPr>
          <a:xfrm flipH="1">
            <a:off x="-355158" y="139900"/>
            <a:ext cx="9596405" cy="4775950"/>
            <a:chOff x="-95832" y="139900"/>
            <a:chExt cx="9596405" cy="4775950"/>
          </a:xfrm>
        </p:grpSpPr>
        <p:grpSp>
          <p:nvGrpSpPr>
            <p:cNvPr id="222" name="Google Shape;222;p5"/>
            <p:cNvGrpSpPr/>
            <p:nvPr/>
          </p:nvGrpSpPr>
          <p:grpSpPr>
            <a:xfrm flipH="1">
              <a:off x="8809437" y="139900"/>
              <a:ext cx="691135" cy="691158"/>
              <a:chOff x="86350" y="57700"/>
              <a:chExt cx="691135" cy="691158"/>
            </a:xfrm>
          </p:grpSpPr>
          <p:grpSp>
            <p:nvGrpSpPr>
              <p:cNvPr id="223" name="Google Shape;223;p5"/>
              <p:cNvGrpSpPr/>
              <p:nvPr/>
            </p:nvGrpSpPr>
            <p:grpSpPr>
              <a:xfrm>
                <a:off x="86350" y="57700"/>
                <a:ext cx="691135" cy="691158"/>
                <a:chOff x="86350" y="57700"/>
                <a:chExt cx="691135" cy="691158"/>
              </a:xfrm>
            </p:grpSpPr>
            <p:sp>
              <p:nvSpPr>
                <p:cNvPr id="224" name="Google Shape;224;p5"/>
                <p:cNvSpPr/>
                <p:nvPr/>
              </p:nvSpPr>
              <p:spPr>
                <a:xfrm>
                  <a:off x="156470" y="127850"/>
                  <a:ext cx="550891" cy="55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" h="18054" extrusionOk="0">
                      <a:moveTo>
                        <a:pt x="9027" y="4916"/>
                      </a:moveTo>
                      <a:cubicBezTo>
                        <a:pt x="11304" y="4916"/>
                        <a:pt x="13145" y="6757"/>
                        <a:pt x="13145" y="9027"/>
                      </a:cubicBezTo>
                      <a:cubicBezTo>
                        <a:pt x="13145" y="11296"/>
                        <a:pt x="11304" y="13137"/>
                        <a:pt x="9027" y="13137"/>
                      </a:cubicBezTo>
                      <a:cubicBezTo>
                        <a:pt x="6758" y="13137"/>
                        <a:pt x="4917" y="11296"/>
                        <a:pt x="4917" y="9027"/>
                      </a:cubicBezTo>
                      <a:cubicBezTo>
                        <a:pt x="4917" y="6757"/>
                        <a:pt x="6758" y="4916"/>
                        <a:pt x="9027" y="4916"/>
                      </a:cubicBezTo>
                      <a:close/>
                      <a:moveTo>
                        <a:pt x="9027" y="0"/>
                      </a:moveTo>
                      <a:cubicBezTo>
                        <a:pt x="4045" y="0"/>
                        <a:pt x="1" y="4044"/>
                        <a:pt x="1" y="9027"/>
                      </a:cubicBezTo>
                      <a:cubicBezTo>
                        <a:pt x="1" y="14017"/>
                        <a:pt x="4045" y="18053"/>
                        <a:pt x="9027" y="18053"/>
                      </a:cubicBezTo>
                      <a:cubicBezTo>
                        <a:pt x="14017" y="18053"/>
                        <a:pt x="18061" y="14017"/>
                        <a:pt x="18061" y="9027"/>
                      </a:cubicBezTo>
                      <a:cubicBezTo>
                        <a:pt x="18061" y="4044"/>
                        <a:pt x="14017" y="0"/>
                        <a:pt x="90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5"/>
                <p:cNvSpPr/>
                <p:nvPr/>
              </p:nvSpPr>
              <p:spPr>
                <a:xfrm>
                  <a:off x="363231" y="57700"/>
                  <a:ext cx="137128" cy="10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6" h="3373" extrusionOk="0">
                      <a:moveTo>
                        <a:pt x="282" y="1"/>
                      </a:moveTo>
                      <a:lnTo>
                        <a:pt x="1" y="3372"/>
                      </a:lnTo>
                      <a:lnTo>
                        <a:pt x="4496" y="3372"/>
                      </a:lnTo>
                      <a:lnTo>
                        <a:pt x="421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5"/>
                <p:cNvSpPr/>
                <p:nvPr/>
              </p:nvSpPr>
              <p:spPr>
                <a:xfrm>
                  <a:off x="363231" y="645982"/>
                  <a:ext cx="137128" cy="10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6" h="3373" extrusionOk="0">
                      <a:moveTo>
                        <a:pt x="1" y="1"/>
                      </a:moveTo>
                      <a:lnTo>
                        <a:pt x="282" y="3372"/>
                      </a:lnTo>
                      <a:lnTo>
                        <a:pt x="4215" y="3372"/>
                      </a:lnTo>
                      <a:lnTo>
                        <a:pt x="449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5"/>
                <p:cNvSpPr/>
                <p:nvPr/>
              </p:nvSpPr>
              <p:spPr>
                <a:xfrm>
                  <a:off x="674639" y="334608"/>
                  <a:ext cx="102846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4496" extrusionOk="0">
                      <a:moveTo>
                        <a:pt x="0" y="0"/>
                      </a:moveTo>
                      <a:lnTo>
                        <a:pt x="0" y="4495"/>
                      </a:lnTo>
                      <a:lnTo>
                        <a:pt x="3372" y="4214"/>
                      </a:lnTo>
                      <a:lnTo>
                        <a:pt x="3372" y="2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5"/>
                <p:cNvSpPr/>
                <p:nvPr/>
              </p:nvSpPr>
              <p:spPr>
                <a:xfrm>
                  <a:off x="86350" y="334608"/>
                  <a:ext cx="102846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4496" extrusionOk="0">
                      <a:moveTo>
                        <a:pt x="3372" y="0"/>
                      </a:moveTo>
                      <a:lnTo>
                        <a:pt x="1" y="281"/>
                      </a:lnTo>
                      <a:lnTo>
                        <a:pt x="1" y="4214"/>
                      </a:lnTo>
                      <a:lnTo>
                        <a:pt x="3372" y="4495"/>
                      </a:lnTo>
                      <a:lnTo>
                        <a:pt x="337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5"/>
                <p:cNvSpPr/>
                <p:nvPr/>
              </p:nvSpPr>
              <p:spPr>
                <a:xfrm>
                  <a:off x="555139" y="116351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580" y="0"/>
                      </a:moveTo>
                      <a:lnTo>
                        <a:pt x="0" y="2188"/>
                      </a:lnTo>
                      <a:lnTo>
                        <a:pt x="3179" y="5367"/>
                      </a:lnTo>
                      <a:lnTo>
                        <a:pt x="5360" y="2787"/>
                      </a:lnTo>
                      <a:lnTo>
                        <a:pt x="258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5"/>
                <p:cNvSpPr/>
                <p:nvPr/>
              </p:nvSpPr>
              <p:spPr>
                <a:xfrm>
                  <a:off x="145216" y="526270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181" y="0"/>
                      </a:moveTo>
                      <a:lnTo>
                        <a:pt x="0" y="2588"/>
                      </a:lnTo>
                      <a:lnTo>
                        <a:pt x="2780" y="5368"/>
                      </a:lnTo>
                      <a:lnTo>
                        <a:pt x="5360" y="3179"/>
                      </a:lnTo>
                      <a:lnTo>
                        <a:pt x="218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5"/>
                <p:cNvSpPr/>
                <p:nvPr/>
              </p:nvSpPr>
              <p:spPr>
                <a:xfrm>
                  <a:off x="555139" y="526270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3179" y="0"/>
                      </a:moveTo>
                      <a:lnTo>
                        <a:pt x="0" y="3179"/>
                      </a:lnTo>
                      <a:lnTo>
                        <a:pt x="2580" y="5368"/>
                      </a:lnTo>
                      <a:lnTo>
                        <a:pt x="5360" y="2588"/>
                      </a:lnTo>
                      <a:lnTo>
                        <a:pt x="317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5"/>
                <p:cNvSpPr/>
                <p:nvPr/>
              </p:nvSpPr>
              <p:spPr>
                <a:xfrm>
                  <a:off x="145216" y="116351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780" y="0"/>
                      </a:moveTo>
                      <a:lnTo>
                        <a:pt x="0" y="2787"/>
                      </a:lnTo>
                      <a:lnTo>
                        <a:pt x="2181" y="5367"/>
                      </a:lnTo>
                      <a:lnTo>
                        <a:pt x="5360" y="2188"/>
                      </a:lnTo>
                      <a:lnTo>
                        <a:pt x="278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3" name="Google Shape;233;p5"/>
              <p:cNvGrpSpPr/>
              <p:nvPr/>
            </p:nvGrpSpPr>
            <p:grpSpPr>
              <a:xfrm>
                <a:off x="183097" y="264489"/>
                <a:ext cx="450763" cy="389423"/>
                <a:chOff x="183097" y="264489"/>
                <a:chExt cx="450763" cy="389423"/>
              </a:xfrm>
            </p:grpSpPr>
            <p:sp>
              <p:nvSpPr>
                <p:cNvPr id="234" name="Google Shape;234;p5"/>
                <p:cNvSpPr/>
                <p:nvPr/>
              </p:nvSpPr>
              <p:spPr>
                <a:xfrm>
                  <a:off x="537541" y="547772"/>
                  <a:ext cx="96319" cy="80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8" h="2645" extrusionOk="0">
                      <a:moveTo>
                        <a:pt x="3028" y="1"/>
                      </a:moveTo>
                      <a:cubicBezTo>
                        <a:pt x="2992" y="1"/>
                        <a:pt x="2957" y="19"/>
                        <a:pt x="2936" y="49"/>
                      </a:cubicBezTo>
                      <a:cubicBezTo>
                        <a:pt x="2181" y="1047"/>
                        <a:pt x="1198" y="1868"/>
                        <a:pt x="82" y="2422"/>
                      </a:cubicBezTo>
                      <a:cubicBezTo>
                        <a:pt x="23" y="2452"/>
                        <a:pt x="1" y="2519"/>
                        <a:pt x="30" y="2578"/>
                      </a:cubicBezTo>
                      <a:cubicBezTo>
                        <a:pt x="52" y="2615"/>
                        <a:pt x="89" y="2644"/>
                        <a:pt x="134" y="2644"/>
                      </a:cubicBezTo>
                      <a:cubicBezTo>
                        <a:pt x="148" y="2644"/>
                        <a:pt x="171" y="2637"/>
                        <a:pt x="185" y="2629"/>
                      </a:cubicBezTo>
                      <a:cubicBezTo>
                        <a:pt x="1331" y="2060"/>
                        <a:pt x="2351" y="1217"/>
                        <a:pt x="3120" y="190"/>
                      </a:cubicBezTo>
                      <a:cubicBezTo>
                        <a:pt x="3157" y="138"/>
                        <a:pt x="3150" y="64"/>
                        <a:pt x="3098" y="27"/>
                      </a:cubicBezTo>
                      <a:cubicBezTo>
                        <a:pt x="3077" y="9"/>
                        <a:pt x="3052" y="1"/>
                        <a:pt x="30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5"/>
                <p:cNvSpPr/>
                <p:nvPr/>
              </p:nvSpPr>
              <p:spPr>
                <a:xfrm>
                  <a:off x="183097" y="432208"/>
                  <a:ext cx="290421" cy="221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2" h="7269" extrusionOk="0">
                      <a:moveTo>
                        <a:pt x="124" y="1"/>
                      </a:moveTo>
                      <a:cubicBezTo>
                        <a:pt x="120" y="1"/>
                        <a:pt x="115" y="1"/>
                        <a:pt x="111" y="1"/>
                      </a:cubicBezTo>
                      <a:cubicBezTo>
                        <a:pt x="44" y="9"/>
                        <a:pt x="0" y="68"/>
                        <a:pt x="7" y="135"/>
                      </a:cubicBezTo>
                      <a:cubicBezTo>
                        <a:pt x="540" y="4201"/>
                        <a:pt x="4044" y="7269"/>
                        <a:pt x="8154" y="7269"/>
                      </a:cubicBezTo>
                      <a:cubicBezTo>
                        <a:pt x="8576" y="7269"/>
                        <a:pt x="9004" y="7239"/>
                        <a:pt x="9411" y="7173"/>
                      </a:cubicBezTo>
                      <a:cubicBezTo>
                        <a:pt x="9478" y="7165"/>
                        <a:pt x="9522" y="7106"/>
                        <a:pt x="9515" y="7039"/>
                      </a:cubicBezTo>
                      <a:cubicBezTo>
                        <a:pt x="9501" y="6985"/>
                        <a:pt x="9449" y="6943"/>
                        <a:pt x="9395" y="6943"/>
                      </a:cubicBezTo>
                      <a:cubicBezTo>
                        <a:pt x="9390" y="6943"/>
                        <a:pt x="9386" y="6943"/>
                        <a:pt x="9382" y="6943"/>
                      </a:cubicBezTo>
                      <a:cubicBezTo>
                        <a:pt x="8975" y="7003"/>
                        <a:pt x="8568" y="7039"/>
                        <a:pt x="8154" y="7039"/>
                      </a:cubicBezTo>
                      <a:cubicBezTo>
                        <a:pt x="4162" y="7039"/>
                        <a:pt x="761" y="4060"/>
                        <a:pt x="237" y="105"/>
                      </a:cubicBezTo>
                      <a:cubicBezTo>
                        <a:pt x="230" y="43"/>
                        <a:pt x="178" y="1"/>
                        <a:pt x="1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5"/>
                <p:cNvSpPr/>
                <p:nvPr/>
              </p:nvSpPr>
              <p:spPr>
                <a:xfrm>
                  <a:off x="428411" y="399543"/>
                  <a:ext cx="150884" cy="151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7" h="4954" extrusionOk="0">
                      <a:moveTo>
                        <a:pt x="4828" y="1"/>
                      </a:moveTo>
                      <a:cubicBezTo>
                        <a:pt x="4761" y="1"/>
                        <a:pt x="4710" y="52"/>
                        <a:pt x="4710" y="119"/>
                      </a:cubicBezTo>
                      <a:cubicBezTo>
                        <a:pt x="4710" y="2655"/>
                        <a:pt x="2647" y="4717"/>
                        <a:pt x="111" y="4717"/>
                      </a:cubicBezTo>
                      <a:cubicBezTo>
                        <a:pt x="52" y="4717"/>
                        <a:pt x="0" y="4769"/>
                        <a:pt x="0" y="4835"/>
                      </a:cubicBezTo>
                      <a:cubicBezTo>
                        <a:pt x="0" y="4895"/>
                        <a:pt x="52" y="4954"/>
                        <a:pt x="111" y="4954"/>
                      </a:cubicBezTo>
                      <a:cubicBezTo>
                        <a:pt x="2780" y="4954"/>
                        <a:pt x="4946" y="2780"/>
                        <a:pt x="4946" y="119"/>
                      </a:cubicBezTo>
                      <a:cubicBezTo>
                        <a:pt x="4946" y="52"/>
                        <a:pt x="4894" y="1"/>
                        <a:pt x="48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5"/>
                <p:cNvSpPr/>
                <p:nvPr/>
              </p:nvSpPr>
              <p:spPr>
                <a:xfrm>
                  <a:off x="298754" y="264489"/>
                  <a:ext cx="86163" cy="77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2529" extrusionOk="0">
                      <a:moveTo>
                        <a:pt x="2695" y="0"/>
                      </a:moveTo>
                      <a:cubicBezTo>
                        <a:pt x="2682" y="0"/>
                        <a:pt x="2668" y="3"/>
                        <a:pt x="2655" y="8"/>
                      </a:cubicBezTo>
                      <a:cubicBezTo>
                        <a:pt x="1516" y="436"/>
                        <a:pt x="585" y="1272"/>
                        <a:pt x="30" y="2359"/>
                      </a:cubicBezTo>
                      <a:cubicBezTo>
                        <a:pt x="1" y="2418"/>
                        <a:pt x="23" y="2484"/>
                        <a:pt x="82" y="2514"/>
                      </a:cubicBezTo>
                      <a:cubicBezTo>
                        <a:pt x="104" y="2529"/>
                        <a:pt x="119" y="2529"/>
                        <a:pt x="134" y="2529"/>
                      </a:cubicBezTo>
                      <a:cubicBezTo>
                        <a:pt x="178" y="2529"/>
                        <a:pt x="222" y="2506"/>
                        <a:pt x="245" y="2462"/>
                      </a:cubicBezTo>
                      <a:cubicBezTo>
                        <a:pt x="762" y="1427"/>
                        <a:pt x="1649" y="636"/>
                        <a:pt x="2736" y="222"/>
                      </a:cubicBezTo>
                      <a:cubicBezTo>
                        <a:pt x="2795" y="200"/>
                        <a:pt x="2825" y="133"/>
                        <a:pt x="2802" y="74"/>
                      </a:cubicBezTo>
                      <a:cubicBezTo>
                        <a:pt x="2785" y="28"/>
                        <a:pt x="2741" y="0"/>
                        <a:pt x="269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8" name="Google Shape;238;p5"/>
            <p:cNvGrpSpPr/>
            <p:nvPr/>
          </p:nvGrpSpPr>
          <p:grpSpPr>
            <a:xfrm flipH="1">
              <a:off x="8499976" y="528635"/>
              <a:ext cx="350349" cy="359256"/>
              <a:chOff x="612674" y="323403"/>
              <a:chExt cx="401684" cy="405435"/>
            </a:xfrm>
          </p:grpSpPr>
          <p:grpSp>
            <p:nvGrpSpPr>
              <p:cNvPr id="239" name="Google Shape;239;p5"/>
              <p:cNvGrpSpPr/>
              <p:nvPr/>
            </p:nvGrpSpPr>
            <p:grpSpPr>
              <a:xfrm>
                <a:off x="612674" y="323403"/>
                <a:ext cx="401684" cy="405435"/>
                <a:chOff x="810549" y="420740"/>
                <a:chExt cx="401684" cy="405435"/>
              </a:xfrm>
            </p:grpSpPr>
            <p:sp>
              <p:nvSpPr>
                <p:cNvPr id="240" name="Google Shape;240;p5"/>
                <p:cNvSpPr/>
                <p:nvPr/>
              </p:nvSpPr>
              <p:spPr>
                <a:xfrm>
                  <a:off x="810549" y="555123"/>
                  <a:ext cx="71309" cy="83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8" h="2736" extrusionOk="0">
                      <a:moveTo>
                        <a:pt x="393" y="1"/>
                      </a:moveTo>
                      <a:lnTo>
                        <a:pt x="1" y="2241"/>
                      </a:lnTo>
                      <a:lnTo>
                        <a:pt x="1894" y="2736"/>
                      </a:lnTo>
                      <a:lnTo>
                        <a:pt x="2337" y="178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5"/>
                <p:cNvSpPr/>
                <p:nvPr/>
              </p:nvSpPr>
              <p:spPr>
                <a:xfrm>
                  <a:off x="870085" y="440138"/>
                  <a:ext cx="94977" cy="91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3002" extrusionOk="0">
                      <a:moveTo>
                        <a:pt x="1856" y="0"/>
                      </a:moveTo>
                      <a:lnTo>
                        <a:pt x="1" y="1316"/>
                      </a:lnTo>
                      <a:lnTo>
                        <a:pt x="984" y="3002"/>
                      </a:lnTo>
                      <a:lnTo>
                        <a:pt x="3113" y="1501"/>
                      </a:lnTo>
                      <a:lnTo>
                        <a:pt x="185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5"/>
                <p:cNvSpPr/>
                <p:nvPr/>
              </p:nvSpPr>
              <p:spPr>
                <a:xfrm>
                  <a:off x="822963" y="447183"/>
                  <a:ext cx="380884" cy="35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8" h="11559" extrusionOk="0">
                      <a:moveTo>
                        <a:pt x="6237" y="2035"/>
                      </a:moveTo>
                      <a:cubicBezTo>
                        <a:pt x="6450" y="2035"/>
                        <a:pt x="6666" y="2053"/>
                        <a:pt x="6883" y="2091"/>
                      </a:cubicBezTo>
                      <a:cubicBezTo>
                        <a:pt x="8916" y="2445"/>
                        <a:pt x="10284" y="4382"/>
                        <a:pt x="9929" y="6415"/>
                      </a:cubicBezTo>
                      <a:cubicBezTo>
                        <a:pt x="9619" y="8239"/>
                        <a:pt x="8039" y="9525"/>
                        <a:pt x="6251" y="9525"/>
                      </a:cubicBezTo>
                      <a:cubicBezTo>
                        <a:pt x="6038" y="9525"/>
                        <a:pt x="5822" y="9506"/>
                        <a:pt x="5604" y="9469"/>
                      </a:cubicBezTo>
                      <a:cubicBezTo>
                        <a:pt x="3571" y="9114"/>
                        <a:pt x="2204" y="7177"/>
                        <a:pt x="2558" y="5144"/>
                      </a:cubicBezTo>
                      <a:cubicBezTo>
                        <a:pt x="2869" y="3321"/>
                        <a:pt x="4448" y="2035"/>
                        <a:pt x="6237" y="2035"/>
                      </a:cubicBezTo>
                      <a:close/>
                      <a:moveTo>
                        <a:pt x="6233" y="1"/>
                      </a:moveTo>
                      <a:cubicBezTo>
                        <a:pt x="3473" y="1"/>
                        <a:pt x="1036" y="1982"/>
                        <a:pt x="548" y="4796"/>
                      </a:cubicBezTo>
                      <a:cubicBezTo>
                        <a:pt x="1" y="7938"/>
                        <a:pt x="2115" y="10932"/>
                        <a:pt x="5257" y="11472"/>
                      </a:cubicBezTo>
                      <a:cubicBezTo>
                        <a:pt x="5592" y="11530"/>
                        <a:pt x="5926" y="11559"/>
                        <a:pt x="6255" y="11559"/>
                      </a:cubicBezTo>
                      <a:cubicBezTo>
                        <a:pt x="9015" y="11559"/>
                        <a:pt x="11451" y="9577"/>
                        <a:pt x="11940" y="6763"/>
                      </a:cubicBezTo>
                      <a:cubicBezTo>
                        <a:pt x="12487" y="3621"/>
                        <a:pt x="10373" y="627"/>
                        <a:pt x="7231" y="87"/>
                      </a:cubicBezTo>
                      <a:cubicBezTo>
                        <a:pt x="6895" y="29"/>
                        <a:pt x="6562" y="1"/>
                        <a:pt x="623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5"/>
                <p:cNvSpPr/>
                <p:nvPr/>
              </p:nvSpPr>
              <p:spPr>
                <a:xfrm>
                  <a:off x="945177" y="754897"/>
                  <a:ext cx="83234" cy="71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9" h="2337" extrusionOk="0">
                      <a:moveTo>
                        <a:pt x="170" y="1"/>
                      </a:moveTo>
                      <a:lnTo>
                        <a:pt x="0" y="1952"/>
                      </a:lnTo>
                      <a:lnTo>
                        <a:pt x="2240" y="2337"/>
                      </a:lnTo>
                      <a:lnTo>
                        <a:pt x="2728" y="444"/>
                      </a:lnTo>
                      <a:lnTo>
                        <a:pt x="17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5"/>
                <p:cNvSpPr/>
                <p:nvPr/>
              </p:nvSpPr>
              <p:spPr>
                <a:xfrm>
                  <a:off x="998400" y="420740"/>
                  <a:ext cx="83234" cy="7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9" h="2337" extrusionOk="0">
                      <a:moveTo>
                        <a:pt x="488" y="0"/>
                      </a:moveTo>
                      <a:lnTo>
                        <a:pt x="0" y="1893"/>
                      </a:lnTo>
                      <a:lnTo>
                        <a:pt x="2558" y="2337"/>
                      </a:lnTo>
                      <a:lnTo>
                        <a:pt x="2728" y="385"/>
                      </a:lnTo>
                      <a:lnTo>
                        <a:pt x="48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5"/>
                <p:cNvSpPr/>
                <p:nvPr/>
              </p:nvSpPr>
              <p:spPr>
                <a:xfrm>
                  <a:off x="1061749" y="715216"/>
                  <a:ext cx="94947" cy="91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3" h="3002" extrusionOk="0">
                      <a:moveTo>
                        <a:pt x="2130" y="1"/>
                      </a:moveTo>
                      <a:lnTo>
                        <a:pt x="1" y="1501"/>
                      </a:lnTo>
                      <a:lnTo>
                        <a:pt x="1257" y="3002"/>
                      </a:lnTo>
                      <a:lnTo>
                        <a:pt x="3113" y="1686"/>
                      </a:lnTo>
                      <a:lnTo>
                        <a:pt x="21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5"/>
                <p:cNvSpPr/>
                <p:nvPr/>
              </p:nvSpPr>
              <p:spPr>
                <a:xfrm>
                  <a:off x="830191" y="671937"/>
                  <a:ext cx="91348" cy="9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3113" extrusionOk="0">
                      <a:moveTo>
                        <a:pt x="1501" y="0"/>
                      </a:moveTo>
                      <a:lnTo>
                        <a:pt x="0" y="1257"/>
                      </a:lnTo>
                      <a:lnTo>
                        <a:pt x="1309" y="3112"/>
                      </a:lnTo>
                      <a:lnTo>
                        <a:pt x="2994" y="2122"/>
                      </a:lnTo>
                      <a:lnTo>
                        <a:pt x="15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5"/>
                <p:cNvSpPr/>
                <p:nvPr/>
              </p:nvSpPr>
              <p:spPr>
                <a:xfrm>
                  <a:off x="1105273" y="480032"/>
                  <a:ext cx="91348" cy="94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3114" extrusionOk="0">
                      <a:moveTo>
                        <a:pt x="1686" y="1"/>
                      </a:moveTo>
                      <a:lnTo>
                        <a:pt x="0" y="991"/>
                      </a:lnTo>
                      <a:lnTo>
                        <a:pt x="1494" y="3113"/>
                      </a:lnTo>
                      <a:lnTo>
                        <a:pt x="2994" y="1856"/>
                      </a:lnTo>
                      <a:lnTo>
                        <a:pt x="168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5"/>
                <p:cNvSpPr/>
                <p:nvPr/>
              </p:nvSpPr>
              <p:spPr>
                <a:xfrm rot="10800000">
                  <a:off x="1140924" y="601998"/>
                  <a:ext cx="71309" cy="83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8" h="2736" extrusionOk="0">
                      <a:moveTo>
                        <a:pt x="393" y="1"/>
                      </a:moveTo>
                      <a:lnTo>
                        <a:pt x="1" y="2241"/>
                      </a:lnTo>
                      <a:lnTo>
                        <a:pt x="1894" y="2736"/>
                      </a:lnTo>
                      <a:lnTo>
                        <a:pt x="2337" y="178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9" name="Google Shape;249;p5"/>
              <p:cNvGrpSpPr/>
              <p:nvPr/>
            </p:nvGrpSpPr>
            <p:grpSpPr>
              <a:xfrm>
                <a:off x="642015" y="405112"/>
                <a:ext cx="301036" cy="286089"/>
                <a:chOff x="794415" y="405112"/>
                <a:chExt cx="301036" cy="286089"/>
              </a:xfrm>
            </p:grpSpPr>
            <p:sp>
              <p:nvSpPr>
                <p:cNvPr id="250" name="Google Shape;250;p5"/>
                <p:cNvSpPr/>
                <p:nvPr/>
              </p:nvSpPr>
              <p:spPr>
                <a:xfrm>
                  <a:off x="912787" y="677811"/>
                  <a:ext cx="63836" cy="1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439" extrusionOk="0">
                      <a:moveTo>
                        <a:pt x="85" y="0"/>
                      </a:moveTo>
                      <a:cubicBezTo>
                        <a:pt x="53" y="0"/>
                        <a:pt x="20" y="17"/>
                        <a:pt x="8" y="54"/>
                      </a:cubicBezTo>
                      <a:cubicBezTo>
                        <a:pt x="0" y="91"/>
                        <a:pt x="15" y="128"/>
                        <a:pt x="52" y="142"/>
                      </a:cubicBezTo>
                      <a:cubicBezTo>
                        <a:pt x="326" y="239"/>
                        <a:pt x="606" y="305"/>
                        <a:pt x="887" y="357"/>
                      </a:cubicBezTo>
                      <a:cubicBezTo>
                        <a:pt x="1190" y="409"/>
                        <a:pt x="1508" y="438"/>
                        <a:pt x="1819" y="438"/>
                      </a:cubicBezTo>
                      <a:cubicBezTo>
                        <a:pt x="1885" y="438"/>
                        <a:pt x="1952" y="438"/>
                        <a:pt x="2018" y="431"/>
                      </a:cubicBezTo>
                      <a:cubicBezTo>
                        <a:pt x="2063" y="431"/>
                        <a:pt x="2092" y="394"/>
                        <a:pt x="2092" y="357"/>
                      </a:cubicBezTo>
                      <a:cubicBezTo>
                        <a:pt x="2092" y="313"/>
                        <a:pt x="2055" y="283"/>
                        <a:pt x="2018" y="283"/>
                      </a:cubicBezTo>
                      <a:cubicBezTo>
                        <a:pt x="1946" y="286"/>
                        <a:pt x="1873" y="287"/>
                        <a:pt x="1801" y="287"/>
                      </a:cubicBezTo>
                      <a:cubicBezTo>
                        <a:pt x="1504" y="287"/>
                        <a:pt x="1207" y="262"/>
                        <a:pt x="910" y="209"/>
                      </a:cubicBezTo>
                      <a:cubicBezTo>
                        <a:pt x="636" y="165"/>
                        <a:pt x="362" y="91"/>
                        <a:pt x="104" y="2"/>
                      </a:cubicBezTo>
                      <a:cubicBezTo>
                        <a:pt x="98" y="1"/>
                        <a:pt x="92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5"/>
                <p:cNvSpPr/>
                <p:nvPr/>
              </p:nvSpPr>
              <p:spPr>
                <a:xfrm>
                  <a:off x="794415" y="456474"/>
                  <a:ext cx="83662" cy="205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" h="6749" extrusionOk="0">
                      <a:moveTo>
                        <a:pt x="835" y="1"/>
                      </a:moveTo>
                      <a:cubicBezTo>
                        <a:pt x="807" y="1"/>
                        <a:pt x="780" y="16"/>
                        <a:pt x="769" y="44"/>
                      </a:cubicBezTo>
                      <a:cubicBezTo>
                        <a:pt x="577" y="458"/>
                        <a:pt x="436" y="901"/>
                        <a:pt x="362" y="1360"/>
                      </a:cubicBezTo>
                      <a:cubicBezTo>
                        <a:pt x="0" y="3430"/>
                        <a:pt x="887" y="5536"/>
                        <a:pt x="2617" y="6734"/>
                      </a:cubicBezTo>
                      <a:cubicBezTo>
                        <a:pt x="2624" y="6742"/>
                        <a:pt x="2639" y="6749"/>
                        <a:pt x="2654" y="6749"/>
                      </a:cubicBezTo>
                      <a:cubicBezTo>
                        <a:pt x="2676" y="6749"/>
                        <a:pt x="2706" y="6734"/>
                        <a:pt x="2721" y="6719"/>
                      </a:cubicBezTo>
                      <a:cubicBezTo>
                        <a:pt x="2743" y="6682"/>
                        <a:pt x="2735" y="6638"/>
                        <a:pt x="2698" y="6616"/>
                      </a:cubicBezTo>
                      <a:cubicBezTo>
                        <a:pt x="1020" y="5455"/>
                        <a:pt x="155" y="3400"/>
                        <a:pt x="503" y="1389"/>
                      </a:cubicBezTo>
                      <a:cubicBezTo>
                        <a:pt x="584" y="938"/>
                        <a:pt x="717" y="509"/>
                        <a:pt x="902" y="103"/>
                      </a:cubicBezTo>
                      <a:cubicBezTo>
                        <a:pt x="917" y="66"/>
                        <a:pt x="902" y="21"/>
                        <a:pt x="865" y="7"/>
                      </a:cubicBezTo>
                      <a:cubicBezTo>
                        <a:pt x="855" y="3"/>
                        <a:pt x="845" y="1"/>
                        <a:pt x="8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5"/>
                <p:cNvSpPr/>
                <p:nvPr/>
              </p:nvSpPr>
              <p:spPr>
                <a:xfrm>
                  <a:off x="942098" y="545472"/>
                  <a:ext cx="153354" cy="109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8" h="3602" extrusionOk="0">
                      <a:moveTo>
                        <a:pt x="4942" y="0"/>
                      </a:moveTo>
                      <a:cubicBezTo>
                        <a:pt x="4909" y="0"/>
                        <a:pt x="4879" y="27"/>
                        <a:pt x="4872" y="61"/>
                      </a:cubicBezTo>
                      <a:cubicBezTo>
                        <a:pt x="4529" y="2050"/>
                        <a:pt x="2797" y="3448"/>
                        <a:pt x="849" y="3448"/>
                      </a:cubicBezTo>
                      <a:cubicBezTo>
                        <a:pt x="618" y="3448"/>
                        <a:pt x="384" y="3428"/>
                        <a:pt x="148" y="3387"/>
                      </a:cubicBezTo>
                      <a:lnTo>
                        <a:pt x="96" y="3380"/>
                      </a:lnTo>
                      <a:cubicBezTo>
                        <a:pt x="92" y="3379"/>
                        <a:pt x="87" y="3379"/>
                        <a:pt x="83" y="3379"/>
                      </a:cubicBezTo>
                      <a:cubicBezTo>
                        <a:pt x="45" y="3379"/>
                        <a:pt x="14" y="3406"/>
                        <a:pt x="8" y="3439"/>
                      </a:cubicBezTo>
                      <a:cubicBezTo>
                        <a:pt x="0" y="3476"/>
                        <a:pt x="30" y="3520"/>
                        <a:pt x="67" y="3528"/>
                      </a:cubicBezTo>
                      <a:lnTo>
                        <a:pt x="126" y="3535"/>
                      </a:lnTo>
                      <a:cubicBezTo>
                        <a:pt x="370" y="3580"/>
                        <a:pt x="607" y="3602"/>
                        <a:pt x="850" y="3602"/>
                      </a:cubicBezTo>
                      <a:cubicBezTo>
                        <a:pt x="2869" y="3602"/>
                        <a:pt x="4658" y="2145"/>
                        <a:pt x="5020" y="90"/>
                      </a:cubicBezTo>
                      <a:cubicBezTo>
                        <a:pt x="5027" y="46"/>
                        <a:pt x="4998" y="9"/>
                        <a:pt x="4954" y="1"/>
                      </a:cubicBezTo>
                      <a:cubicBezTo>
                        <a:pt x="4950" y="1"/>
                        <a:pt x="4946" y="0"/>
                        <a:pt x="4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5"/>
                <p:cNvSpPr/>
                <p:nvPr/>
              </p:nvSpPr>
              <p:spPr>
                <a:xfrm>
                  <a:off x="860479" y="405112"/>
                  <a:ext cx="65178" cy="51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1699" extrusionOk="0">
                      <a:moveTo>
                        <a:pt x="2050" y="0"/>
                      </a:moveTo>
                      <a:cubicBezTo>
                        <a:pt x="2042" y="0"/>
                        <a:pt x="2034" y="2"/>
                        <a:pt x="2026" y="5"/>
                      </a:cubicBezTo>
                      <a:cubicBezTo>
                        <a:pt x="1213" y="316"/>
                        <a:pt x="518" y="863"/>
                        <a:pt x="22" y="1587"/>
                      </a:cubicBezTo>
                      <a:cubicBezTo>
                        <a:pt x="0" y="1617"/>
                        <a:pt x="8" y="1661"/>
                        <a:pt x="44" y="1691"/>
                      </a:cubicBezTo>
                      <a:cubicBezTo>
                        <a:pt x="59" y="1698"/>
                        <a:pt x="74" y="1698"/>
                        <a:pt x="81" y="1698"/>
                      </a:cubicBezTo>
                      <a:cubicBezTo>
                        <a:pt x="111" y="1698"/>
                        <a:pt x="133" y="1691"/>
                        <a:pt x="148" y="1668"/>
                      </a:cubicBezTo>
                      <a:cubicBezTo>
                        <a:pt x="621" y="974"/>
                        <a:pt x="1286" y="441"/>
                        <a:pt x="2077" y="146"/>
                      </a:cubicBezTo>
                      <a:cubicBezTo>
                        <a:pt x="2114" y="131"/>
                        <a:pt x="2137" y="86"/>
                        <a:pt x="2122" y="49"/>
                      </a:cubicBezTo>
                      <a:cubicBezTo>
                        <a:pt x="2110" y="20"/>
                        <a:pt x="2080" y="0"/>
                        <a:pt x="20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4" name="Google Shape;254;p5"/>
            <p:cNvGrpSpPr/>
            <p:nvPr/>
          </p:nvGrpSpPr>
          <p:grpSpPr>
            <a:xfrm>
              <a:off x="-95832" y="4120598"/>
              <a:ext cx="483380" cy="483396"/>
              <a:chOff x="86350" y="57700"/>
              <a:chExt cx="691135" cy="691158"/>
            </a:xfrm>
          </p:grpSpPr>
          <p:grpSp>
            <p:nvGrpSpPr>
              <p:cNvPr id="255" name="Google Shape;255;p5"/>
              <p:cNvGrpSpPr/>
              <p:nvPr/>
            </p:nvGrpSpPr>
            <p:grpSpPr>
              <a:xfrm>
                <a:off x="86350" y="57700"/>
                <a:ext cx="691135" cy="691158"/>
                <a:chOff x="86350" y="57700"/>
                <a:chExt cx="691135" cy="691158"/>
              </a:xfrm>
            </p:grpSpPr>
            <p:sp>
              <p:nvSpPr>
                <p:cNvPr id="256" name="Google Shape;256;p5"/>
                <p:cNvSpPr/>
                <p:nvPr/>
              </p:nvSpPr>
              <p:spPr>
                <a:xfrm>
                  <a:off x="156470" y="127850"/>
                  <a:ext cx="550891" cy="55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" h="18054" extrusionOk="0">
                      <a:moveTo>
                        <a:pt x="9027" y="4916"/>
                      </a:moveTo>
                      <a:cubicBezTo>
                        <a:pt x="11304" y="4916"/>
                        <a:pt x="13145" y="6757"/>
                        <a:pt x="13145" y="9027"/>
                      </a:cubicBezTo>
                      <a:cubicBezTo>
                        <a:pt x="13145" y="11296"/>
                        <a:pt x="11304" y="13137"/>
                        <a:pt x="9027" y="13137"/>
                      </a:cubicBezTo>
                      <a:cubicBezTo>
                        <a:pt x="6758" y="13137"/>
                        <a:pt x="4917" y="11296"/>
                        <a:pt x="4917" y="9027"/>
                      </a:cubicBezTo>
                      <a:cubicBezTo>
                        <a:pt x="4917" y="6757"/>
                        <a:pt x="6758" y="4916"/>
                        <a:pt x="9027" y="4916"/>
                      </a:cubicBezTo>
                      <a:close/>
                      <a:moveTo>
                        <a:pt x="9027" y="0"/>
                      </a:moveTo>
                      <a:cubicBezTo>
                        <a:pt x="4045" y="0"/>
                        <a:pt x="1" y="4044"/>
                        <a:pt x="1" y="9027"/>
                      </a:cubicBezTo>
                      <a:cubicBezTo>
                        <a:pt x="1" y="14017"/>
                        <a:pt x="4045" y="18053"/>
                        <a:pt x="9027" y="18053"/>
                      </a:cubicBezTo>
                      <a:cubicBezTo>
                        <a:pt x="14017" y="18053"/>
                        <a:pt x="18061" y="14017"/>
                        <a:pt x="18061" y="9027"/>
                      </a:cubicBezTo>
                      <a:cubicBezTo>
                        <a:pt x="18061" y="4044"/>
                        <a:pt x="14017" y="0"/>
                        <a:pt x="90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5"/>
                <p:cNvSpPr/>
                <p:nvPr/>
              </p:nvSpPr>
              <p:spPr>
                <a:xfrm>
                  <a:off x="363231" y="57700"/>
                  <a:ext cx="137128" cy="10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6" h="3373" extrusionOk="0">
                      <a:moveTo>
                        <a:pt x="282" y="1"/>
                      </a:moveTo>
                      <a:lnTo>
                        <a:pt x="1" y="3372"/>
                      </a:lnTo>
                      <a:lnTo>
                        <a:pt x="4496" y="3372"/>
                      </a:lnTo>
                      <a:lnTo>
                        <a:pt x="421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5"/>
                <p:cNvSpPr/>
                <p:nvPr/>
              </p:nvSpPr>
              <p:spPr>
                <a:xfrm>
                  <a:off x="363231" y="645982"/>
                  <a:ext cx="137128" cy="10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6" h="3373" extrusionOk="0">
                      <a:moveTo>
                        <a:pt x="1" y="1"/>
                      </a:moveTo>
                      <a:lnTo>
                        <a:pt x="282" y="3372"/>
                      </a:lnTo>
                      <a:lnTo>
                        <a:pt x="4215" y="3372"/>
                      </a:lnTo>
                      <a:lnTo>
                        <a:pt x="449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5"/>
                <p:cNvSpPr/>
                <p:nvPr/>
              </p:nvSpPr>
              <p:spPr>
                <a:xfrm>
                  <a:off x="674639" y="334608"/>
                  <a:ext cx="102846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4496" extrusionOk="0">
                      <a:moveTo>
                        <a:pt x="0" y="0"/>
                      </a:moveTo>
                      <a:lnTo>
                        <a:pt x="0" y="4495"/>
                      </a:lnTo>
                      <a:lnTo>
                        <a:pt x="3372" y="4214"/>
                      </a:lnTo>
                      <a:lnTo>
                        <a:pt x="3372" y="2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5"/>
                <p:cNvSpPr/>
                <p:nvPr/>
              </p:nvSpPr>
              <p:spPr>
                <a:xfrm>
                  <a:off x="86350" y="334608"/>
                  <a:ext cx="102846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4496" extrusionOk="0">
                      <a:moveTo>
                        <a:pt x="3372" y="0"/>
                      </a:moveTo>
                      <a:lnTo>
                        <a:pt x="1" y="281"/>
                      </a:lnTo>
                      <a:lnTo>
                        <a:pt x="1" y="4214"/>
                      </a:lnTo>
                      <a:lnTo>
                        <a:pt x="3372" y="4495"/>
                      </a:lnTo>
                      <a:lnTo>
                        <a:pt x="337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5"/>
                <p:cNvSpPr/>
                <p:nvPr/>
              </p:nvSpPr>
              <p:spPr>
                <a:xfrm>
                  <a:off x="555139" y="116351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580" y="0"/>
                      </a:moveTo>
                      <a:lnTo>
                        <a:pt x="0" y="2188"/>
                      </a:lnTo>
                      <a:lnTo>
                        <a:pt x="3179" y="5367"/>
                      </a:lnTo>
                      <a:lnTo>
                        <a:pt x="5360" y="2787"/>
                      </a:lnTo>
                      <a:lnTo>
                        <a:pt x="258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5"/>
                <p:cNvSpPr/>
                <p:nvPr/>
              </p:nvSpPr>
              <p:spPr>
                <a:xfrm>
                  <a:off x="145216" y="526270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181" y="0"/>
                      </a:moveTo>
                      <a:lnTo>
                        <a:pt x="0" y="2588"/>
                      </a:lnTo>
                      <a:lnTo>
                        <a:pt x="2780" y="5368"/>
                      </a:lnTo>
                      <a:lnTo>
                        <a:pt x="5360" y="3179"/>
                      </a:lnTo>
                      <a:lnTo>
                        <a:pt x="218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5"/>
                <p:cNvSpPr/>
                <p:nvPr/>
              </p:nvSpPr>
              <p:spPr>
                <a:xfrm>
                  <a:off x="555139" y="526270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3179" y="0"/>
                      </a:moveTo>
                      <a:lnTo>
                        <a:pt x="0" y="3179"/>
                      </a:lnTo>
                      <a:lnTo>
                        <a:pt x="2580" y="5368"/>
                      </a:lnTo>
                      <a:lnTo>
                        <a:pt x="5360" y="2588"/>
                      </a:lnTo>
                      <a:lnTo>
                        <a:pt x="317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5"/>
                <p:cNvSpPr/>
                <p:nvPr/>
              </p:nvSpPr>
              <p:spPr>
                <a:xfrm>
                  <a:off x="145216" y="116351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780" y="0"/>
                      </a:moveTo>
                      <a:lnTo>
                        <a:pt x="0" y="2787"/>
                      </a:lnTo>
                      <a:lnTo>
                        <a:pt x="2181" y="5367"/>
                      </a:lnTo>
                      <a:lnTo>
                        <a:pt x="5360" y="2188"/>
                      </a:lnTo>
                      <a:lnTo>
                        <a:pt x="278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5" name="Google Shape;265;p5"/>
              <p:cNvGrpSpPr/>
              <p:nvPr/>
            </p:nvGrpSpPr>
            <p:grpSpPr>
              <a:xfrm>
                <a:off x="183097" y="264489"/>
                <a:ext cx="450763" cy="389423"/>
                <a:chOff x="183097" y="264489"/>
                <a:chExt cx="450763" cy="389423"/>
              </a:xfrm>
            </p:grpSpPr>
            <p:sp>
              <p:nvSpPr>
                <p:cNvPr id="266" name="Google Shape;266;p5"/>
                <p:cNvSpPr/>
                <p:nvPr/>
              </p:nvSpPr>
              <p:spPr>
                <a:xfrm>
                  <a:off x="537541" y="547772"/>
                  <a:ext cx="96319" cy="80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8" h="2645" extrusionOk="0">
                      <a:moveTo>
                        <a:pt x="3028" y="1"/>
                      </a:moveTo>
                      <a:cubicBezTo>
                        <a:pt x="2992" y="1"/>
                        <a:pt x="2957" y="19"/>
                        <a:pt x="2936" y="49"/>
                      </a:cubicBezTo>
                      <a:cubicBezTo>
                        <a:pt x="2181" y="1047"/>
                        <a:pt x="1198" y="1868"/>
                        <a:pt x="82" y="2422"/>
                      </a:cubicBezTo>
                      <a:cubicBezTo>
                        <a:pt x="23" y="2452"/>
                        <a:pt x="1" y="2519"/>
                        <a:pt x="30" y="2578"/>
                      </a:cubicBezTo>
                      <a:cubicBezTo>
                        <a:pt x="52" y="2615"/>
                        <a:pt x="89" y="2644"/>
                        <a:pt x="134" y="2644"/>
                      </a:cubicBezTo>
                      <a:cubicBezTo>
                        <a:pt x="148" y="2644"/>
                        <a:pt x="171" y="2637"/>
                        <a:pt x="185" y="2629"/>
                      </a:cubicBezTo>
                      <a:cubicBezTo>
                        <a:pt x="1331" y="2060"/>
                        <a:pt x="2351" y="1217"/>
                        <a:pt x="3120" y="190"/>
                      </a:cubicBezTo>
                      <a:cubicBezTo>
                        <a:pt x="3157" y="138"/>
                        <a:pt x="3150" y="64"/>
                        <a:pt x="3098" y="27"/>
                      </a:cubicBezTo>
                      <a:cubicBezTo>
                        <a:pt x="3077" y="9"/>
                        <a:pt x="3052" y="1"/>
                        <a:pt x="30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5"/>
                <p:cNvSpPr/>
                <p:nvPr/>
              </p:nvSpPr>
              <p:spPr>
                <a:xfrm>
                  <a:off x="183097" y="432208"/>
                  <a:ext cx="290421" cy="221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2" h="7269" extrusionOk="0">
                      <a:moveTo>
                        <a:pt x="124" y="1"/>
                      </a:moveTo>
                      <a:cubicBezTo>
                        <a:pt x="120" y="1"/>
                        <a:pt x="115" y="1"/>
                        <a:pt x="111" y="1"/>
                      </a:cubicBezTo>
                      <a:cubicBezTo>
                        <a:pt x="44" y="9"/>
                        <a:pt x="0" y="68"/>
                        <a:pt x="7" y="135"/>
                      </a:cubicBezTo>
                      <a:cubicBezTo>
                        <a:pt x="540" y="4201"/>
                        <a:pt x="4044" y="7269"/>
                        <a:pt x="8154" y="7269"/>
                      </a:cubicBezTo>
                      <a:cubicBezTo>
                        <a:pt x="8576" y="7269"/>
                        <a:pt x="9004" y="7239"/>
                        <a:pt x="9411" y="7173"/>
                      </a:cubicBezTo>
                      <a:cubicBezTo>
                        <a:pt x="9478" y="7165"/>
                        <a:pt x="9522" y="7106"/>
                        <a:pt x="9515" y="7039"/>
                      </a:cubicBezTo>
                      <a:cubicBezTo>
                        <a:pt x="9501" y="6985"/>
                        <a:pt x="9449" y="6943"/>
                        <a:pt x="9395" y="6943"/>
                      </a:cubicBezTo>
                      <a:cubicBezTo>
                        <a:pt x="9390" y="6943"/>
                        <a:pt x="9386" y="6943"/>
                        <a:pt x="9382" y="6943"/>
                      </a:cubicBezTo>
                      <a:cubicBezTo>
                        <a:pt x="8975" y="7003"/>
                        <a:pt x="8568" y="7039"/>
                        <a:pt x="8154" y="7039"/>
                      </a:cubicBezTo>
                      <a:cubicBezTo>
                        <a:pt x="4162" y="7039"/>
                        <a:pt x="761" y="4060"/>
                        <a:pt x="237" y="105"/>
                      </a:cubicBezTo>
                      <a:cubicBezTo>
                        <a:pt x="230" y="43"/>
                        <a:pt x="178" y="1"/>
                        <a:pt x="1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5"/>
                <p:cNvSpPr/>
                <p:nvPr/>
              </p:nvSpPr>
              <p:spPr>
                <a:xfrm>
                  <a:off x="428411" y="399543"/>
                  <a:ext cx="150884" cy="151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7" h="4954" extrusionOk="0">
                      <a:moveTo>
                        <a:pt x="4828" y="1"/>
                      </a:moveTo>
                      <a:cubicBezTo>
                        <a:pt x="4761" y="1"/>
                        <a:pt x="4710" y="52"/>
                        <a:pt x="4710" y="119"/>
                      </a:cubicBezTo>
                      <a:cubicBezTo>
                        <a:pt x="4710" y="2655"/>
                        <a:pt x="2647" y="4717"/>
                        <a:pt x="111" y="4717"/>
                      </a:cubicBezTo>
                      <a:cubicBezTo>
                        <a:pt x="52" y="4717"/>
                        <a:pt x="0" y="4769"/>
                        <a:pt x="0" y="4835"/>
                      </a:cubicBezTo>
                      <a:cubicBezTo>
                        <a:pt x="0" y="4895"/>
                        <a:pt x="52" y="4954"/>
                        <a:pt x="111" y="4954"/>
                      </a:cubicBezTo>
                      <a:cubicBezTo>
                        <a:pt x="2780" y="4954"/>
                        <a:pt x="4946" y="2780"/>
                        <a:pt x="4946" y="119"/>
                      </a:cubicBezTo>
                      <a:cubicBezTo>
                        <a:pt x="4946" y="52"/>
                        <a:pt x="4894" y="1"/>
                        <a:pt x="48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5"/>
                <p:cNvSpPr/>
                <p:nvPr/>
              </p:nvSpPr>
              <p:spPr>
                <a:xfrm>
                  <a:off x="298754" y="264489"/>
                  <a:ext cx="86163" cy="77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2529" extrusionOk="0">
                      <a:moveTo>
                        <a:pt x="2695" y="0"/>
                      </a:moveTo>
                      <a:cubicBezTo>
                        <a:pt x="2682" y="0"/>
                        <a:pt x="2668" y="3"/>
                        <a:pt x="2655" y="8"/>
                      </a:cubicBezTo>
                      <a:cubicBezTo>
                        <a:pt x="1516" y="436"/>
                        <a:pt x="585" y="1272"/>
                        <a:pt x="30" y="2359"/>
                      </a:cubicBezTo>
                      <a:cubicBezTo>
                        <a:pt x="1" y="2418"/>
                        <a:pt x="23" y="2484"/>
                        <a:pt x="82" y="2514"/>
                      </a:cubicBezTo>
                      <a:cubicBezTo>
                        <a:pt x="104" y="2529"/>
                        <a:pt x="119" y="2529"/>
                        <a:pt x="134" y="2529"/>
                      </a:cubicBezTo>
                      <a:cubicBezTo>
                        <a:pt x="178" y="2529"/>
                        <a:pt x="222" y="2506"/>
                        <a:pt x="245" y="2462"/>
                      </a:cubicBezTo>
                      <a:cubicBezTo>
                        <a:pt x="762" y="1427"/>
                        <a:pt x="1649" y="636"/>
                        <a:pt x="2736" y="222"/>
                      </a:cubicBezTo>
                      <a:cubicBezTo>
                        <a:pt x="2795" y="200"/>
                        <a:pt x="2825" y="133"/>
                        <a:pt x="2802" y="74"/>
                      </a:cubicBezTo>
                      <a:cubicBezTo>
                        <a:pt x="2785" y="28"/>
                        <a:pt x="2741" y="0"/>
                        <a:pt x="269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0" name="Google Shape;270;p5"/>
            <p:cNvGrpSpPr/>
            <p:nvPr/>
          </p:nvGrpSpPr>
          <p:grpSpPr>
            <a:xfrm>
              <a:off x="180271" y="4603989"/>
              <a:ext cx="308975" cy="311861"/>
              <a:chOff x="612674" y="323403"/>
              <a:chExt cx="401684" cy="405435"/>
            </a:xfrm>
          </p:grpSpPr>
          <p:grpSp>
            <p:nvGrpSpPr>
              <p:cNvPr id="271" name="Google Shape;271;p5"/>
              <p:cNvGrpSpPr/>
              <p:nvPr/>
            </p:nvGrpSpPr>
            <p:grpSpPr>
              <a:xfrm>
                <a:off x="612674" y="323403"/>
                <a:ext cx="401684" cy="405435"/>
                <a:chOff x="810549" y="420740"/>
                <a:chExt cx="401684" cy="405435"/>
              </a:xfrm>
            </p:grpSpPr>
            <p:sp>
              <p:nvSpPr>
                <p:cNvPr id="272" name="Google Shape;272;p5"/>
                <p:cNvSpPr/>
                <p:nvPr/>
              </p:nvSpPr>
              <p:spPr>
                <a:xfrm>
                  <a:off x="810549" y="555123"/>
                  <a:ext cx="71309" cy="83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8" h="2736" extrusionOk="0">
                      <a:moveTo>
                        <a:pt x="393" y="1"/>
                      </a:moveTo>
                      <a:lnTo>
                        <a:pt x="1" y="2241"/>
                      </a:lnTo>
                      <a:lnTo>
                        <a:pt x="1894" y="2736"/>
                      </a:lnTo>
                      <a:lnTo>
                        <a:pt x="2337" y="178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5"/>
                <p:cNvSpPr/>
                <p:nvPr/>
              </p:nvSpPr>
              <p:spPr>
                <a:xfrm>
                  <a:off x="870085" y="440138"/>
                  <a:ext cx="94977" cy="91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3002" extrusionOk="0">
                      <a:moveTo>
                        <a:pt x="1856" y="0"/>
                      </a:moveTo>
                      <a:lnTo>
                        <a:pt x="1" y="1316"/>
                      </a:lnTo>
                      <a:lnTo>
                        <a:pt x="984" y="3002"/>
                      </a:lnTo>
                      <a:lnTo>
                        <a:pt x="3113" y="1501"/>
                      </a:lnTo>
                      <a:lnTo>
                        <a:pt x="185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5"/>
                <p:cNvSpPr/>
                <p:nvPr/>
              </p:nvSpPr>
              <p:spPr>
                <a:xfrm>
                  <a:off x="822963" y="447183"/>
                  <a:ext cx="380884" cy="35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8" h="11559" extrusionOk="0">
                      <a:moveTo>
                        <a:pt x="6237" y="2035"/>
                      </a:moveTo>
                      <a:cubicBezTo>
                        <a:pt x="6450" y="2035"/>
                        <a:pt x="6666" y="2053"/>
                        <a:pt x="6883" y="2091"/>
                      </a:cubicBezTo>
                      <a:cubicBezTo>
                        <a:pt x="8916" y="2445"/>
                        <a:pt x="10284" y="4382"/>
                        <a:pt x="9929" y="6415"/>
                      </a:cubicBezTo>
                      <a:cubicBezTo>
                        <a:pt x="9619" y="8239"/>
                        <a:pt x="8039" y="9525"/>
                        <a:pt x="6251" y="9525"/>
                      </a:cubicBezTo>
                      <a:cubicBezTo>
                        <a:pt x="6038" y="9525"/>
                        <a:pt x="5822" y="9506"/>
                        <a:pt x="5604" y="9469"/>
                      </a:cubicBezTo>
                      <a:cubicBezTo>
                        <a:pt x="3571" y="9114"/>
                        <a:pt x="2204" y="7177"/>
                        <a:pt x="2558" y="5144"/>
                      </a:cubicBezTo>
                      <a:cubicBezTo>
                        <a:pt x="2869" y="3321"/>
                        <a:pt x="4448" y="2035"/>
                        <a:pt x="6237" y="2035"/>
                      </a:cubicBezTo>
                      <a:close/>
                      <a:moveTo>
                        <a:pt x="6233" y="1"/>
                      </a:moveTo>
                      <a:cubicBezTo>
                        <a:pt x="3473" y="1"/>
                        <a:pt x="1036" y="1982"/>
                        <a:pt x="548" y="4796"/>
                      </a:cubicBezTo>
                      <a:cubicBezTo>
                        <a:pt x="1" y="7938"/>
                        <a:pt x="2115" y="10932"/>
                        <a:pt x="5257" y="11472"/>
                      </a:cubicBezTo>
                      <a:cubicBezTo>
                        <a:pt x="5592" y="11530"/>
                        <a:pt x="5926" y="11559"/>
                        <a:pt x="6255" y="11559"/>
                      </a:cubicBezTo>
                      <a:cubicBezTo>
                        <a:pt x="9015" y="11559"/>
                        <a:pt x="11451" y="9577"/>
                        <a:pt x="11940" y="6763"/>
                      </a:cubicBezTo>
                      <a:cubicBezTo>
                        <a:pt x="12487" y="3621"/>
                        <a:pt x="10373" y="627"/>
                        <a:pt x="7231" y="87"/>
                      </a:cubicBezTo>
                      <a:cubicBezTo>
                        <a:pt x="6895" y="29"/>
                        <a:pt x="6562" y="1"/>
                        <a:pt x="623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5"/>
                <p:cNvSpPr/>
                <p:nvPr/>
              </p:nvSpPr>
              <p:spPr>
                <a:xfrm>
                  <a:off x="945177" y="754897"/>
                  <a:ext cx="83234" cy="71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9" h="2337" extrusionOk="0">
                      <a:moveTo>
                        <a:pt x="170" y="1"/>
                      </a:moveTo>
                      <a:lnTo>
                        <a:pt x="0" y="1952"/>
                      </a:lnTo>
                      <a:lnTo>
                        <a:pt x="2240" y="2337"/>
                      </a:lnTo>
                      <a:lnTo>
                        <a:pt x="2728" y="444"/>
                      </a:lnTo>
                      <a:lnTo>
                        <a:pt x="17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5"/>
                <p:cNvSpPr/>
                <p:nvPr/>
              </p:nvSpPr>
              <p:spPr>
                <a:xfrm>
                  <a:off x="998400" y="420740"/>
                  <a:ext cx="83234" cy="7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9" h="2337" extrusionOk="0">
                      <a:moveTo>
                        <a:pt x="488" y="0"/>
                      </a:moveTo>
                      <a:lnTo>
                        <a:pt x="0" y="1893"/>
                      </a:lnTo>
                      <a:lnTo>
                        <a:pt x="2558" y="2337"/>
                      </a:lnTo>
                      <a:lnTo>
                        <a:pt x="2728" y="385"/>
                      </a:lnTo>
                      <a:lnTo>
                        <a:pt x="48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5"/>
                <p:cNvSpPr/>
                <p:nvPr/>
              </p:nvSpPr>
              <p:spPr>
                <a:xfrm>
                  <a:off x="1061749" y="715216"/>
                  <a:ext cx="94947" cy="91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3" h="3002" extrusionOk="0">
                      <a:moveTo>
                        <a:pt x="2130" y="1"/>
                      </a:moveTo>
                      <a:lnTo>
                        <a:pt x="1" y="1501"/>
                      </a:lnTo>
                      <a:lnTo>
                        <a:pt x="1257" y="3002"/>
                      </a:lnTo>
                      <a:lnTo>
                        <a:pt x="3113" y="1686"/>
                      </a:lnTo>
                      <a:lnTo>
                        <a:pt x="21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5"/>
                <p:cNvSpPr/>
                <p:nvPr/>
              </p:nvSpPr>
              <p:spPr>
                <a:xfrm>
                  <a:off x="830191" y="671937"/>
                  <a:ext cx="91348" cy="9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3113" extrusionOk="0">
                      <a:moveTo>
                        <a:pt x="1501" y="0"/>
                      </a:moveTo>
                      <a:lnTo>
                        <a:pt x="0" y="1257"/>
                      </a:lnTo>
                      <a:lnTo>
                        <a:pt x="1309" y="3112"/>
                      </a:lnTo>
                      <a:lnTo>
                        <a:pt x="2994" y="2122"/>
                      </a:lnTo>
                      <a:lnTo>
                        <a:pt x="15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5"/>
                <p:cNvSpPr/>
                <p:nvPr/>
              </p:nvSpPr>
              <p:spPr>
                <a:xfrm>
                  <a:off x="1105273" y="480032"/>
                  <a:ext cx="91348" cy="94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3114" extrusionOk="0">
                      <a:moveTo>
                        <a:pt x="1686" y="1"/>
                      </a:moveTo>
                      <a:lnTo>
                        <a:pt x="0" y="991"/>
                      </a:lnTo>
                      <a:lnTo>
                        <a:pt x="1494" y="3113"/>
                      </a:lnTo>
                      <a:lnTo>
                        <a:pt x="2994" y="1856"/>
                      </a:lnTo>
                      <a:lnTo>
                        <a:pt x="168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5"/>
                <p:cNvSpPr/>
                <p:nvPr/>
              </p:nvSpPr>
              <p:spPr>
                <a:xfrm rot="10800000">
                  <a:off x="1140924" y="601998"/>
                  <a:ext cx="71309" cy="83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8" h="2736" extrusionOk="0">
                      <a:moveTo>
                        <a:pt x="393" y="1"/>
                      </a:moveTo>
                      <a:lnTo>
                        <a:pt x="1" y="2241"/>
                      </a:lnTo>
                      <a:lnTo>
                        <a:pt x="1894" y="2736"/>
                      </a:lnTo>
                      <a:lnTo>
                        <a:pt x="2337" y="178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1" name="Google Shape;281;p5"/>
              <p:cNvGrpSpPr/>
              <p:nvPr/>
            </p:nvGrpSpPr>
            <p:grpSpPr>
              <a:xfrm>
                <a:off x="642015" y="405112"/>
                <a:ext cx="301036" cy="286089"/>
                <a:chOff x="794415" y="405112"/>
                <a:chExt cx="301036" cy="286089"/>
              </a:xfrm>
            </p:grpSpPr>
            <p:sp>
              <p:nvSpPr>
                <p:cNvPr id="282" name="Google Shape;282;p5"/>
                <p:cNvSpPr/>
                <p:nvPr/>
              </p:nvSpPr>
              <p:spPr>
                <a:xfrm>
                  <a:off x="912787" y="677811"/>
                  <a:ext cx="63836" cy="1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439" extrusionOk="0">
                      <a:moveTo>
                        <a:pt x="85" y="0"/>
                      </a:moveTo>
                      <a:cubicBezTo>
                        <a:pt x="53" y="0"/>
                        <a:pt x="20" y="17"/>
                        <a:pt x="8" y="54"/>
                      </a:cubicBezTo>
                      <a:cubicBezTo>
                        <a:pt x="0" y="91"/>
                        <a:pt x="15" y="128"/>
                        <a:pt x="52" y="142"/>
                      </a:cubicBezTo>
                      <a:cubicBezTo>
                        <a:pt x="326" y="239"/>
                        <a:pt x="606" y="305"/>
                        <a:pt x="887" y="357"/>
                      </a:cubicBezTo>
                      <a:cubicBezTo>
                        <a:pt x="1190" y="409"/>
                        <a:pt x="1508" y="438"/>
                        <a:pt x="1819" y="438"/>
                      </a:cubicBezTo>
                      <a:cubicBezTo>
                        <a:pt x="1885" y="438"/>
                        <a:pt x="1952" y="438"/>
                        <a:pt x="2018" y="431"/>
                      </a:cubicBezTo>
                      <a:cubicBezTo>
                        <a:pt x="2063" y="431"/>
                        <a:pt x="2092" y="394"/>
                        <a:pt x="2092" y="357"/>
                      </a:cubicBezTo>
                      <a:cubicBezTo>
                        <a:pt x="2092" y="313"/>
                        <a:pt x="2055" y="283"/>
                        <a:pt x="2018" y="283"/>
                      </a:cubicBezTo>
                      <a:cubicBezTo>
                        <a:pt x="1946" y="286"/>
                        <a:pt x="1873" y="287"/>
                        <a:pt x="1801" y="287"/>
                      </a:cubicBezTo>
                      <a:cubicBezTo>
                        <a:pt x="1504" y="287"/>
                        <a:pt x="1207" y="262"/>
                        <a:pt x="910" y="209"/>
                      </a:cubicBezTo>
                      <a:cubicBezTo>
                        <a:pt x="636" y="165"/>
                        <a:pt x="362" y="91"/>
                        <a:pt x="104" y="2"/>
                      </a:cubicBezTo>
                      <a:cubicBezTo>
                        <a:pt x="98" y="1"/>
                        <a:pt x="92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5"/>
                <p:cNvSpPr/>
                <p:nvPr/>
              </p:nvSpPr>
              <p:spPr>
                <a:xfrm>
                  <a:off x="794415" y="456474"/>
                  <a:ext cx="83662" cy="205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" h="6749" extrusionOk="0">
                      <a:moveTo>
                        <a:pt x="835" y="1"/>
                      </a:moveTo>
                      <a:cubicBezTo>
                        <a:pt x="807" y="1"/>
                        <a:pt x="780" y="16"/>
                        <a:pt x="769" y="44"/>
                      </a:cubicBezTo>
                      <a:cubicBezTo>
                        <a:pt x="577" y="458"/>
                        <a:pt x="436" y="901"/>
                        <a:pt x="362" y="1360"/>
                      </a:cubicBezTo>
                      <a:cubicBezTo>
                        <a:pt x="0" y="3430"/>
                        <a:pt x="887" y="5536"/>
                        <a:pt x="2617" y="6734"/>
                      </a:cubicBezTo>
                      <a:cubicBezTo>
                        <a:pt x="2624" y="6742"/>
                        <a:pt x="2639" y="6749"/>
                        <a:pt x="2654" y="6749"/>
                      </a:cubicBezTo>
                      <a:cubicBezTo>
                        <a:pt x="2676" y="6749"/>
                        <a:pt x="2706" y="6734"/>
                        <a:pt x="2721" y="6719"/>
                      </a:cubicBezTo>
                      <a:cubicBezTo>
                        <a:pt x="2743" y="6682"/>
                        <a:pt x="2735" y="6638"/>
                        <a:pt x="2698" y="6616"/>
                      </a:cubicBezTo>
                      <a:cubicBezTo>
                        <a:pt x="1020" y="5455"/>
                        <a:pt x="155" y="3400"/>
                        <a:pt x="503" y="1389"/>
                      </a:cubicBezTo>
                      <a:cubicBezTo>
                        <a:pt x="584" y="938"/>
                        <a:pt x="717" y="509"/>
                        <a:pt x="902" y="103"/>
                      </a:cubicBezTo>
                      <a:cubicBezTo>
                        <a:pt x="917" y="66"/>
                        <a:pt x="902" y="21"/>
                        <a:pt x="865" y="7"/>
                      </a:cubicBezTo>
                      <a:cubicBezTo>
                        <a:pt x="855" y="3"/>
                        <a:pt x="845" y="1"/>
                        <a:pt x="8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5"/>
                <p:cNvSpPr/>
                <p:nvPr/>
              </p:nvSpPr>
              <p:spPr>
                <a:xfrm>
                  <a:off x="942098" y="545472"/>
                  <a:ext cx="153354" cy="109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8" h="3602" extrusionOk="0">
                      <a:moveTo>
                        <a:pt x="4942" y="0"/>
                      </a:moveTo>
                      <a:cubicBezTo>
                        <a:pt x="4909" y="0"/>
                        <a:pt x="4879" y="27"/>
                        <a:pt x="4872" y="61"/>
                      </a:cubicBezTo>
                      <a:cubicBezTo>
                        <a:pt x="4529" y="2050"/>
                        <a:pt x="2797" y="3448"/>
                        <a:pt x="849" y="3448"/>
                      </a:cubicBezTo>
                      <a:cubicBezTo>
                        <a:pt x="618" y="3448"/>
                        <a:pt x="384" y="3428"/>
                        <a:pt x="148" y="3387"/>
                      </a:cubicBezTo>
                      <a:lnTo>
                        <a:pt x="96" y="3380"/>
                      </a:lnTo>
                      <a:cubicBezTo>
                        <a:pt x="92" y="3379"/>
                        <a:pt x="87" y="3379"/>
                        <a:pt x="83" y="3379"/>
                      </a:cubicBezTo>
                      <a:cubicBezTo>
                        <a:pt x="45" y="3379"/>
                        <a:pt x="14" y="3406"/>
                        <a:pt x="8" y="3439"/>
                      </a:cubicBezTo>
                      <a:cubicBezTo>
                        <a:pt x="0" y="3476"/>
                        <a:pt x="30" y="3520"/>
                        <a:pt x="67" y="3528"/>
                      </a:cubicBezTo>
                      <a:lnTo>
                        <a:pt x="126" y="3535"/>
                      </a:lnTo>
                      <a:cubicBezTo>
                        <a:pt x="370" y="3580"/>
                        <a:pt x="607" y="3602"/>
                        <a:pt x="850" y="3602"/>
                      </a:cubicBezTo>
                      <a:cubicBezTo>
                        <a:pt x="2869" y="3602"/>
                        <a:pt x="4658" y="2145"/>
                        <a:pt x="5020" y="90"/>
                      </a:cubicBezTo>
                      <a:cubicBezTo>
                        <a:pt x="5027" y="46"/>
                        <a:pt x="4998" y="9"/>
                        <a:pt x="4954" y="1"/>
                      </a:cubicBezTo>
                      <a:cubicBezTo>
                        <a:pt x="4950" y="1"/>
                        <a:pt x="4946" y="0"/>
                        <a:pt x="4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5"/>
                <p:cNvSpPr/>
                <p:nvPr/>
              </p:nvSpPr>
              <p:spPr>
                <a:xfrm>
                  <a:off x="860479" y="405112"/>
                  <a:ext cx="65178" cy="51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1699" extrusionOk="0">
                      <a:moveTo>
                        <a:pt x="2050" y="0"/>
                      </a:moveTo>
                      <a:cubicBezTo>
                        <a:pt x="2042" y="0"/>
                        <a:pt x="2034" y="2"/>
                        <a:pt x="2026" y="5"/>
                      </a:cubicBezTo>
                      <a:cubicBezTo>
                        <a:pt x="1213" y="316"/>
                        <a:pt x="518" y="863"/>
                        <a:pt x="22" y="1587"/>
                      </a:cubicBezTo>
                      <a:cubicBezTo>
                        <a:pt x="0" y="1617"/>
                        <a:pt x="8" y="1661"/>
                        <a:pt x="44" y="1691"/>
                      </a:cubicBezTo>
                      <a:cubicBezTo>
                        <a:pt x="59" y="1698"/>
                        <a:pt x="74" y="1698"/>
                        <a:pt x="81" y="1698"/>
                      </a:cubicBezTo>
                      <a:cubicBezTo>
                        <a:pt x="111" y="1698"/>
                        <a:pt x="133" y="1691"/>
                        <a:pt x="148" y="1668"/>
                      </a:cubicBezTo>
                      <a:cubicBezTo>
                        <a:pt x="621" y="974"/>
                        <a:pt x="1286" y="441"/>
                        <a:pt x="2077" y="146"/>
                      </a:cubicBezTo>
                      <a:cubicBezTo>
                        <a:pt x="2114" y="131"/>
                        <a:pt x="2137" y="86"/>
                        <a:pt x="2122" y="49"/>
                      </a:cubicBezTo>
                      <a:cubicBezTo>
                        <a:pt x="2110" y="20"/>
                        <a:pt x="2080" y="0"/>
                        <a:pt x="20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subTitle" idx="1"/>
          </p:nvPr>
        </p:nvSpPr>
        <p:spPr>
          <a:xfrm>
            <a:off x="720000" y="1892900"/>
            <a:ext cx="3681600" cy="1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56" name="Google Shape;356;p7"/>
          <p:cNvGrpSpPr/>
          <p:nvPr/>
        </p:nvGrpSpPr>
        <p:grpSpPr>
          <a:xfrm>
            <a:off x="-95832" y="139900"/>
            <a:ext cx="9596405" cy="4775950"/>
            <a:chOff x="-95832" y="139900"/>
            <a:chExt cx="9596405" cy="4775950"/>
          </a:xfrm>
        </p:grpSpPr>
        <p:grpSp>
          <p:nvGrpSpPr>
            <p:cNvPr id="357" name="Google Shape;357;p7"/>
            <p:cNvGrpSpPr/>
            <p:nvPr/>
          </p:nvGrpSpPr>
          <p:grpSpPr>
            <a:xfrm rot="10800000">
              <a:off x="8809437" y="196733"/>
              <a:ext cx="691135" cy="691158"/>
              <a:chOff x="86350" y="57700"/>
              <a:chExt cx="691135" cy="691158"/>
            </a:xfrm>
          </p:grpSpPr>
          <p:grpSp>
            <p:nvGrpSpPr>
              <p:cNvPr id="358" name="Google Shape;358;p7"/>
              <p:cNvGrpSpPr/>
              <p:nvPr/>
            </p:nvGrpSpPr>
            <p:grpSpPr>
              <a:xfrm>
                <a:off x="86350" y="57700"/>
                <a:ext cx="691135" cy="691158"/>
                <a:chOff x="86350" y="57700"/>
                <a:chExt cx="691135" cy="691158"/>
              </a:xfrm>
            </p:grpSpPr>
            <p:sp>
              <p:nvSpPr>
                <p:cNvPr id="359" name="Google Shape;359;p7"/>
                <p:cNvSpPr/>
                <p:nvPr/>
              </p:nvSpPr>
              <p:spPr>
                <a:xfrm>
                  <a:off x="156470" y="127850"/>
                  <a:ext cx="550891" cy="55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" h="18054" extrusionOk="0">
                      <a:moveTo>
                        <a:pt x="9027" y="4916"/>
                      </a:moveTo>
                      <a:cubicBezTo>
                        <a:pt x="11304" y="4916"/>
                        <a:pt x="13145" y="6757"/>
                        <a:pt x="13145" y="9027"/>
                      </a:cubicBezTo>
                      <a:cubicBezTo>
                        <a:pt x="13145" y="11296"/>
                        <a:pt x="11304" y="13137"/>
                        <a:pt x="9027" y="13137"/>
                      </a:cubicBezTo>
                      <a:cubicBezTo>
                        <a:pt x="6758" y="13137"/>
                        <a:pt x="4917" y="11296"/>
                        <a:pt x="4917" y="9027"/>
                      </a:cubicBezTo>
                      <a:cubicBezTo>
                        <a:pt x="4917" y="6757"/>
                        <a:pt x="6758" y="4916"/>
                        <a:pt x="9027" y="4916"/>
                      </a:cubicBezTo>
                      <a:close/>
                      <a:moveTo>
                        <a:pt x="9027" y="0"/>
                      </a:moveTo>
                      <a:cubicBezTo>
                        <a:pt x="4045" y="0"/>
                        <a:pt x="1" y="4044"/>
                        <a:pt x="1" y="9027"/>
                      </a:cubicBezTo>
                      <a:cubicBezTo>
                        <a:pt x="1" y="14017"/>
                        <a:pt x="4045" y="18053"/>
                        <a:pt x="9027" y="18053"/>
                      </a:cubicBezTo>
                      <a:cubicBezTo>
                        <a:pt x="14017" y="18053"/>
                        <a:pt x="18061" y="14017"/>
                        <a:pt x="18061" y="9027"/>
                      </a:cubicBezTo>
                      <a:cubicBezTo>
                        <a:pt x="18061" y="4044"/>
                        <a:pt x="14017" y="0"/>
                        <a:pt x="90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7"/>
                <p:cNvSpPr/>
                <p:nvPr/>
              </p:nvSpPr>
              <p:spPr>
                <a:xfrm>
                  <a:off x="363231" y="57700"/>
                  <a:ext cx="137128" cy="10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6" h="3373" extrusionOk="0">
                      <a:moveTo>
                        <a:pt x="282" y="1"/>
                      </a:moveTo>
                      <a:lnTo>
                        <a:pt x="1" y="3372"/>
                      </a:lnTo>
                      <a:lnTo>
                        <a:pt x="4496" y="3372"/>
                      </a:lnTo>
                      <a:lnTo>
                        <a:pt x="421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7"/>
                <p:cNvSpPr/>
                <p:nvPr/>
              </p:nvSpPr>
              <p:spPr>
                <a:xfrm>
                  <a:off x="363231" y="645982"/>
                  <a:ext cx="137128" cy="10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6" h="3373" extrusionOk="0">
                      <a:moveTo>
                        <a:pt x="1" y="1"/>
                      </a:moveTo>
                      <a:lnTo>
                        <a:pt x="282" y="3372"/>
                      </a:lnTo>
                      <a:lnTo>
                        <a:pt x="4215" y="3372"/>
                      </a:lnTo>
                      <a:lnTo>
                        <a:pt x="449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7"/>
                <p:cNvSpPr/>
                <p:nvPr/>
              </p:nvSpPr>
              <p:spPr>
                <a:xfrm>
                  <a:off x="674639" y="334608"/>
                  <a:ext cx="102846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4496" extrusionOk="0">
                      <a:moveTo>
                        <a:pt x="0" y="0"/>
                      </a:moveTo>
                      <a:lnTo>
                        <a:pt x="0" y="4495"/>
                      </a:lnTo>
                      <a:lnTo>
                        <a:pt x="3372" y="4214"/>
                      </a:lnTo>
                      <a:lnTo>
                        <a:pt x="3372" y="2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7"/>
                <p:cNvSpPr/>
                <p:nvPr/>
              </p:nvSpPr>
              <p:spPr>
                <a:xfrm>
                  <a:off x="86350" y="334608"/>
                  <a:ext cx="102846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4496" extrusionOk="0">
                      <a:moveTo>
                        <a:pt x="3372" y="0"/>
                      </a:moveTo>
                      <a:lnTo>
                        <a:pt x="1" y="281"/>
                      </a:lnTo>
                      <a:lnTo>
                        <a:pt x="1" y="4214"/>
                      </a:lnTo>
                      <a:lnTo>
                        <a:pt x="3372" y="4495"/>
                      </a:lnTo>
                      <a:lnTo>
                        <a:pt x="337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7"/>
                <p:cNvSpPr/>
                <p:nvPr/>
              </p:nvSpPr>
              <p:spPr>
                <a:xfrm>
                  <a:off x="555139" y="116351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580" y="0"/>
                      </a:moveTo>
                      <a:lnTo>
                        <a:pt x="0" y="2188"/>
                      </a:lnTo>
                      <a:lnTo>
                        <a:pt x="3179" y="5367"/>
                      </a:lnTo>
                      <a:lnTo>
                        <a:pt x="5360" y="2787"/>
                      </a:lnTo>
                      <a:lnTo>
                        <a:pt x="258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7"/>
                <p:cNvSpPr/>
                <p:nvPr/>
              </p:nvSpPr>
              <p:spPr>
                <a:xfrm>
                  <a:off x="145216" y="526270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181" y="0"/>
                      </a:moveTo>
                      <a:lnTo>
                        <a:pt x="0" y="2588"/>
                      </a:lnTo>
                      <a:lnTo>
                        <a:pt x="2780" y="5368"/>
                      </a:lnTo>
                      <a:lnTo>
                        <a:pt x="5360" y="3179"/>
                      </a:lnTo>
                      <a:lnTo>
                        <a:pt x="218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7"/>
                <p:cNvSpPr/>
                <p:nvPr/>
              </p:nvSpPr>
              <p:spPr>
                <a:xfrm>
                  <a:off x="555139" y="526270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3179" y="0"/>
                      </a:moveTo>
                      <a:lnTo>
                        <a:pt x="0" y="3179"/>
                      </a:lnTo>
                      <a:lnTo>
                        <a:pt x="2580" y="5368"/>
                      </a:lnTo>
                      <a:lnTo>
                        <a:pt x="5360" y="2588"/>
                      </a:lnTo>
                      <a:lnTo>
                        <a:pt x="317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7"/>
                <p:cNvSpPr/>
                <p:nvPr/>
              </p:nvSpPr>
              <p:spPr>
                <a:xfrm>
                  <a:off x="145216" y="116351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780" y="0"/>
                      </a:moveTo>
                      <a:lnTo>
                        <a:pt x="0" y="2787"/>
                      </a:lnTo>
                      <a:lnTo>
                        <a:pt x="2181" y="5367"/>
                      </a:lnTo>
                      <a:lnTo>
                        <a:pt x="5360" y="2188"/>
                      </a:lnTo>
                      <a:lnTo>
                        <a:pt x="278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183097" y="264489"/>
                <a:ext cx="450763" cy="389423"/>
                <a:chOff x="183097" y="264489"/>
                <a:chExt cx="450763" cy="389423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537541" y="547772"/>
                  <a:ext cx="96319" cy="80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8" h="2645" extrusionOk="0">
                      <a:moveTo>
                        <a:pt x="3028" y="1"/>
                      </a:moveTo>
                      <a:cubicBezTo>
                        <a:pt x="2992" y="1"/>
                        <a:pt x="2957" y="19"/>
                        <a:pt x="2936" y="49"/>
                      </a:cubicBezTo>
                      <a:cubicBezTo>
                        <a:pt x="2181" y="1047"/>
                        <a:pt x="1198" y="1868"/>
                        <a:pt x="82" y="2422"/>
                      </a:cubicBezTo>
                      <a:cubicBezTo>
                        <a:pt x="23" y="2452"/>
                        <a:pt x="1" y="2519"/>
                        <a:pt x="30" y="2578"/>
                      </a:cubicBezTo>
                      <a:cubicBezTo>
                        <a:pt x="52" y="2615"/>
                        <a:pt x="89" y="2644"/>
                        <a:pt x="134" y="2644"/>
                      </a:cubicBezTo>
                      <a:cubicBezTo>
                        <a:pt x="148" y="2644"/>
                        <a:pt x="171" y="2637"/>
                        <a:pt x="185" y="2629"/>
                      </a:cubicBezTo>
                      <a:cubicBezTo>
                        <a:pt x="1331" y="2060"/>
                        <a:pt x="2351" y="1217"/>
                        <a:pt x="3120" y="190"/>
                      </a:cubicBezTo>
                      <a:cubicBezTo>
                        <a:pt x="3157" y="138"/>
                        <a:pt x="3150" y="64"/>
                        <a:pt x="3098" y="27"/>
                      </a:cubicBezTo>
                      <a:cubicBezTo>
                        <a:pt x="3077" y="9"/>
                        <a:pt x="3052" y="1"/>
                        <a:pt x="30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7"/>
                <p:cNvSpPr/>
                <p:nvPr/>
              </p:nvSpPr>
              <p:spPr>
                <a:xfrm>
                  <a:off x="183097" y="432208"/>
                  <a:ext cx="290421" cy="221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2" h="7269" extrusionOk="0">
                      <a:moveTo>
                        <a:pt x="124" y="1"/>
                      </a:moveTo>
                      <a:cubicBezTo>
                        <a:pt x="120" y="1"/>
                        <a:pt x="115" y="1"/>
                        <a:pt x="111" y="1"/>
                      </a:cubicBezTo>
                      <a:cubicBezTo>
                        <a:pt x="44" y="9"/>
                        <a:pt x="0" y="68"/>
                        <a:pt x="7" y="135"/>
                      </a:cubicBezTo>
                      <a:cubicBezTo>
                        <a:pt x="540" y="4201"/>
                        <a:pt x="4044" y="7269"/>
                        <a:pt x="8154" y="7269"/>
                      </a:cubicBezTo>
                      <a:cubicBezTo>
                        <a:pt x="8576" y="7269"/>
                        <a:pt x="9004" y="7239"/>
                        <a:pt x="9411" y="7173"/>
                      </a:cubicBezTo>
                      <a:cubicBezTo>
                        <a:pt x="9478" y="7165"/>
                        <a:pt x="9522" y="7106"/>
                        <a:pt x="9515" y="7039"/>
                      </a:cubicBezTo>
                      <a:cubicBezTo>
                        <a:pt x="9501" y="6985"/>
                        <a:pt x="9449" y="6943"/>
                        <a:pt x="9395" y="6943"/>
                      </a:cubicBezTo>
                      <a:cubicBezTo>
                        <a:pt x="9390" y="6943"/>
                        <a:pt x="9386" y="6943"/>
                        <a:pt x="9382" y="6943"/>
                      </a:cubicBezTo>
                      <a:cubicBezTo>
                        <a:pt x="8975" y="7003"/>
                        <a:pt x="8568" y="7039"/>
                        <a:pt x="8154" y="7039"/>
                      </a:cubicBezTo>
                      <a:cubicBezTo>
                        <a:pt x="4162" y="7039"/>
                        <a:pt x="761" y="4060"/>
                        <a:pt x="237" y="105"/>
                      </a:cubicBezTo>
                      <a:cubicBezTo>
                        <a:pt x="230" y="43"/>
                        <a:pt x="178" y="1"/>
                        <a:pt x="1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7"/>
                <p:cNvSpPr/>
                <p:nvPr/>
              </p:nvSpPr>
              <p:spPr>
                <a:xfrm>
                  <a:off x="428411" y="399543"/>
                  <a:ext cx="150884" cy="151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7" h="4954" extrusionOk="0">
                      <a:moveTo>
                        <a:pt x="4828" y="1"/>
                      </a:moveTo>
                      <a:cubicBezTo>
                        <a:pt x="4761" y="1"/>
                        <a:pt x="4710" y="52"/>
                        <a:pt x="4710" y="119"/>
                      </a:cubicBezTo>
                      <a:cubicBezTo>
                        <a:pt x="4710" y="2655"/>
                        <a:pt x="2647" y="4717"/>
                        <a:pt x="111" y="4717"/>
                      </a:cubicBezTo>
                      <a:cubicBezTo>
                        <a:pt x="52" y="4717"/>
                        <a:pt x="0" y="4769"/>
                        <a:pt x="0" y="4835"/>
                      </a:cubicBezTo>
                      <a:cubicBezTo>
                        <a:pt x="0" y="4895"/>
                        <a:pt x="52" y="4954"/>
                        <a:pt x="111" y="4954"/>
                      </a:cubicBezTo>
                      <a:cubicBezTo>
                        <a:pt x="2780" y="4954"/>
                        <a:pt x="4946" y="2780"/>
                        <a:pt x="4946" y="119"/>
                      </a:cubicBezTo>
                      <a:cubicBezTo>
                        <a:pt x="4946" y="52"/>
                        <a:pt x="4894" y="1"/>
                        <a:pt x="48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7"/>
                <p:cNvSpPr/>
                <p:nvPr/>
              </p:nvSpPr>
              <p:spPr>
                <a:xfrm>
                  <a:off x="298754" y="264489"/>
                  <a:ext cx="86163" cy="77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2529" extrusionOk="0">
                      <a:moveTo>
                        <a:pt x="2695" y="0"/>
                      </a:moveTo>
                      <a:cubicBezTo>
                        <a:pt x="2682" y="0"/>
                        <a:pt x="2668" y="3"/>
                        <a:pt x="2655" y="8"/>
                      </a:cubicBezTo>
                      <a:cubicBezTo>
                        <a:pt x="1516" y="436"/>
                        <a:pt x="585" y="1272"/>
                        <a:pt x="30" y="2359"/>
                      </a:cubicBezTo>
                      <a:cubicBezTo>
                        <a:pt x="1" y="2418"/>
                        <a:pt x="23" y="2484"/>
                        <a:pt x="82" y="2514"/>
                      </a:cubicBezTo>
                      <a:cubicBezTo>
                        <a:pt x="104" y="2529"/>
                        <a:pt x="119" y="2529"/>
                        <a:pt x="134" y="2529"/>
                      </a:cubicBezTo>
                      <a:cubicBezTo>
                        <a:pt x="178" y="2529"/>
                        <a:pt x="222" y="2506"/>
                        <a:pt x="245" y="2462"/>
                      </a:cubicBezTo>
                      <a:cubicBezTo>
                        <a:pt x="762" y="1427"/>
                        <a:pt x="1649" y="636"/>
                        <a:pt x="2736" y="222"/>
                      </a:cubicBezTo>
                      <a:cubicBezTo>
                        <a:pt x="2795" y="200"/>
                        <a:pt x="2825" y="133"/>
                        <a:pt x="2802" y="74"/>
                      </a:cubicBezTo>
                      <a:cubicBezTo>
                        <a:pt x="2785" y="28"/>
                        <a:pt x="2741" y="0"/>
                        <a:pt x="269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3" name="Google Shape;373;p7"/>
            <p:cNvGrpSpPr/>
            <p:nvPr/>
          </p:nvGrpSpPr>
          <p:grpSpPr>
            <a:xfrm rot="10800000">
              <a:off x="8499976" y="139900"/>
              <a:ext cx="350349" cy="359256"/>
              <a:chOff x="612674" y="323403"/>
              <a:chExt cx="401684" cy="405435"/>
            </a:xfrm>
          </p:grpSpPr>
          <p:grpSp>
            <p:nvGrpSpPr>
              <p:cNvPr id="374" name="Google Shape;374;p7"/>
              <p:cNvGrpSpPr/>
              <p:nvPr/>
            </p:nvGrpSpPr>
            <p:grpSpPr>
              <a:xfrm>
                <a:off x="612674" y="323403"/>
                <a:ext cx="401684" cy="405435"/>
                <a:chOff x="810549" y="420740"/>
                <a:chExt cx="401684" cy="405435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810549" y="555123"/>
                  <a:ext cx="71309" cy="83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8" h="2736" extrusionOk="0">
                      <a:moveTo>
                        <a:pt x="393" y="1"/>
                      </a:moveTo>
                      <a:lnTo>
                        <a:pt x="1" y="2241"/>
                      </a:lnTo>
                      <a:lnTo>
                        <a:pt x="1894" y="2736"/>
                      </a:lnTo>
                      <a:lnTo>
                        <a:pt x="2337" y="178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7"/>
                <p:cNvSpPr/>
                <p:nvPr/>
              </p:nvSpPr>
              <p:spPr>
                <a:xfrm>
                  <a:off x="870085" y="440138"/>
                  <a:ext cx="94977" cy="91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3002" extrusionOk="0">
                      <a:moveTo>
                        <a:pt x="1856" y="0"/>
                      </a:moveTo>
                      <a:lnTo>
                        <a:pt x="1" y="1316"/>
                      </a:lnTo>
                      <a:lnTo>
                        <a:pt x="984" y="3002"/>
                      </a:lnTo>
                      <a:lnTo>
                        <a:pt x="3113" y="1501"/>
                      </a:lnTo>
                      <a:lnTo>
                        <a:pt x="185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7"/>
                <p:cNvSpPr/>
                <p:nvPr/>
              </p:nvSpPr>
              <p:spPr>
                <a:xfrm>
                  <a:off x="822963" y="447183"/>
                  <a:ext cx="380884" cy="35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8" h="11559" extrusionOk="0">
                      <a:moveTo>
                        <a:pt x="6237" y="2035"/>
                      </a:moveTo>
                      <a:cubicBezTo>
                        <a:pt x="6450" y="2035"/>
                        <a:pt x="6666" y="2053"/>
                        <a:pt x="6883" y="2091"/>
                      </a:cubicBezTo>
                      <a:cubicBezTo>
                        <a:pt x="8916" y="2445"/>
                        <a:pt x="10284" y="4382"/>
                        <a:pt x="9929" y="6415"/>
                      </a:cubicBezTo>
                      <a:cubicBezTo>
                        <a:pt x="9619" y="8239"/>
                        <a:pt x="8039" y="9525"/>
                        <a:pt x="6251" y="9525"/>
                      </a:cubicBezTo>
                      <a:cubicBezTo>
                        <a:pt x="6038" y="9525"/>
                        <a:pt x="5822" y="9506"/>
                        <a:pt x="5604" y="9469"/>
                      </a:cubicBezTo>
                      <a:cubicBezTo>
                        <a:pt x="3571" y="9114"/>
                        <a:pt x="2204" y="7177"/>
                        <a:pt x="2558" y="5144"/>
                      </a:cubicBezTo>
                      <a:cubicBezTo>
                        <a:pt x="2869" y="3321"/>
                        <a:pt x="4448" y="2035"/>
                        <a:pt x="6237" y="2035"/>
                      </a:cubicBezTo>
                      <a:close/>
                      <a:moveTo>
                        <a:pt x="6233" y="1"/>
                      </a:moveTo>
                      <a:cubicBezTo>
                        <a:pt x="3473" y="1"/>
                        <a:pt x="1036" y="1982"/>
                        <a:pt x="548" y="4796"/>
                      </a:cubicBezTo>
                      <a:cubicBezTo>
                        <a:pt x="1" y="7938"/>
                        <a:pt x="2115" y="10932"/>
                        <a:pt x="5257" y="11472"/>
                      </a:cubicBezTo>
                      <a:cubicBezTo>
                        <a:pt x="5592" y="11530"/>
                        <a:pt x="5926" y="11559"/>
                        <a:pt x="6255" y="11559"/>
                      </a:cubicBezTo>
                      <a:cubicBezTo>
                        <a:pt x="9015" y="11559"/>
                        <a:pt x="11451" y="9577"/>
                        <a:pt x="11940" y="6763"/>
                      </a:cubicBezTo>
                      <a:cubicBezTo>
                        <a:pt x="12487" y="3621"/>
                        <a:pt x="10373" y="627"/>
                        <a:pt x="7231" y="87"/>
                      </a:cubicBezTo>
                      <a:cubicBezTo>
                        <a:pt x="6895" y="29"/>
                        <a:pt x="6562" y="1"/>
                        <a:pt x="623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7"/>
                <p:cNvSpPr/>
                <p:nvPr/>
              </p:nvSpPr>
              <p:spPr>
                <a:xfrm>
                  <a:off x="945177" y="754897"/>
                  <a:ext cx="83234" cy="71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9" h="2337" extrusionOk="0">
                      <a:moveTo>
                        <a:pt x="170" y="1"/>
                      </a:moveTo>
                      <a:lnTo>
                        <a:pt x="0" y="1952"/>
                      </a:lnTo>
                      <a:lnTo>
                        <a:pt x="2240" y="2337"/>
                      </a:lnTo>
                      <a:lnTo>
                        <a:pt x="2728" y="444"/>
                      </a:lnTo>
                      <a:lnTo>
                        <a:pt x="17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7"/>
                <p:cNvSpPr/>
                <p:nvPr/>
              </p:nvSpPr>
              <p:spPr>
                <a:xfrm>
                  <a:off x="998400" y="420740"/>
                  <a:ext cx="83234" cy="7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9" h="2337" extrusionOk="0">
                      <a:moveTo>
                        <a:pt x="488" y="0"/>
                      </a:moveTo>
                      <a:lnTo>
                        <a:pt x="0" y="1893"/>
                      </a:lnTo>
                      <a:lnTo>
                        <a:pt x="2558" y="2337"/>
                      </a:lnTo>
                      <a:lnTo>
                        <a:pt x="2728" y="385"/>
                      </a:lnTo>
                      <a:lnTo>
                        <a:pt x="48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7"/>
                <p:cNvSpPr/>
                <p:nvPr/>
              </p:nvSpPr>
              <p:spPr>
                <a:xfrm>
                  <a:off x="1061749" y="715216"/>
                  <a:ext cx="94947" cy="91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3" h="3002" extrusionOk="0">
                      <a:moveTo>
                        <a:pt x="2130" y="1"/>
                      </a:moveTo>
                      <a:lnTo>
                        <a:pt x="1" y="1501"/>
                      </a:lnTo>
                      <a:lnTo>
                        <a:pt x="1257" y="3002"/>
                      </a:lnTo>
                      <a:lnTo>
                        <a:pt x="3113" y="1686"/>
                      </a:lnTo>
                      <a:lnTo>
                        <a:pt x="21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7"/>
                <p:cNvSpPr/>
                <p:nvPr/>
              </p:nvSpPr>
              <p:spPr>
                <a:xfrm>
                  <a:off x="830191" y="671937"/>
                  <a:ext cx="91348" cy="9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3113" extrusionOk="0">
                      <a:moveTo>
                        <a:pt x="1501" y="0"/>
                      </a:moveTo>
                      <a:lnTo>
                        <a:pt x="0" y="1257"/>
                      </a:lnTo>
                      <a:lnTo>
                        <a:pt x="1309" y="3112"/>
                      </a:lnTo>
                      <a:lnTo>
                        <a:pt x="2994" y="2122"/>
                      </a:lnTo>
                      <a:lnTo>
                        <a:pt x="15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7"/>
                <p:cNvSpPr/>
                <p:nvPr/>
              </p:nvSpPr>
              <p:spPr>
                <a:xfrm>
                  <a:off x="1105273" y="480032"/>
                  <a:ext cx="91348" cy="94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3114" extrusionOk="0">
                      <a:moveTo>
                        <a:pt x="1686" y="1"/>
                      </a:moveTo>
                      <a:lnTo>
                        <a:pt x="0" y="991"/>
                      </a:lnTo>
                      <a:lnTo>
                        <a:pt x="1494" y="3113"/>
                      </a:lnTo>
                      <a:lnTo>
                        <a:pt x="2994" y="1856"/>
                      </a:lnTo>
                      <a:lnTo>
                        <a:pt x="168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7"/>
                <p:cNvSpPr/>
                <p:nvPr/>
              </p:nvSpPr>
              <p:spPr>
                <a:xfrm rot="10800000">
                  <a:off x="1140924" y="601998"/>
                  <a:ext cx="71309" cy="83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8" h="2736" extrusionOk="0">
                      <a:moveTo>
                        <a:pt x="393" y="1"/>
                      </a:moveTo>
                      <a:lnTo>
                        <a:pt x="1" y="2241"/>
                      </a:lnTo>
                      <a:lnTo>
                        <a:pt x="1894" y="2736"/>
                      </a:lnTo>
                      <a:lnTo>
                        <a:pt x="2337" y="178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4" name="Google Shape;384;p7"/>
              <p:cNvGrpSpPr/>
              <p:nvPr/>
            </p:nvGrpSpPr>
            <p:grpSpPr>
              <a:xfrm>
                <a:off x="642015" y="405112"/>
                <a:ext cx="301036" cy="286089"/>
                <a:chOff x="794415" y="405112"/>
                <a:chExt cx="301036" cy="286089"/>
              </a:xfrm>
            </p:grpSpPr>
            <p:sp>
              <p:nvSpPr>
                <p:cNvPr id="385" name="Google Shape;385;p7"/>
                <p:cNvSpPr/>
                <p:nvPr/>
              </p:nvSpPr>
              <p:spPr>
                <a:xfrm>
                  <a:off x="912787" y="677811"/>
                  <a:ext cx="63836" cy="1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439" extrusionOk="0">
                      <a:moveTo>
                        <a:pt x="85" y="0"/>
                      </a:moveTo>
                      <a:cubicBezTo>
                        <a:pt x="53" y="0"/>
                        <a:pt x="20" y="17"/>
                        <a:pt x="8" y="54"/>
                      </a:cubicBezTo>
                      <a:cubicBezTo>
                        <a:pt x="0" y="91"/>
                        <a:pt x="15" y="128"/>
                        <a:pt x="52" y="142"/>
                      </a:cubicBezTo>
                      <a:cubicBezTo>
                        <a:pt x="326" y="239"/>
                        <a:pt x="606" y="305"/>
                        <a:pt x="887" y="357"/>
                      </a:cubicBezTo>
                      <a:cubicBezTo>
                        <a:pt x="1190" y="409"/>
                        <a:pt x="1508" y="438"/>
                        <a:pt x="1819" y="438"/>
                      </a:cubicBezTo>
                      <a:cubicBezTo>
                        <a:pt x="1885" y="438"/>
                        <a:pt x="1952" y="438"/>
                        <a:pt x="2018" y="431"/>
                      </a:cubicBezTo>
                      <a:cubicBezTo>
                        <a:pt x="2063" y="431"/>
                        <a:pt x="2092" y="394"/>
                        <a:pt x="2092" y="357"/>
                      </a:cubicBezTo>
                      <a:cubicBezTo>
                        <a:pt x="2092" y="313"/>
                        <a:pt x="2055" y="283"/>
                        <a:pt x="2018" y="283"/>
                      </a:cubicBezTo>
                      <a:cubicBezTo>
                        <a:pt x="1946" y="286"/>
                        <a:pt x="1873" y="287"/>
                        <a:pt x="1801" y="287"/>
                      </a:cubicBezTo>
                      <a:cubicBezTo>
                        <a:pt x="1504" y="287"/>
                        <a:pt x="1207" y="262"/>
                        <a:pt x="910" y="209"/>
                      </a:cubicBezTo>
                      <a:cubicBezTo>
                        <a:pt x="636" y="165"/>
                        <a:pt x="362" y="91"/>
                        <a:pt x="104" y="2"/>
                      </a:cubicBezTo>
                      <a:cubicBezTo>
                        <a:pt x="98" y="1"/>
                        <a:pt x="92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7"/>
                <p:cNvSpPr/>
                <p:nvPr/>
              </p:nvSpPr>
              <p:spPr>
                <a:xfrm>
                  <a:off x="794415" y="456474"/>
                  <a:ext cx="83662" cy="205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" h="6749" extrusionOk="0">
                      <a:moveTo>
                        <a:pt x="835" y="1"/>
                      </a:moveTo>
                      <a:cubicBezTo>
                        <a:pt x="807" y="1"/>
                        <a:pt x="780" y="16"/>
                        <a:pt x="769" y="44"/>
                      </a:cubicBezTo>
                      <a:cubicBezTo>
                        <a:pt x="577" y="458"/>
                        <a:pt x="436" y="901"/>
                        <a:pt x="362" y="1360"/>
                      </a:cubicBezTo>
                      <a:cubicBezTo>
                        <a:pt x="0" y="3430"/>
                        <a:pt x="887" y="5536"/>
                        <a:pt x="2617" y="6734"/>
                      </a:cubicBezTo>
                      <a:cubicBezTo>
                        <a:pt x="2624" y="6742"/>
                        <a:pt x="2639" y="6749"/>
                        <a:pt x="2654" y="6749"/>
                      </a:cubicBezTo>
                      <a:cubicBezTo>
                        <a:pt x="2676" y="6749"/>
                        <a:pt x="2706" y="6734"/>
                        <a:pt x="2721" y="6719"/>
                      </a:cubicBezTo>
                      <a:cubicBezTo>
                        <a:pt x="2743" y="6682"/>
                        <a:pt x="2735" y="6638"/>
                        <a:pt x="2698" y="6616"/>
                      </a:cubicBezTo>
                      <a:cubicBezTo>
                        <a:pt x="1020" y="5455"/>
                        <a:pt x="155" y="3400"/>
                        <a:pt x="503" y="1389"/>
                      </a:cubicBezTo>
                      <a:cubicBezTo>
                        <a:pt x="584" y="938"/>
                        <a:pt x="717" y="509"/>
                        <a:pt x="902" y="103"/>
                      </a:cubicBezTo>
                      <a:cubicBezTo>
                        <a:pt x="917" y="66"/>
                        <a:pt x="902" y="21"/>
                        <a:pt x="865" y="7"/>
                      </a:cubicBezTo>
                      <a:cubicBezTo>
                        <a:pt x="855" y="3"/>
                        <a:pt x="845" y="1"/>
                        <a:pt x="8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7"/>
                <p:cNvSpPr/>
                <p:nvPr/>
              </p:nvSpPr>
              <p:spPr>
                <a:xfrm>
                  <a:off x="942098" y="545472"/>
                  <a:ext cx="153354" cy="109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8" h="3602" extrusionOk="0">
                      <a:moveTo>
                        <a:pt x="4942" y="0"/>
                      </a:moveTo>
                      <a:cubicBezTo>
                        <a:pt x="4909" y="0"/>
                        <a:pt x="4879" y="27"/>
                        <a:pt x="4872" y="61"/>
                      </a:cubicBezTo>
                      <a:cubicBezTo>
                        <a:pt x="4529" y="2050"/>
                        <a:pt x="2797" y="3448"/>
                        <a:pt x="849" y="3448"/>
                      </a:cubicBezTo>
                      <a:cubicBezTo>
                        <a:pt x="618" y="3448"/>
                        <a:pt x="384" y="3428"/>
                        <a:pt x="148" y="3387"/>
                      </a:cubicBezTo>
                      <a:lnTo>
                        <a:pt x="96" y="3380"/>
                      </a:lnTo>
                      <a:cubicBezTo>
                        <a:pt x="92" y="3379"/>
                        <a:pt x="87" y="3379"/>
                        <a:pt x="83" y="3379"/>
                      </a:cubicBezTo>
                      <a:cubicBezTo>
                        <a:pt x="45" y="3379"/>
                        <a:pt x="14" y="3406"/>
                        <a:pt x="8" y="3439"/>
                      </a:cubicBezTo>
                      <a:cubicBezTo>
                        <a:pt x="0" y="3476"/>
                        <a:pt x="30" y="3520"/>
                        <a:pt x="67" y="3528"/>
                      </a:cubicBezTo>
                      <a:lnTo>
                        <a:pt x="126" y="3535"/>
                      </a:lnTo>
                      <a:cubicBezTo>
                        <a:pt x="370" y="3580"/>
                        <a:pt x="607" y="3602"/>
                        <a:pt x="850" y="3602"/>
                      </a:cubicBezTo>
                      <a:cubicBezTo>
                        <a:pt x="2869" y="3602"/>
                        <a:pt x="4658" y="2145"/>
                        <a:pt x="5020" y="90"/>
                      </a:cubicBezTo>
                      <a:cubicBezTo>
                        <a:pt x="5027" y="46"/>
                        <a:pt x="4998" y="9"/>
                        <a:pt x="4954" y="1"/>
                      </a:cubicBezTo>
                      <a:cubicBezTo>
                        <a:pt x="4950" y="1"/>
                        <a:pt x="4946" y="0"/>
                        <a:pt x="4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7"/>
                <p:cNvSpPr/>
                <p:nvPr/>
              </p:nvSpPr>
              <p:spPr>
                <a:xfrm>
                  <a:off x="860479" y="405112"/>
                  <a:ext cx="65178" cy="51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1699" extrusionOk="0">
                      <a:moveTo>
                        <a:pt x="2050" y="0"/>
                      </a:moveTo>
                      <a:cubicBezTo>
                        <a:pt x="2042" y="0"/>
                        <a:pt x="2034" y="2"/>
                        <a:pt x="2026" y="5"/>
                      </a:cubicBezTo>
                      <a:cubicBezTo>
                        <a:pt x="1213" y="316"/>
                        <a:pt x="518" y="863"/>
                        <a:pt x="22" y="1587"/>
                      </a:cubicBezTo>
                      <a:cubicBezTo>
                        <a:pt x="0" y="1617"/>
                        <a:pt x="8" y="1661"/>
                        <a:pt x="44" y="1691"/>
                      </a:cubicBezTo>
                      <a:cubicBezTo>
                        <a:pt x="59" y="1698"/>
                        <a:pt x="74" y="1698"/>
                        <a:pt x="81" y="1698"/>
                      </a:cubicBezTo>
                      <a:cubicBezTo>
                        <a:pt x="111" y="1698"/>
                        <a:pt x="133" y="1691"/>
                        <a:pt x="148" y="1668"/>
                      </a:cubicBezTo>
                      <a:cubicBezTo>
                        <a:pt x="621" y="974"/>
                        <a:pt x="1286" y="441"/>
                        <a:pt x="2077" y="146"/>
                      </a:cubicBezTo>
                      <a:cubicBezTo>
                        <a:pt x="2114" y="131"/>
                        <a:pt x="2137" y="86"/>
                        <a:pt x="2122" y="49"/>
                      </a:cubicBezTo>
                      <a:cubicBezTo>
                        <a:pt x="2110" y="20"/>
                        <a:pt x="2080" y="0"/>
                        <a:pt x="20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89" name="Google Shape;389;p7"/>
            <p:cNvGrpSpPr/>
            <p:nvPr/>
          </p:nvGrpSpPr>
          <p:grpSpPr>
            <a:xfrm>
              <a:off x="-95832" y="4120598"/>
              <a:ext cx="483380" cy="483396"/>
              <a:chOff x="86350" y="57700"/>
              <a:chExt cx="691135" cy="691158"/>
            </a:xfrm>
          </p:grpSpPr>
          <p:grpSp>
            <p:nvGrpSpPr>
              <p:cNvPr id="390" name="Google Shape;390;p7"/>
              <p:cNvGrpSpPr/>
              <p:nvPr/>
            </p:nvGrpSpPr>
            <p:grpSpPr>
              <a:xfrm>
                <a:off x="86350" y="57700"/>
                <a:ext cx="691135" cy="691158"/>
                <a:chOff x="86350" y="57700"/>
                <a:chExt cx="691135" cy="691158"/>
              </a:xfrm>
            </p:grpSpPr>
            <p:sp>
              <p:nvSpPr>
                <p:cNvPr id="391" name="Google Shape;391;p7"/>
                <p:cNvSpPr/>
                <p:nvPr/>
              </p:nvSpPr>
              <p:spPr>
                <a:xfrm>
                  <a:off x="156470" y="127850"/>
                  <a:ext cx="550891" cy="55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" h="18054" extrusionOk="0">
                      <a:moveTo>
                        <a:pt x="9027" y="4916"/>
                      </a:moveTo>
                      <a:cubicBezTo>
                        <a:pt x="11304" y="4916"/>
                        <a:pt x="13145" y="6757"/>
                        <a:pt x="13145" y="9027"/>
                      </a:cubicBezTo>
                      <a:cubicBezTo>
                        <a:pt x="13145" y="11296"/>
                        <a:pt x="11304" y="13137"/>
                        <a:pt x="9027" y="13137"/>
                      </a:cubicBezTo>
                      <a:cubicBezTo>
                        <a:pt x="6758" y="13137"/>
                        <a:pt x="4917" y="11296"/>
                        <a:pt x="4917" y="9027"/>
                      </a:cubicBezTo>
                      <a:cubicBezTo>
                        <a:pt x="4917" y="6757"/>
                        <a:pt x="6758" y="4916"/>
                        <a:pt x="9027" y="4916"/>
                      </a:cubicBezTo>
                      <a:close/>
                      <a:moveTo>
                        <a:pt x="9027" y="0"/>
                      </a:moveTo>
                      <a:cubicBezTo>
                        <a:pt x="4045" y="0"/>
                        <a:pt x="1" y="4044"/>
                        <a:pt x="1" y="9027"/>
                      </a:cubicBezTo>
                      <a:cubicBezTo>
                        <a:pt x="1" y="14017"/>
                        <a:pt x="4045" y="18053"/>
                        <a:pt x="9027" y="18053"/>
                      </a:cubicBezTo>
                      <a:cubicBezTo>
                        <a:pt x="14017" y="18053"/>
                        <a:pt x="18061" y="14017"/>
                        <a:pt x="18061" y="9027"/>
                      </a:cubicBezTo>
                      <a:cubicBezTo>
                        <a:pt x="18061" y="4044"/>
                        <a:pt x="14017" y="0"/>
                        <a:pt x="90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7"/>
                <p:cNvSpPr/>
                <p:nvPr/>
              </p:nvSpPr>
              <p:spPr>
                <a:xfrm>
                  <a:off x="363231" y="57700"/>
                  <a:ext cx="137128" cy="10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6" h="3373" extrusionOk="0">
                      <a:moveTo>
                        <a:pt x="282" y="1"/>
                      </a:moveTo>
                      <a:lnTo>
                        <a:pt x="1" y="3372"/>
                      </a:lnTo>
                      <a:lnTo>
                        <a:pt x="4496" y="3372"/>
                      </a:lnTo>
                      <a:lnTo>
                        <a:pt x="421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7"/>
                <p:cNvSpPr/>
                <p:nvPr/>
              </p:nvSpPr>
              <p:spPr>
                <a:xfrm>
                  <a:off x="363231" y="645982"/>
                  <a:ext cx="137128" cy="10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6" h="3373" extrusionOk="0">
                      <a:moveTo>
                        <a:pt x="1" y="1"/>
                      </a:moveTo>
                      <a:lnTo>
                        <a:pt x="282" y="3372"/>
                      </a:lnTo>
                      <a:lnTo>
                        <a:pt x="4215" y="3372"/>
                      </a:lnTo>
                      <a:lnTo>
                        <a:pt x="449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7"/>
                <p:cNvSpPr/>
                <p:nvPr/>
              </p:nvSpPr>
              <p:spPr>
                <a:xfrm>
                  <a:off x="674639" y="334608"/>
                  <a:ext cx="102846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4496" extrusionOk="0">
                      <a:moveTo>
                        <a:pt x="0" y="0"/>
                      </a:moveTo>
                      <a:lnTo>
                        <a:pt x="0" y="4495"/>
                      </a:lnTo>
                      <a:lnTo>
                        <a:pt x="3372" y="4214"/>
                      </a:lnTo>
                      <a:lnTo>
                        <a:pt x="3372" y="2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7"/>
                <p:cNvSpPr/>
                <p:nvPr/>
              </p:nvSpPr>
              <p:spPr>
                <a:xfrm>
                  <a:off x="86350" y="334608"/>
                  <a:ext cx="102846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4496" extrusionOk="0">
                      <a:moveTo>
                        <a:pt x="3372" y="0"/>
                      </a:moveTo>
                      <a:lnTo>
                        <a:pt x="1" y="281"/>
                      </a:lnTo>
                      <a:lnTo>
                        <a:pt x="1" y="4214"/>
                      </a:lnTo>
                      <a:lnTo>
                        <a:pt x="3372" y="4495"/>
                      </a:lnTo>
                      <a:lnTo>
                        <a:pt x="337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7"/>
                <p:cNvSpPr/>
                <p:nvPr/>
              </p:nvSpPr>
              <p:spPr>
                <a:xfrm>
                  <a:off x="555139" y="116351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580" y="0"/>
                      </a:moveTo>
                      <a:lnTo>
                        <a:pt x="0" y="2188"/>
                      </a:lnTo>
                      <a:lnTo>
                        <a:pt x="3179" y="5367"/>
                      </a:lnTo>
                      <a:lnTo>
                        <a:pt x="5360" y="2787"/>
                      </a:lnTo>
                      <a:lnTo>
                        <a:pt x="258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7"/>
                <p:cNvSpPr/>
                <p:nvPr/>
              </p:nvSpPr>
              <p:spPr>
                <a:xfrm>
                  <a:off x="145216" y="526270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181" y="0"/>
                      </a:moveTo>
                      <a:lnTo>
                        <a:pt x="0" y="2588"/>
                      </a:lnTo>
                      <a:lnTo>
                        <a:pt x="2780" y="5368"/>
                      </a:lnTo>
                      <a:lnTo>
                        <a:pt x="5360" y="3179"/>
                      </a:lnTo>
                      <a:lnTo>
                        <a:pt x="218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7"/>
                <p:cNvSpPr/>
                <p:nvPr/>
              </p:nvSpPr>
              <p:spPr>
                <a:xfrm>
                  <a:off x="555139" y="526270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3179" y="0"/>
                      </a:moveTo>
                      <a:lnTo>
                        <a:pt x="0" y="3179"/>
                      </a:lnTo>
                      <a:lnTo>
                        <a:pt x="2580" y="5368"/>
                      </a:lnTo>
                      <a:lnTo>
                        <a:pt x="5360" y="2588"/>
                      </a:lnTo>
                      <a:lnTo>
                        <a:pt x="317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7"/>
                <p:cNvSpPr/>
                <p:nvPr/>
              </p:nvSpPr>
              <p:spPr>
                <a:xfrm>
                  <a:off x="145216" y="116351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780" y="0"/>
                      </a:moveTo>
                      <a:lnTo>
                        <a:pt x="0" y="2787"/>
                      </a:lnTo>
                      <a:lnTo>
                        <a:pt x="2181" y="5367"/>
                      </a:lnTo>
                      <a:lnTo>
                        <a:pt x="5360" y="2188"/>
                      </a:lnTo>
                      <a:lnTo>
                        <a:pt x="278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0" name="Google Shape;400;p7"/>
              <p:cNvGrpSpPr/>
              <p:nvPr/>
            </p:nvGrpSpPr>
            <p:grpSpPr>
              <a:xfrm>
                <a:off x="183097" y="264489"/>
                <a:ext cx="450763" cy="389423"/>
                <a:chOff x="183097" y="264489"/>
                <a:chExt cx="450763" cy="389423"/>
              </a:xfrm>
            </p:grpSpPr>
            <p:sp>
              <p:nvSpPr>
                <p:cNvPr id="401" name="Google Shape;401;p7"/>
                <p:cNvSpPr/>
                <p:nvPr/>
              </p:nvSpPr>
              <p:spPr>
                <a:xfrm>
                  <a:off x="537541" y="547772"/>
                  <a:ext cx="96319" cy="80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8" h="2645" extrusionOk="0">
                      <a:moveTo>
                        <a:pt x="3028" y="1"/>
                      </a:moveTo>
                      <a:cubicBezTo>
                        <a:pt x="2992" y="1"/>
                        <a:pt x="2957" y="19"/>
                        <a:pt x="2936" y="49"/>
                      </a:cubicBezTo>
                      <a:cubicBezTo>
                        <a:pt x="2181" y="1047"/>
                        <a:pt x="1198" y="1868"/>
                        <a:pt x="82" y="2422"/>
                      </a:cubicBezTo>
                      <a:cubicBezTo>
                        <a:pt x="23" y="2452"/>
                        <a:pt x="1" y="2519"/>
                        <a:pt x="30" y="2578"/>
                      </a:cubicBezTo>
                      <a:cubicBezTo>
                        <a:pt x="52" y="2615"/>
                        <a:pt x="89" y="2644"/>
                        <a:pt x="134" y="2644"/>
                      </a:cubicBezTo>
                      <a:cubicBezTo>
                        <a:pt x="148" y="2644"/>
                        <a:pt x="171" y="2637"/>
                        <a:pt x="185" y="2629"/>
                      </a:cubicBezTo>
                      <a:cubicBezTo>
                        <a:pt x="1331" y="2060"/>
                        <a:pt x="2351" y="1217"/>
                        <a:pt x="3120" y="190"/>
                      </a:cubicBezTo>
                      <a:cubicBezTo>
                        <a:pt x="3157" y="138"/>
                        <a:pt x="3150" y="64"/>
                        <a:pt x="3098" y="27"/>
                      </a:cubicBezTo>
                      <a:cubicBezTo>
                        <a:pt x="3077" y="9"/>
                        <a:pt x="3052" y="1"/>
                        <a:pt x="30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7"/>
                <p:cNvSpPr/>
                <p:nvPr/>
              </p:nvSpPr>
              <p:spPr>
                <a:xfrm>
                  <a:off x="183097" y="432208"/>
                  <a:ext cx="290421" cy="221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2" h="7269" extrusionOk="0">
                      <a:moveTo>
                        <a:pt x="124" y="1"/>
                      </a:moveTo>
                      <a:cubicBezTo>
                        <a:pt x="120" y="1"/>
                        <a:pt x="115" y="1"/>
                        <a:pt x="111" y="1"/>
                      </a:cubicBezTo>
                      <a:cubicBezTo>
                        <a:pt x="44" y="9"/>
                        <a:pt x="0" y="68"/>
                        <a:pt x="7" y="135"/>
                      </a:cubicBezTo>
                      <a:cubicBezTo>
                        <a:pt x="540" y="4201"/>
                        <a:pt x="4044" y="7269"/>
                        <a:pt x="8154" y="7269"/>
                      </a:cubicBezTo>
                      <a:cubicBezTo>
                        <a:pt x="8576" y="7269"/>
                        <a:pt x="9004" y="7239"/>
                        <a:pt x="9411" y="7173"/>
                      </a:cubicBezTo>
                      <a:cubicBezTo>
                        <a:pt x="9478" y="7165"/>
                        <a:pt x="9522" y="7106"/>
                        <a:pt x="9515" y="7039"/>
                      </a:cubicBezTo>
                      <a:cubicBezTo>
                        <a:pt x="9501" y="6985"/>
                        <a:pt x="9449" y="6943"/>
                        <a:pt x="9395" y="6943"/>
                      </a:cubicBezTo>
                      <a:cubicBezTo>
                        <a:pt x="9390" y="6943"/>
                        <a:pt x="9386" y="6943"/>
                        <a:pt x="9382" y="6943"/>
                      </a:cubicBezTo>
                      <a:cubicBezTo>
                        <a:pt x="8975" y="7003"/>
                        <a:pt x="8568" y="7039"/>
                        <a:pt x="8154" y="7039"/>
                      </a:cubicBezTo>
                      <a:cubicBezTo>
                        <a:pt x="4162" y="7039"/>
                        <a:pt x="761" y="4060"/>
                        <a:pt x="237" y="105"/>
                      </a:cubicBezTo>
                      <a:cubicBezTo>
                        <a:pt x="230" y="43"/>
                        <a:pt x="178" y="1"/>
                        <a:pt x="1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7"/>
                <p:cNvSpPr/>
                <p:nvPr/>
              </p:nvSpPr>
              <p:spPr>
                <a:xfrm>
                  <a:off x="428411" y="399543"/>
                  <a:ext cx="150884" cy="151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7" h="4954" extrusionOk="0">
                      <a:moveTo>
                        <a:pt x="4828" y="1"/>
                      </a:moveTo>
                      <a:cubicBezTo>
                        <a:pt x="4761" y="1"/>
                        <a:pt x="4710" y="52"/>
                        <a:pt x="4710" y="119"/>
                      </a:cubicBezTo>
                      <a:cubicBezTo>
                        <a:pt x="4710" y="2655"/>
                        <a:pt x="2647" y="4717"/>
                        <a:pt x="111" y="4717"/>
                      </a:cubicBezTo>
                      <a:cubicBezTo>
                        <a:pt x="52" y="4717"/>
                        <a:pt x="0" y="4769"/>
                        <a:pt x="0" y="4835"/>
                      </a:cubicBezTo>
                      <a:cubicBezTo>
                        <a:pt x="0" y="4895"/>
                        <a:pt x="52" y="4954"/>
                        <a:pt x="111" y="4954"/>
                      </a:cubicBezTo>
                      <a:cubicBezTo>
                        <a:pt x="2780" y="4954"/>
                        <a:pt x="4946" y="2780"/>
                        <a:pt x="4946" y="119"/>
                      </a:cubicBezTo>
                      <a:cubicBezTo>
                        <a:pt x="4946" y="52"/>
                        <a:pt x="4894" y="1"/>
                        <a:pt x="48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7"/>
                <p:cNvSpPr/>
                <p:nvPr/>
              </p:nvSpPr>
              <p:spPr>
                <a:xfrm>
                  <a:off x="298754" y="264489"/>
                  <a:ext cx="86163" cy="77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2529" extrusionOk="0">
                      <a:moveTo>
                        <a:pt x="2695" y="0"/>
                      </a:moveTo>
                      <a:cubicBezTo>
                        <a:pt x="2682" y="0"/>
                        <a:pt x="2668" y="3"/>
                        <a:pt x="2655" y="8"/>
                      </a:cubicBezTo>
                      <a:cubicBezTo>
                        <a:pt x="1516" y="436"/>
                        <a:pt x="585" y="1272"/>
                        <a:pt x="30" y="2359"/>
                      </a:cubicBezTo>
                      <a:cubicBezTo>
                        <a:pt x="1" y="2418"/>
                        <a:pt x="23" y="2484"/>
                        <a:pt x="82" y="2514"/>
                      </a:cubicBezTo>
                      <a:cubicBezTo>
                        <a:pt x="104" y="2529"/>
                        <a:pt x="119" y="2529"/>
                        <a:pt x="134" y="2529"/>
                      </a:cubicBezTo>
                      <a:cubicBezTo>
                        <a:pt x="178" y="2529"/>
                        <a:pt x="222" y="2506"/>
                        <a:pt x="245" y="2462"/>
                      </a:cubicBezTo>
                      <a:cubicBezTo>
                        <a:pt x="762" y="1427"/>
                        <a:pt x="1649" y="636"/>
                        <a:pt x="2736" y="222"/>
                      </a:cubicBezTo>
                      <a:cubicBezTo>
                        <a:pt x="2795" y="200"/>
                        <a:pt x="2825" y="133"/>
                        <a:pt x="2802" y="74"/>
                      </a:cubicBezTo>
                      <a:cubicBezTo>
                        <a:pt x="2785" y="28"/>
                        <a:pt x="2741" y="0"/>
                        <a:pt x="269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05" name="Google Shape;405;p7"/>
            <p:cNvGrpSpPr/>
            <p:nvPr/>
          </p:nvGrpSpPr>
          <p:grpSpPr>
            <a:xfrm>
              <a:off x="180271" y="4603989"/>
              <a:ext cx="308975" cy="311861"/>
              <a:chOff x="612674" y="323403"/>
              <a:chExt cx="401684" cy="405435"/>
            </a:xfrm>
          </p:grpSpPr>
          <p:grpSp>
            <p:nvGrpSpPr>
              <p:cNvPr id="406" name="Google Shape;406;p7"/>
              <p:cNvGrpSpPr/>
              <p:nvPr/>
            </p:nvGrpSpPr>
            <p:grpSpPr>
              <a:xfrm>
                <a:off x="612674" y="323403"/>
                <a:ext cx="401684" cy="405435"/>
                <a:chOff x="810549" y="420740"/>
                <a:chExt cx="401684" cy="405435"/>
              </a:xfrm>
            </p:grpSpPr>
            <p:sp>
              <p:nvSpPr>
                <p:cNvPr id="407" name="Google Shape;407;p7"/>
                <p:cNvSpPr/>
                <p:nvPr/>
              </p:nvSpPr>
              <p:spPr>
                <a:xfrm>
                  <a:off x="810549" y="555123"/>
                  <a:ext cx="71309" cy="83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8" h="2736" extrusionOk="0">
                      <a:moveTo>
                        <a:pt x="393" y="1"/>
                      </a:moveTo>
                      <a:lnTo>
                        <a:pt x="1" y="2241"/>
                      </a:lnTo>
                      <a:lnTo>
                        <a:pt x="1894" y="2736"/>
                      </a:lnTo>
                      <a:lnTo>
                        <a:pt x="2337" y="178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7"/>
                <p:cNvSpPr/>
                <p:nvPr/>
              </p:nvSpPr>
              <p:spPr>
                <a:xfrm>
                  <a:off x="870085" y="440138"/>
                  <a:ext cx="94977" cy="91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3002" extrusionOk="0">
                      <a:moveTo>
                        <a:pt x="1856" y="0"/>
                      </a:moveTo>
                      <a:lnTo>
                        <a:pt x="1" y="1316"/>
                      </a:lnTo>
                      <a:lnTo>
                        <a:pt x="984" y="3002"/>
                      </a:lnTo>
                      <a:lnTo>
                        <a:pt x="3113" y="1501"/>
                      </a:lnTo>
                      <a:lnTo>
                        <a:pt x="185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7"/>
                <p:cNvSpPr/>
                <p:nvPr/>
              </p:nvSpPr>
              <p:spPr>
                <a:xfrm>
                  <a:off x="822963" y="447183"/>
                  <a:ext cx="380884" cy="35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8" h="11559" extrusionOk="0">
                      <a:moveTo>
                        <a:pt x="6237" y="2035"/>
                      </a:moveTo>
                      <a:cubicBezTo>
                        <a:pt x="6450" y="2035"/>
                        <a:pt x="6666" y="2053"/>
                        <a:pt x="6883" y="2091"/>
                      </a:cubicBezTo>
                      <a:cubicBezTo>
                        <a:pt x="8916" y="2445"/>
                        <a:pt x="10284" y="4382"/>
                        <a:pt x="9929" y="6415"/>
                      </a:cubicBezTo>
                      <a:cubicBezTo>
                        <a:pt x="9619" y="8239"/>
                        <a:pt x="8039" y="9525"/>
                        <a:pt x="6251" y="9525"/>
                      </a:cubicBezTo>
                      <a:cubicBezTo>
                        <a:pt x="6038" y="9525"/>
                        <a:pt x="5822" y="9506"/>
                        <a:pt x="5604" y="9469"/>
                      </a:cubicBezTo>
                      <a:cubicBezTo>
                        <a:pt x="3571" y="9114"/>
                        <a:pt x="2204" y="7177"/>
                        <a:pt x="2558" y="5144"/>
                      </a:cubicBezTo>
                      <a:cubicBezTo>
                        <a:pt x="2869" y="3321"/>
                        <a:pt x="4448" y="2035"/>
                        <a:pt x="6237" y="2035"/>
                      </a:cubicBezTo>
                      <a:close/>
                      <a:moveTo>
                        <a:pt x="6233" y="1"/>
                      </a:moveTo>
                      <a:cubicBezTo>
                        <a:pt x="3473" y="1"/>
                        <a:pt x="1036" y="1982"/>
                        <a:pt x="548" y="4796"/>
                      </a:cubicBezTo>
                      <a:cubicBezTo>
                        <a:pt x="1" y="7938"/>
                        <a:pt x="2115" y="10932"/>
                        <a:pt x="5257" y="11472"/>
                      </a:cubicBezTo>
                      <a:cubicBezTo>
                        <a:pt x="5592" y="11530"/>
                        <a:pt x="5926" y="11559"/>
                        <a:pt x="6255" y="11559"/>
                      </a:cubicBezTo>
                      <a:cubicBezTo>
                        <a:pt x="9015" y="11559"/>
                        <a:pt x="11451" y="9577"/>
                        <a:pt x="11940" y="6763"/>
                      </a:cubicBezTo>
                      <a:cubicBezTo>
                        <a:pt x="12487" y="3621"/>
                        <a:pt x="10373" y="627"/>
                        <a:pt x="7231" y="87"/>
                      </a:cubicBezTo>
                      <a:cubicBezTo>
                        <a:pt x="6895" y="29"/>
                        <a:pt x="6562" y="1"/>
                        <a:pt x="623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7"/>
                <p:cNvSpPr/>
                <p:nvPr/>
              </p:nvSpPr>
              <p:spPr>
                <a:xfrm>
                  <a:off x="945177" y="754897"/>
                  <a:ext cx="83234" cy="71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9" h="2337" extrusionOk="0">
                      <a:moveTo>
                        <a:pt x="170" y="1"/>
                      </a:moveTo>
                      <a:lnTo>
                        <a:pt x="0" y="1952"/>
                      </a:lnTo>
                      <a:lnTo>
                        <a:pt x="2240" y="2337"/>
                      </a:lnTo>
                      <a:lnTo>
                        <a:pt x="2728" y="444"/>
                      </a:lnTo>
                      <a:lnTo>
                        <a:pt x="17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7"/>
                <p:cNvSpPr/>
                <p:nvPr/>
              </p:nvSpPr>
              <p:spPr>
                <a:xfrm>
                  <a:off x="998400" y="420740"/>
                  <a:ext cx="83234" cy="7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9" h="2337" extrusionOk="0">
                      <a:moveTo>
                        <a:pt x="488" y="0"/>
                      </a:moveTo>
                      <a:lnTo>
                        <a:pt x="0" y="1893"/>
                      </a:lnTo>
                      <a:lnTo>
                        <a:pt x="2558" y="2337"/>
                      </a:lnTo>
                      <a:lnTo>
                        <a:pt x="2728" y="385"/>
                      </a:lnTo>
                      <a:lnTo>
                        <a:pt x="48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7"/>
                <p:cNvSpPr/>
                <p:nvPr/>
              </p:nvSpPr>
              <p:spPr>
                <a:xfrm>
                  <a:off x="1061749" y="715216"/>
                  <a:ext cx="94947" cy="91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3" h="3002" extrusionOk="0">
                      <a:moveTo>
                        <a:pt x="2130" y="1"/>
                      </a:moveTo>
                      <a:lnTo>
                        <a:pt x="1" y="1501"/>
                      </a:lnTo>
                      <a:lnTo>
                        <a:pt x="1257" y="3002"/>
                      </a:lnTo>
                      <a:lnTo>
                        <a:pt x="3113" y="1686"/>
                      </a:lnTo>
                      <a:lnTo>
                        <a:pt x="21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7"/>
                <p:cNvSpPr/>
                <p:nvPr/>
              </p:nvSpPr>
              <p:spPr>
                <a:xfrm>
                  <a:off x="830191" y="671937"/>
                  <a:ext cx="91348" cy="9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3113" extrusionOk="0">
                      <a:moveTo>
                        <a:pt x="1501" y="0"/>
                      </a:moveTo>
                      <a:lnTo>
                        <a:pt x="0" y="1257"/>
                      </a:lnTo>
                      <a:lnTo>
                        <a:pt x="1309" y="3112"/>
                      </a:lnTo>
                      <a:lnTo>
                        <a:pt x="2994" y="2122"/>
                      </a:lnTo>
                      <a:lnTo>
                        <a:pt x="15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7"/>
                <p:cNvSpPr/>
                <p:nvPr/>
              </p:nvSpPr>
              <p:spPr>
                <a:xfrm>
                  <a:off x="1105273" y="480032"/>
                  <a:ext cx="91348" cy="94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3114" extrusionOk="0">
                      <a:moveTo>
                        <a:pt x="1686" y="1"/>
                      </a:moveTo>
                      <a:lnTo>
                        <a:pt x="0" y="991"/>
                      </a:lnTo>
                      <a:lnTo>
                        <a:pt x="1494" y="3113"/>
                      </a:lnTo>
                      <a:lnTo>
                        <a:pt x="2994" y="1856"/>
                      </a:lnTo>
                      <a:lnTo>
                        <a:pt x="168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7"/>
                <p:cNvSpPr/>
                <p:nvPr/>
              </p:nvSpPr>
              <p:spPr>
                <a:xfrm rot="10800000">
                  <a:off x="1140924" y="601998"/>
                  <a:ext cx="71309" cy="83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8" h="2736" extrusionOk="0">
                      <a:moveTo>
                        <a:pt x="393" y="1"/>
                      </a:moveTo>
                      <a:lnTo>
                        <a:pt x="1" y="2241"/>
                      </a:lnTo>
                      <a:lnTo>
                        <a:pt x="1894" y="2736"/>
                      </a:lnTo>
                      <a:lnTo>
                        <a:pt x="2337" y="178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6" name="Google Shape;416;p7"/>
              <p:cNvGrpSpPr/>
              <p:nvPr/>
            </p:nvGrpSpPr>
            <p:grpSpPr>
              <a:xfrm>
                <a:off x="642015" y="405112"/>
                <a:ext cx="301036" cy="286089"/>
                <a:chOff x="794415" y="405112"/>
                <a:chExt cx="301036" cy="286089"/>
              </a:xfrm>
            </p:grpSpPr>
            <p:sp>
              <p:nvSpPr>
                <p:cNvPr id="417" name="Google Shape;417;p7"/>
                <p:cNvSpPr/>
                <p:nvPr/>
              </p:nvSpPr>
              <p:spPr>
                <a:xfrm>
                  <a:off x="912787" y="677811"/>
                  <a:ext cx="63836" cy="1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439" extrusionOk="0">
                      <a:moveTo>
                        <a:pt x="85" y="0"/>
                      </a:moveTo>
                      <a:cubicBezTo>
                        <a:pt x="53" y="0"/>
                        <a:pt x="20" y="17"/>
                        <a:pt x="8" y="54"/>
                      </a:cubicBezTo>
                      <a:cubicBezTo>
                        <a:pt x="0" y="91"/>
                        <a:pt x="15" y="128"/>
                        <a:pt x="52" y="142"/>
                      </a:cubicBezTo>
                      <a:cubicBezTo>
                        <a:pt x="326" y="239"/>
                        <a:pt x="606" y="305"/>
                        <a:pt x="887" y="357"/>
                      </a:cubicBezTo>
                      <a:cubicBezTo>
                        <a:pt x="1190" y="409"/>
                        <a:pt x="1508" y="438"/>
                        <a:pt x="1819" y="438"/>
                      </a:cubicBezTo>
                      <a:cubicBezTo>
                        <a:pt x="1885" y="438"/>
                        <a:pt x="1952" y="438"/>
                        <a:pt x="2018" y="431"/>
                      </a:cubicBezTo>
                      <a:cubicBezTo>
                        <a:pt x="2063" y="431"/>
                        <a:pt x="2092" y="394"/>
                        <a:pt x="2092" y="357"/>
                      </a:cubicBezTo>
                      <a:cubicBezTo>
                        <a:pt x="2092" y="313"/>
                        <a:pt x="2055" y="283"/>
                        <a:pt x="2018" y="283"/>
                      </a:cubicBezTo>
                      <a:cubicBezTo>
                        <a:pt x="1946" y="286"/>
                        <a:pt x="1873" y="287"/>
                        <a:pt x="1801" y="287"/>
                      </a:cubicBezTo>
                      <a:cubicBezTo>
                        <a:pt x="1504" y="287"/>
                        <a:pt x="1207" y="262"/>
                        <a:pt x="910" y="209"/>
                      </a:cubicBezTo>
                      <a:cubicBezTo>
                        <a:pt x="636" y="165"/>
                        <a:pt x="362" y="91"/>
                        <a:pt x="104" y="2"/>
                      </a:cubicBezTo>
                      <a:cubicBezTo>
                        <a:pt x="98" y="1"/>
                        <a:pt x="92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7"/>
                <p:cNvSpPr/>
                <p:nvPr/>
              </p:nvSpPr>
              <p:spPr>
                <a:xfrm>
                  <a:off x="794415" y="456474"/>
                  <a:ext cx="83662" cy="205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" h="6749" extrusionOk="0">
                      <a:moveTo>
                        <a:pt x="835" y="1"/>
                      </a:moveTo>
                      <a:cubicBezTo>
                        <a:pt x="807" y="1"/>
                        <a:pt x="780" y="16"/>
                        <a:pt x="769" y="44"/>
                      </a:cubicBezTo>
                      <a:cubicBezTo>
                        <a:pt x="577" y="458"/>
                        <a:pt x="436" y="901"/>
                        <a:pt x="362" y="1360"/>
                      </a:cubicBezTo>
                      <a:cubicBezTo>
                        <a:pt x="0" y="3430"/>
                        <a:pt x="887" y="5536"/>
                        <a:pt x="2617" y="6734"/>
                      </a:cubicBezTo>
                      <a:cubicBezTo>
                        <a:pt x="2624" y="6742"/>
                        <a:pt x="2639" y="6749"/>
                        <a:pt x="2654" y="6749"/>
                      </a:cubicBezTo>
                      <a:cubicBezTo>
                        <a:pt x="2676" y="6749"/>
                        <a:pt x="2706" y="6734"/>
                        <a:pt x="2721" y="6719"/>
                      </a:cubicBezTo>
                      <a:cubicBezTo>
                        <a:pt x="2743" y="6682"/>
                        <a:pt x="2735" y="6638"/>
                        <a:pt x="2698" y="6616"/>
                      </a:cubicBezTo>
                      <a:cubicBezTo>
                        <a:pt x="1020" y="5455"/>
                        <a:pt x="155" y="3400"/>
                        <a:pt x="503" y="1389"/>
                      </a:cubicBezTo>
                      <a:cubicBezTo>
                        <a:pt x="584" y="938"/>
                        <a:pt x="717" y="509"/>
                        <a:pt x="902" y="103"/>
                      </a:cubicBezTo>
                      <a:cubicBezTo>
                        <a:pt x="917" y="66"/>
                        <a:pt x="902" y="21"/>
                        <a:pt x="865" y="7"/>
                      </a:cubicBezTo>
                      <a:cubicBezTo>
                        <a:pt x="855" y="3"/>
                        <a:pt x="845" y="1"/>
                        <a:pt x="8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7"/>
                <p:cNvSpPr/>
                <p:nvPr/>
              </p:nvSpPr>
              <p:spPr>
                <a:xfrm>
                  <a:off x="942098" y="545472"/>
                  <a:ext cx="153354" cy="109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8" h="3602" extrusionOk="0">
                      <a:moveTo>
                        <a:pt x="4942" y="0"/>
                      </a:moveTo>
                      <a:cubicBezTo>
                        <a:pt x="4909" y="0"/>
                        <a:pt x="4879" y="27"/>
                        <a:pt x="4872" y="61"/>
                      </a:cubicBezTo>
                      <a:cubicBezTo>
                        <a:pt x="4529" y="2050"/>
                        <a:pt x="2797" y="3448"/>
                        <a:pt x="849" y="3448"/>
                      </a:cubicBezTo>
                      <a:cubicBezTo>
                        <a:pt x="618" y="3448"/>
                        <a:pt x="384" y="3428"/>
                        <a:pt x="148" y="3387"/>
                      </a:cubicBezTo>
                      <a:lnTo>
                        <a:pt x="96" y="3380"/>
                      </a:lnTo>
                      <a:cubicBezTo>
                        <a:pt x="92" y="3379"/>
                        <a:pt x="87" y="3379"/>
                        <a:pt x="83" y="3379"/>
                      </a:cubicBezTo>
                      <a:cubicBezTo>
                        <a:pt x="45" y="3379"/>
                        <a:pt x="14" y="3406"/>
                        <a:pt x="8" y="3439"/>
                      </a:cubicBezTo>
                      <a:cubicBezTo>
                        <a:pt x="0" y="3476"/>
                        <a:pt x="30" y="3520"/>
                        <a:pt x="67" y="3528"/>
                      </a:cubicBezTo>
                      <a:lnTo>
                        <a:pt x="126" y="3535"/>
                      </a:lnTo>
                      <a:cubicBezTo>
                        <a:pt x="370" y="3580"/>
                        <a:pt x="607" y="3602"/>
                        <a:pt x="850" y="3602"/>
                      </a:cubicBezTo>
                      <a:cubicBezTo>
                        <a:pt x="2869" y="3602"/>
                        <a:pt x="4658" y="2145"/>
                        <a:pt x="5020" y="90"/>
                      </a:cubicBezTo>
                      <a:cubicBezTo>
                        <a:pt x="5027" y="46"/>
                        <a:pt x="4998" y="9"/>
                        <a:pt x="4954" y="1"/>
                      </a:cubicBezTo>
                      <a:cubicBezTo>
                        <a:pt x="4950" y="1"/>
                        <a:pt x="4946" y="0"/>
                        <a:pt x="4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7"/>
                <p:cNvSpPr/>
                <p:nvPr/>
              </p:nvSpPr>
              <p:spPr>
                <a:xfrm>
                  <a:off x="860479" y="405112"/>
                  <a:ext cx="65178" cy="51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1699" extrusionOk="0">
                      <a:moveTo>
                        <a:pt x="2050" y="0"/>
                      </a:moveTo>
                      <a:cubicBezTo>
                        <a:pt x="2042" y="0"/>
                        <a:pt x="2034" y="2"/>
                        <a:pt x="2026" y="5"/>
                      </a:cubicBezTo>
                      <a:cubicBezTo>
                        <a:pt x="1213" y="316"/>
                        <a:pt x="518" y="863"/>
                        <a:pt x="22" y="1587"/>
                      </a:cubicBezTo>
                      <a:cubicBezTo>
                        <a:pt x="0" y="1617"/>
                        <a:pt x="8" y="1661"/>
                        <a:pt x="44" y="1691"/>
                      </a:cubicBezTo>
                      <a:cubicBezTo>
                        <a:pt x="59" y="1698"/>
                        <a:pt x="74" y="1698"/>
                        <a:pt x="81" y="1698"/>
                      </a:cubicBezTo>
                      <a:cubicBezTo>
                        <a:pt x="111" y="1698"/>
                        <a:pt x="133" y="1691"/>
                        <a:pt x="148" y="1668"/>
                      </a:cubicBezTo>
                      <a:cubicBezTo>
                        <a:pt x="621" y="974"/>
                        <a:pt x="1286" y="441"/>
                        <a:pt x="2077" y="146"/>
                      </a:cubicBezTo>
                      <a:cubicBezTo>
                        <a:pt x="2114" y="131"/>
                        <a:pt x="2137" y="86"/>
                        <a:pt x="2122" y="49"/>
                      </a:cubicBezTo>
                      <a:cubicBezTo>
                        <a:pt x="2110" y="20"/>
                        <a:pt x="2080" y="0"/>
                        <a:pt x="20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9"/>
          <p:cNvSpPr txBox="1">
            <a:spLocks noGrp="1"/>
          </p:cNvSpPr>
          <p:nvPr>
            <p:ph type="title"/>
          </p:nvPr>
        </p:nvSpPr>
        <p:spPr>
          <a:xfrm flipH="1">
            <a:off x="4608827" y="1760150"/>
            <a:ext cx="3636900" cy="11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9"/>
          <p:cNvSpPr txBox="1">
            <a:spLocks noGrp="1"/>
          </p:cNvSpPr>
          <p:nvPr>
            <p:ph type="subTitle" idx="1"/>
          </p:nvPr>
        </p:nvSpPr>
        <p:spPr>
          <a:xfrm flipH="1">
            <a:off x="4608827" y="2712250"/>
            <a:ext cx="36369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493" name="Google Shape;493;p9"/>
          <p:cNvGrpSpPr/>
          <p:nvPr/>
        </p:nvGrpSpPr>
        <p:grpSpPr>
          <a:xfrm>
            <a:off x="105243" y="131825"/>
            <a:ext cx="8933515" cy="4784025"/>
            <a:chOff x="105243" y="131825"/>
            <a:chExt cx="8933515" cy="4784025"/>
          </a:xfrm>
        </p:grpSpPr>
        <p:grpSp>
          <p:nvGrpSpPr>
            <p:cNvPr id="494" name="Google Shape;494;p9"/>
            <p:cNvGrpSpPr/>
            <p:nvPr/>
          </p:nvGrpSpPr>
          <p:grpSpPr>
            <a:xfrm flipH="1">
              <a:off x="8110750" y="131825"/>
              <a:ext cx="928008" cy="691158"/>
              <a:chOff x="105250" y="131825"/>
              <a:chExt cx="928008" cy="691158"/>
            </a:xfrm>
          </p:grpSpPr>
          <p:grpSp>
            <p:nvGrpSpPr>
              <p:cNvPr id="495" name="Google Shape;495;p9"/>
              <p:cNvGrpSpPr/>
              <p:nvPr/>
            </p:nvGrpSpPr>
            <p:grpSpPr>
              <a:xfrm>
                <a:off x="105250" y="131825"/>
                <a:ext cx="691135" cy="691158"/>
                <a:chOff x="86350" y="57700"/>
                <a:chExt cx="691135" cy="691158"/>
              </a:xfrm>
            </p:grpSpPr>
            <p:grpSp>
              <p:nvGrpSpPr>
                <p:cNvPr id="496" name="Google Shape;496;p9"/>
                <p:cNvGrpSpPr/>
                <p:nvPr/>
              </p:nvGrpSpPr>
              <p:grpSpPr>
                <a:xfrm>
                  <a:off x="86350" y="57700"/>
                  <a:ext cx="691135" cy="691158"/>
                  <a:chOff x="86350" y="57700"/>
                  <a:chExt cx="691135" cy="691158"/>
                </a:xfrm>
              </p:grpSpPr>
              <p:sp>
                <p:nvSpPr>
                  <p:cNvPr id="497" name="Google Shape;497;p9"/>
                  <p:cNvSpPr/>
                  <p:nvPr/>
                </p:nvSpPr>
                <p:spPr>
                  <a:xfrm>
                    <a:off x="156470" y="127850"/>
                    <a:ext cx="550891" cy="550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62" h="18054" extrusionOk="0">
                        <a:moveTo>
                          <a:pt x="9027" y="4916"/>
                        </a:moveTo>
                        <a:cubicBezTo>
                          <a:pt x="11304" y="4916"/>
                          <a:pt x="13145" y="6757"/>
                          <a:pt x="13145" y="9027"/>
                        </a:cubicBezTo>
                        <a:cubicBezTo>
                          <a:pt x="13145" y="11296"/>
                          <a:pt x="11304" y="13137"/>
                          <a:pt x="9027" y="13137"/>
                        </a:cubicBezTo>
                        <a:cubicBezTo>
                          <a:pt x="6758" y="13137"/>
                          <a:pt x="4917" y="11296"/>
                          <a:pt x="4917" y="9027"/>
                        </a:cubicBezTo>
                        <a:cubicBezTo>
                          <a:pt x="4917" y="6757"/>
                          <a:pt x="6758" y="4916"/>
                          <a:pt x="9027" y="4916"/>
                        </a:cubicBezTo>
                        <a:close/>
                        <a:moveTo>
                          <a:pt x="9027" y="0"/>
                        </a:moveTo>
                        <a:cubicBezTo>
                          <a:pt x="4045" y="0"/>
                          <a:pt x="1" y="4044"/>
                          <a:pt x="1" y="9027"/>
                        </a:cubicBezTo>
                        <a:cubicBezTo>
                          <a:pt x="1" y="14017"/>
                          <a:pt x="4045" y="18053"/>
                          <a:pt x="9027" y="18053"/>
                        </a:cubicBezTo>
                        <a:cubicBezTo>
                          <a:pt x="14017" y="18053"/>
                          <a:pt x="18061" y="14017"/>
                          <a:pt x="18061" y="9027"/>
                        </a:cubicBezTo>
                        <a:cubicBezTo>
                          <a:pt x="18061" y="4044"/>
                          <a:pt x="14017" y="0"/>
                          <a:pt x="902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8" name="Google Shape;498;p9"/>
                  <p:cNvSpPr/>
                  <p:nvPr/>
                </p:nvSpPr>
                <p:spPr>
                  <a:xfrm>
                    <a:off x="363231" y="57700"/>
                    <a:ext cx="137128" cy="102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96" h="3373" extrusionOk="0">
                        <a:moveTo>
                          <a:pt x="282" y="1"/>
                        </a:moveTo>
                        <a:lnTo>
                          <a:pt x="1" y="3372"/>
                        </a:lnTo>
                        <a:lnTo>
                          <a:pt x="4496" y="3372"/>
                        </a:lnTo>
                        <a:lnTo>
                          <a:pt x="4215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9" name="Google Shape;499;p9"/>
                  <p:cNvSpPr/>
                  <p:nvPr/>
                </p:nvSpPr>
                <p:spPr>
                  <a:xfrm>
                    <a:off x="363231" y="645982"/>
                    <a:ext cx="137128" cy="102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96" h="3373" extrusionOk="0">
                        <a:moveTo>
                          <a:pt x="1" y="1"/>
                        </a:moveTo>
                        <a:lnTo>
                          <a:pt x="282" y="3372"/>
                        </a:lnTo>
                        <a:lnTo>
                          <a:pt x="4215" y="3372"/>
                        </a:lnTo>
                        <a:lnTo>
                          <a:pt x="4496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0" name="Google Shape;500;p9"/>
                  <p:cNvSpPr/>
                  <p:nvPr/>
                </p:nvSpPr>
                <p:spPr>
                  <a:xfrm>
                    <a:off x="674639" y="334608"/>
                    <a:ext cx="102846" cy="137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4496" extrusionOk="0">
                        <a:moveTo>
                          <a:pt x="0" y="0"/>
                        </a:moveTo>
                        <a:lnTo>
                          <a:pt x="0" y="4495"/>
                        </a:lnTo>
                        <a:lnTo>
                          <a:pt x="3372" y="4214"/>
                        </a:lnTo>
                        <a:lnTo>
                          <a:pt x="3372" y="2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1" name="Google Shape;501;p9"/>
                  <p:cNvSpPr/>
                  <p:nvPr/>
                </p:nvSpPr>
                <p:spPr>
                  <a:xfrm>
                    <a:off x="86350" y="334608"/>
                    <a:ext cx="102846" cy="137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4496" extrusionOk="0">
                        <a:moveTo>
                          <a:pt x="3372" y="0"/>
                        </a:moveTo>
                        <a:lnTo>
                          <a:pt x="1" y="281"/>
                        </a:lnTo>
                        <a:lnTo>
                          <a:pt x="1" y="4214"/>
                        </a:lnTo>
                        <a:lnTo>
                          <a:pt x="3372" y="4495"/>
                        </a:lnTo>
                        <a:lnTo>
                          <a:pt x="3372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2" name="Google Shape;502;p9"/>
                  <p:cNvSpPr/>
                  <p:nvPr/>
                </p:nvSpPr>
                <p:spPr>
                  <a:xfrm>
                    <a:off x="555139" y="116351"/>
                    <a:ext cx="163480" cy="163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" h="5368" extrusionOk="0">
                        <a:moveTo>
                          <a:pt x="2580" y="0"/>
                        </a:moveTo>
                        <a:lnTo>
                          <a:pt x="0" y="2188"/>
                        </a:lnTo>
                        <a:lnTo>
                          <a:pt x="3179" y="5367"/>
                        </a:lnTo>
                        <a:lnTo>
                          <a:pt x="5360" y="2787"/>
                        </a:lnTo>
                        <a:lnTo>
                          <a:pt x="258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3" name="Google Shape;503;p9"/>
                  <p:cNvSpPr/>
                  <p:nvPr/>
                </p:nvSpPr>
                <p:spPr>
                  <a:xfrm>
                    <a:off x="145216" y="526270"/>
                    <a:ext cx="163480" cy="163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" h="5368" extrusionOk="0">
                        <a:moveTo>
                          <a:pt x="2181" y="0"/>
                        </a:moveTo>
                        <a:lnTo>
                          <a:pt x="0" y="2588"/>
                        </a:lnTo>
                        <a:lnTo>
                          <a:pt x="2780" y="5368"/>
                        </a:lnTo>
                        <a:lnTo>
                          <a:pt x="5360" y="3179"/>
                        </a:lnTo>
                        <a:lnTo>
                          <a:pt x="218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4" name="Google Shape;504;p9"/>
                  <p:cNvSpPr/>
                  <p:nvPr/>
                </p:nvSpPr>
                <p:spPr>
                  <a:xfrm>
                    <a:off x="555139" y="526270"/>
                    <a:ext cx="163480" cy="163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" h="5368" extrusionOk="0">
                        <a:moveTo>
                          <a:pt x="3179" y="0"/>
                        </a:moveTo>
                        <a:lnTo>
                          <a:pt x="0" y="3179"/>
                        </a:lnTo>
                        <a:lnTo>
                          <a:pt x="2580" y="5368"/>
                        </a:lnTo>
                        <a:lnTo>
                          <a:pt x="5360" y="2588"/>
                        </a:lnTo>
                        <a:lnTo>
                          <a:pt x="3179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5" name="Google Shape;505;p9"/>
                  <p:cNvSpPr/>
                  <p:nvPr/>
                </p:nvSpPr>
                <p:spPr>
                  <a:xfrm>
                    <a:off x="145216" y="116351"/>
                    <a:ext cx="163480" cy="163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" h="5368" extrusionOk="0">
                        <a:moveTo>
                          <a:pt x="2780" y="0"/>
                        </a:moveTo>
                        <a:lnTo>
                          <a:pt x="0" y="2787"/>
                        </a:lnTo>
                        <a:lnTo>
                          <a:pt x="2181" y="5367"/>
                        </a:lnTo>
                        <a:lnTo>
                          <a:pt x="5360" y="2188"/>
                        </a:lnTo>
                        <a:lnTo>
                          <a:pt x="278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06" name="Google Shape;506;p9"/>
                <p:cNvGrpSpPr/>
                <p:nvPr/>
              </p:nvGrpSpPr>
              <p:grpSpPr>
                <a:xfrm>
                  <a:off x="183097" y="264489"/>
                  <a:ext cx="450763" cy="389423"/>
                  <a:chOff x="183097" y="264489"/>
                  <a:chExt cx="450763" cy="389423"/>
                </a:xfrm>
              </p:grpSpPr>
              <p:sp>
                <p:nvSpPr>
                  <p:cNvPr id="507" name="Google Shape;507;p9"/>
                  <p:cNvSpPr/>
                  <p:nvPr/>
                </p:nvSpPr>
                <p:spPr>
                  <a:xfrm>
                    <a:off x="537541" y="547772"/>
                    <a:ext cx="96319" cy="80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8" h="2645" extrusionOk="0">
                        <a:moveTo>
                          <a:pt x="3028" y="1"/>
                        </a:moveTo>
                        <a:cubicBezTo>
                          <a:pt x="2992" y="1"/>
                          <a:pt x="2957" y="19"/>
                          <a:pt x="2936" y="49"/>
                        </a:cubicBezTo>
                        <a:cubicBezTo>
                          <a:pt x="2181" y="1047"/>
                          <a:pt x="1198" y="1868"/>
                          <a:pt x="82" y="2422"/>
                        </a:cubicBezTo>
                        <a:cubicBezTo>
                          <a:pt x="23" y="2452"/>
                          <a:pt x="1" y="2519"/>
                          <a:pt x="30" y="2578"/>
                        </a:cubicBezTo>
                        <a:cubicBezTo>
                          <a:pt x="52" y="2615"/>
                          <a:pt x="89" y="2644"/>
                          <a:pt x="134" y="2644"/>
                        </a:cubicBezTo>
                        <a:cubicBezTo>
                          <a:pt x="148" y="2644"/>
                          <a:pt x="171" y="2637"/>
                          <a:pt x="185" y="2629"/>
                        </a:cubicBezTo>
                        <a:cubicBezTo>
                          <a:pt x="1331" y="2060"/>
                          <a:pt x="2351" y="1217"/>
                          <a:pt x="3120" y="190"/>
                        </a:cubicBezTo>
                        <a:cubicBezTo>
                          <a:pt x="3157" y="138"/>
                          <a:pt x="3150" y="64"/>
                          <a:pt x="3098" y="27"/>
                        </a:cubicBezTo>
                        <a:cubicBezTo>
                          <a:pt x="3077" y="9"/>
                          <a:pt x="3052" y="1"/>
                          <a:pt x="30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8" name="Google Shape;508;p9"/>
                  <p:cNvSpPr/>
                  <p:nvPr/>
                </p:nvSpPr>
                <p:spPr>
                  <a:xfrm>
                    <a:off x="183097" y="432208"/>
                    <a:ext cx="290421" cy="2217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22" h="7269" extrusionOk="0">
                        <a:moveTo>
                          <a:pt x="124" y="1"/>
                        </a:moveTo>
                        <a:cubicBezTo>
                          <a:pt x="120" y="1"/>
                          <a:pt x="115" y="1"/>
                          <a:pt x="111" y="1"/>
                        </a:cubicBezTo>
                        <a:cubicBezTo>
                          <a:pt x="44" y="9"/>
                          <a:pt x="0" y="68"/>
                          <a:pt x="7" y="135"/>
                        </a:cubicBezTo>
                        <a:cubicBezTo>
                          <a:pt x="540" y="4201"/>
                          <a:pt x="4044" y="7269"/>
                          <a:pt x="8154" y="7269"/>
                        </a:cubicBezTo>
                        <a:cubicBezTo>
                          <a:pt x="8576" y="7269"/>
                          <a:pt x="9004" y="7239"/>
                          <a:pt x="9411" y="7173"/>
                        </a:cubicBezTo>
                        <a:cubicBezTo>
                          <a:pt x="9478" y="7165"/>
                          <a:pt x="9522" y="7106"/>
                          <a:pt x="9515" y="7039"/>
                        </a:cubicBezTo>
                        <a:cubicBezTo>
                          <a:pt x="9501" y="6985"/>
                          <a:pt x="9449" y="6943"/>
                          <a:pt x="9395" y="6943"/>
                        </a:cubicBezTo>
                        <a:cubicBezTo>
                          <a:pt x="9390" y="6943"/>
                          <a:pt x="9386" y="6943"/>
                          <a:pt x="9382" y="6943"/>
                        </a:cubicBezTo>
                        <a:cubicBezTo>
                          <a:pt x="8975" y="7003"/>
                          <a:pt x="8568" y="7039"/>
                          <a:pt x="8154" y="7039"/>
                        </a:cubicBezTo>
                        <a:cubicBezTo>
                          <a:pt x="4162" y="7039"/>
                          <a:pt x="761" y="4060"/>
                          <a:pt x="237" y="105"/>
                        </a:cubicBezTo>
                        <a:cubicBezTo>
                          <a:pt x="230" y="43"/>
                          <a:pt x="178" y="1"/>
                          <a:pt x="12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9" name="Google Shape;509;p9"/>
                  <p:cNvSpPr/>
                  <p:nvPr/>
                </p:nvSpPr>
                <p:spPr>
                  <a:xfrm>
                    <a:off x="428411" y="399543"/>
                    <a:ext cx="150884" cy="151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7" h="4954" extrusionOk="0">
                        <a:moveTo>
                          <a:pt x="4828" y="1"/>
                        </a:moveTo>
                        <a:cubicBezTo>
                          <a:pt x="4761" y="1"/>
                          <a:pt x="4710" y="52"/>
                          <a:pt x="4710" y="119"/>
                        </a:cubicBezTo>
                        <a:cubicBezTo>
                          <a:pt x="4710" y="2655"/>
                          <a:pt x="2647" y="4717"/>
                          <a:pt x="111" y="4717"/>
                        </a:cubicBezTo>
                        <a:cubicBezTo>
                          <a:pt x="52" y="4717"/>
                          <a:pt x="0" y="4769"/>
                          <a:pt x="0" y="4835"/>
                        </a:cubicBezTo>
                        <a:cubicBezTo>
                          <a:pt x="0" y="4895"/>
                          <a:pt x="52" y="4954"/>
                          <a:pt x="111" y="4954"/>
                        </a:cubicBezTo>
                        <a:cubicBezTo>
                          <a:pt x="2780" y="4954"/>
                          <a:pt x="4946" y="2780"/>
                          <a:pt x="4946" y="119"/>
                        </a:cubicBezTo>
                        <a:cubicBezTo>
                          <a:pt x="4946" y="52"/>
                          <a:pt x="4894" y="1"/>
                          <a:pt x="48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0" name="Google Shape;510;p9"/>
                  <p:cNvSpPr/>
                  <p:nvPr/>
                </p:nvSpPr>
                <p:spPr>
                  <a:xfrm>
                    <a:off x="298754" y="264489"/>
                    <a:ext cx="86163" cy="771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5" h="2529" extrusionOk="0">
                        <a:moveTo>
                          <a:pt x="2695" y="0"/>
                        </a:moveTo>
                        <a:cubicBezTo>
                          <a:pt x="2682" y="0"/>
                          <a:pt x="2668" y="3"/>
                          <a:pt x="2655" y="8"/>
                        </a:cubicBezTo>
                        <a:cubicBezTo>
                          <a:pt x="1516" y="436"/>
                          <a:pt x="585" y="1272"/>
                          <a:pt x="30" y="2359"/>
                        </a:cubicBezTo>
                        <a:cubicBezTo>
                          <a:pt x="1" y="2418"/>
                          <a:pt x="23" y="2484"/>
                          <a:pt x="82" y="2514"/>
                        </a:cubicBezTo>
                        <a:cubicBezTo>
                          <a:pt x="104" y="2529"/>
                          <a:pt x="119" y="2529"/>
                          <a:pt x="134" y="2529"/>
                        </a:cubicBezTo>
                        <a:cubicBezTo>
                          <a:pt x="178" y="2529"/>
                          <a:pt x="222" y="2506"/>
                          <a:pt x="245" y="2462"/>
                        </a:cubicBezTo>
                        <a:cubicBezTo>
                          <a:pt x="762" y="1427"/>
                          <a:pt x="1649" y="636"/>
                          <a:pt x="2736" y="222"/>
                        </a:cubicBezTo>
                        <a:cubicBezTo>
                          <a:pt x="2795" y="200"/>
                          <a:pt x="2825" y="133"/>
                          <a:pt x="2802" y="74"/>
                        </a:cubicBezTo>
                        <a:cubicBezTo>
                          <a:pt x="2785" y="28"/>
                          <a:pt x="2741" y="0"/>
                          <a:pt x="269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511" name="Google Shape;511;p9"/>
              <p:cNvGrpSpPr/>
              <p:nvPr/>
            </p:nvGrpSpPr>
            <p:grpSpPr>
              <a:xfrm>
                <a:off x="631574" y="397528"/>
                <a:ext cx="401684" cy="405435"/>
                <a:chOff x="612674" y="323403"/>
                <a:chExt cx="401684" cy="405435"/>
              </a:xfrm>
            </p:grpSpPr>
            <p:grpSp>
              <p:nvGrpSpPr>
                <p:cNvPr id="512" name="Google Shape;512;p9"/>
                <p:cNvGrpSpPr/>
                <p:nvPr/>
              </p:nvGrpSpPr>
              <p:grpSpPr>
                <a:xfrm>
                  <a:off x="612674" y="323403"/>
                  <a:ext cx="401684" cy="405435"/>
                  <a:chOff x="810549" y="420740"/>
                  <a:chExt cx="401684" cy="405435"/>
                </a:xfrm>
              </p:grpSpPr>
              <p:sp>
                <p:nvSpPr>
                  <p:cNvPr id="513" name="Google Shape;513;p9"/>
                  <p:cNvSpPr/>
                  <p:nvPr/>
                </p:nvSpPr>
                <p:spPr>
                  <a:xfrm>
                    <a:off x="810549" y="555123"/>
                    <a:ext cx="71309" cy="83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8" h="2736" extrusionOk="0">
                        <a:moveTo>
                          <a:pt x="393" y="1"/>
                        </a:moveTo>
                        <a:lnTo>
                          <a:pt x="1" y="2241"/>
                        </a:lnTo>
                        <a:lnTo>
                          <a:pt x="1894" y="2736"/>
                        </a:lnTo>
                        <a:lnTo>
                          <a:pt x="2337" y="178"/>
                        </a:lnTo>
                        <a:lnTo>
                          <a:pt x="393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4" name="Google Shape;514;p9"/>
                  <p:cNvSpPr/>
                  <p:nvPr/>
                </p:nvSpPr>
                <p:spPr>
                  <a:xfrm>
                    <a:off x="870085" y="440138"/>
                    <a:ext cx="94977" cy="915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4" h="3002" extrusionOk="0">
                        <a:moveTo>
                          <a:pt x="1856" y="0"/>
                        </a:moveTo>
                        <a:lnTo>
                          <a:pt x="1" y="1316"/>
                        </a:lnTo>
                        <a:lnTo>
                          <a:pt x="984" y="3002"/>
                        </a:lnTo>
                        <a:lnTo>
                          <a:pt x="3113" y="1501"/>
                        </a:lnTo>
                        <a:lnTo>
                          <a:pt x="185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5" name="Google Shape;515;p9"/>
                  <p:cNvSpPr/>
                  <p:nvPr/>
                </p:nvSpPr>
                <p:spPr>
                  <a:xfrm>
                    <a:off x="822963" y="447183"/>
                    <a:ext cx="380884" cy="352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88" h="11559" extrusionOk="0">
                        <a:moveTo>
                          <a:pt x="6237" y="2035"/>
                        </a:moveTo>
                        <a:cubicBezTo>
                          <a:pt x="6450" y="2035"/>
                          <a:pt x="6666" y="2053"/>
                          <a:pt x="6883" y="2091"/>
                        </a:cubicBezTo>
                        <a:cubicBezTo>
                          <a:pt x="8916" y="2445"/>
                          <a:pt x="10284" y="4382"/>
                          <a:pt x="9929" y="6415"/>
                        </a:cubicBezTo>
                        <a:cubicBezTo>
                          <a:pt x="9619" y="8239"/>
                          <a:pt x="8039" y="9525"/>
                          <a:pt x="6251" y="9525"/>
                        </a:cubicBezTo>
                        <a:cubicBezTo>
                          <a:pt x="6038" y="9525"/>
                          <a:pt x="5822" y="9506"/>
                          <a:pt x="5604" y="9469"/>
                        </a:cubicBezTo>
                        <a:cubicBezTo>
                          <a:pt x="3571" y="9114"/>
                          <a:pt x="2204" y="7177"/>
                          <a:pt x="2558" y="5144"/>
                        </a:cubicBezTo>
                        <a:cubicBezTo>
                          <a:pt x="2869" y="3321"/>
                          <a:pt x="4448" y="2035"/>
                          <a:pt x="6237" y="2035"/>
                        </a:cubicBezTo>
                        <a:close/>
                        <a:moveTo>
                          <a:pt x="6233" y="1"/>
                        </a:moveTo>
                        <a:cubicBezTo>
                          <a:pt x="3473" y="1"/>
                          <a:pt x="1036" y="1982"/>
                          <a:pt x="548" y="4796"/>
                        </a:cubicBezTo>
                        <a:cubicBezTo>
                          <a:pt x="1" y="7938"/>
                          <a:pt x="2115" y="10932"/>
                          <a:pt x="5257" y="11472"/>
                        </a:cubicBezTo>
                        <a:cubicBezTo>
                          <a:pt x="5592" y="11530"/>
                          <a:pt x="5926" y="11559"/>
                          <a:pt x="6255" y="11559"/>
                        </a:cubicBezTo>
                        <a:cubicBezTo>
                          <a:pt x="9015" y="11559"/>
                          <a:pt x="11451" y="9577"/>
                          <a:pt x="11940" y="6763"/>
                        </a:cubicBezTo>
                        <a:cubicBezTo>
                          <a:pt x="12487" y="3621"/>
                          <a:pt x="10373" y="627"/>
                          <a:pt x="7231" y="87"/>
                        </a:cubicBezTo>
                        <a:cubicBezTo>
                          <a:pt x="6895" y="29"/>
                          <a:pt x="6562" y="1"/>
                          <a:pt x="623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6" name="Google Shape;516;p9"/>
                  <p:cNvSpPr/>
                  <p:nvPr/>
                </p:nvSpPr>
                <p:spPr>
                  <a:xfrm>
                    <a:off x="945177" y="754897"/>
                    <a:ext cx="83234" cy="71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9" h="2337" extrusionOk="0">
                        <a:moveTo>
                          <a:pt x="170" y="1"/>
                        </a:moveTo>
                        <a:lnTo>
                          <a:pt x="0" y="1952"/>
                        </a:lnTo>
                        <a:lnTo>
                          <a:pt x="2240" y="2337"/>
                        </a:lnTo>
                        <a:lnTo>
                          <a:pt x="2728" y="444"/>
                        </a:lnTo>
                        <a:lnTo>
                          <a:pt x="17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7" name="Google Shape;517;p9"/>
                  <p:cNvSpPr/>
                  <p:nvPr/>
                </p:nvSpPr>
                <p:spPr>
                  <a:xfrm>
                    <a:off x="998400" y="420740"/>
                    <a:ext cx="83234" cy="712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9" h="2337" extrusionOk="0">
                        <a:moveTo>
                          <a:pt x="488" y="0"/>
                        </a:moveTo>
                        <a:lnTo>
                          <a:pt x="0" y="1893"/>
                        </a:lnTo>
                        <a:lnTo>
                          <a:pt x="2558" y="2337"/>
                        </a:lnTo>
                        <a:lnTo>
                          <a:pt x="2728" y="385"/>
                        </a:lnTo>
                        <a:lnTo>
                          <a:pt x="48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8" name="Google Shape;518;p9"/>
                  <p:cNvSpPr/>
                  <p:nvPr/>
                </p:nvSpPr>
                <p:spPr>
                  <a:xfrm>
                    <a:off x="1061749" y="715216"/>
                    <a:ext cx="94947" cy="915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3" h="3002" extrusionOk="0">
                        <a:moveTo>
                          <a:pt x="2130" y="1"/>
                        </a:moveTo>
                        <a:lnTo>
                          <a:pt x="1" y="1501"/>
                        </a:lnTo>
                        <a:lnTo>
                          <a:pt x="1257" y="3002"/>
                        </a:lnTo>
                        <a:lnTo>
                          <a:pt x="3113" y="1686"/>
                        </a:lnTo>
                        <a:lnTo>
                          <a:pt x="213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9" name="Google Shape;519;p9"/>
                  <p:cNvSpPr/>
                  <p:nvPr/>
                </p:nvSpPr>
                <p:spPr>
                  <a:xfrm>
                    <a:off x="830191" y="671937"/>
                    <a:ext cx="91348" cy="94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3113" extrusionOk="0">
                        <a:moveTo>
                          <a:pt x="1501" y="0"/>
                        </a:moveTo>
                        <a:lnTo>
                          <a:pt x="0" y="1257"/>
                        </a:lnTo>
                        <a:lnTo>
                          <a:pt x="1309" y="3112"/>
                        </a:lnTo>
                        <a:lnTo>
                          <a:pt x="2994" y="2122"/>
                        </a:lnTo>
                        <a:lnTo>
                          <a:pt x="150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0" name="Google Shape;520;p9"/>
                  <p:cNvSpPr/>
                  <p:nvPr/>
                </p:nvSpPr>
                <p:spPr>
                  <a:xfrm>
                    <a:off x="1105273" y="480032"/>
                    <a:ext cx="91348" cy="94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3114" extrusionOk="0">
                        <a:moveTo>
                          <a:pt x="1686" y="1"/>
                        </a:moveTo>
                        <a:lnTo>
                          <a:pt x="0" y="991"/>
                        </a:lnTo>
                        <a:lnTo>
                          <a:pt x="1494" y="3113"/>
                        </a:lnTo>
                        <a:lnTo>
                          <a:pt x="2994" y="1856"/>
                        </a:lnTo>
                        <a:lnTo>
                          <a:pt x="16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1" name="Google Shape;521;p9"/>
                  <p:cNvSpPr/>
                  <p:nvPr/>
                </p:nvSpPr>
                <p:spPr>
                  <a:xfrm rot="10800000">
                    <a:off x="1140924" y="601998"/>
                    <a:ext cx="71309" cy="83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8" h="2736" extrusionOk="0">
                        <a:moveTo>
                          <a:pt x="393" y="1"/>
                        </a:moveTo>
                        <a:lnTo>
                          <a:pt x="1" y="2241"/>
                        </a:lnTo>
                        <a:lnTo>
                          <a:pt x="1894" y="2736"/>
                        </a:lnTo>
                        <a:lnTo>
                          <a:pt x="2337" y="178"/>
                        </a:lnTo>
                        <a:lnTo>
                          <a:pt x="393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22" name="Google Shape;522;p9"/>
                <p:cNvGrpSpPr/>
                <p:nvPr/>
              </p:nvGrpSpPr>
              <p:grpSpPr>
                <a:xfrm>
                  <a:off x="642015" y="405112"/>
                  <a:ext cx="301036" cy="286089"/>
                  <a:chOff x="794415" y="405112"/>
                  <a:chExt cx="301036" cy="286089"/>
                </a:xfrm>
              </p:grpSpPr>
              <p:sp>
                <p:nvSpPr>
                  <p:cNvPr id="523" name="Google Shape;523;p9"/>
                  <p:cNvSpPr/>
                  <p:nvPr/>
                </p:nvSpPr>
                <p:spPr>
                  <a:xfrm>
                    <a:off x="912787" y="677811"/>
                    <a:ext cx="63836" cy="133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3" h="439" extrusionOk="0">
                        <a:moveTo>
                          <a:pt x="85" y="0"/>
                        </a:moveTo>
                        <a:cubicBezTo>
                          <a:pt x="53" y="0"/>
                          <a:pt x="20" y="17"/>
                          <a:pt x="8" y="54"/>
                        </a:cubicBezTo>
                        <a:cubicBezTo>
                          <a:pt x="0" y="91"/>
                          <a:pt x="15" y="128"/>
                          <a:pt x="52" y="142"/>
                        </a:cubicBezTo>
                        <a:cubicBezTo>
                          <a:pt x="326" y="239"/>
                          <a:pt x="606" y="305"/>
                          <a:pt x="887" y="357"/>
                        </a:cubicBezTo>
                        <a:cubicBezTo>
                          <a:pt x="1190" y="409"/>
                          <a:pt x="1508" y="438"/>
                          <a:pt x="1819" y="438"/>
                        </a:cubicBezTo>
                        <a:cubicBezTo>
                          <a:pt x="1885" y="438"/>
                          <a:pt x="1952" y="438"/>
                          <a:pt x="2018" y="431"/>
                        </a:cubicBezTo>
                        <a:cubicBezTo>
                          <a:pt x="2063" y="431"/>
                          <a:pt x="2092" y="394"/>
                          <a:pt x="2092" y="357"/>
                        </a:cubicBezTo>
                        <a:cubicBezTo>
                          <a:pt x="2092" y="313"/>
                          <a:pt x="2055" y="283"/>
                          <a:pt x="2018" y="283"/>
                        </a:cubicBezTo>
                        <a:cubicBezTo>
                          <a:pt x="1946" y="286"/>
                          <a:pt x="1873" y="287"/>
                          <a:pt x="1801" y="287"/>
                        </a:cubicBezTo>
                        <a:cubicBezTo>
                          <a:pt x="1504" y="287"/>
                          <a:pt x="1207" y="262"/>
                          <a:pt x="910" y="209"/>
                        </a:cubicBezTo>
                        <a:cubicBezTo>
                          <a:pt x="636" y="165"/>
                          <a:pt x="362" y="91"/>
                          <a:pt x="104" y="2"/>
                        </a:cubicBezTo>
                        <a:cubicBezTo>
                          <a:pt x="98" y="1"/>
                          <a:pt x="92" y="0"/>
                          <a:pt x="8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4" name="Google Shape;524;p9"/>
                  <p:cNvSpPr/>
                  <p:nvPr/>
                </p:nvSpPr>
                <p:spPr>
                  <a:xfrm>
                    <a:off x="794415" y="456474"/>
                    <a:ext cx="83662" cy="2058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3" h="6749" extrusionOk="0">
                        <a:moveTo>
                          <a:pt x="835" y="1"/>
                        </a:moveTo>
                        <a:cubicBezTo>
                          <a:pt x="807" y="1"/>
                          <a:pt x="780" y="16"/>
                          <a:pt x="769" y="44"/>
                        </a:cubicBezTo>
                        <a:cubicBezTo>
                          <a:pt x="577" y="458"/>
                          <a:pt x="436" y="901"/>
                          <a:pt x="362" y="1360"/>
                        </a:cubicBezTo>
                        <a:cubicBezTo>
                          <a:pt x="0" y="3430"/>
                          <a:pt x="887" y="5536"/>
                          <a:pt x="2617" y="6734"/>
                        </a:cubicBezTo>
                        <a:cubicBezTo>
                          <a:pt x="2624" y="6742"/>
                          <a:pt x="2639" y="6749"/>
                          <a:pt x="2654" y="6749"/>
                        </a:cubicBezTo>
                        <a:cubicBezTo>
                          <a:pt x="2676" y="6749"/>
                          <a:pt x="2706" y="6734"/>
                          <a:pt x="2721" y="6719"/>
                        </a:cubicBezTo>
                        <a:cubicBezTo>
                          <a:pt x="2743" y="6682"/>
                          <a:pt x="2735" y="6638"/>
                          <a:pt x="2698" y="6616"/>
                        </a:cubicBezTo>
                        <a:cubicBezTo>
                          <a:pt x="1020" y="5455"/>
                          <a:pt x="155" y="3400"/>
                          <a:pt x="503" y="1389"/>
                        </a:cubicBezTo>
                        <a:cubicBezTo>
                          <a:pt x="584" y="938"/>
                          <a:pt x="717" y="509"/>
                          <a:pt x="902" y="103"/>
                        </a:cubicBezTo>
                        <a:cubicBezTo>
                          <a:pt x="917" y="66"/>
                          <a:pt x="902" y="21"/>
                          <a:pt x="865" y="7"/>
                        </a:cubicBezTo>
                        <a:cubicBezTo>
                          <a:pt x="855" y="3"/>
                          <a:pt x="845" y="1"/>
                          <a:pt x="8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5" name="Google Shape;525;p9"/>
                  <p:cNvSpPr/>
                  <p:nvPr/>
                </p:nvSpPr>
                <p:spPr>
                  <a:xfrm>
                    <a:off x="942098" y="545472"/>
                    <a:ext cx="153354" cy="109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8" h="3602" extrusionOk="0">
                        <a:moveTo>
                          <a:pt x="4942" y="0"/>
                        </a:moveTo>
                        <a:cubicBezTo>
                          <a:pt x="4909" y="0"/>
                          <a:pt x="4879" y="27"/>
                          <a:pt x="4872" y="61"/>
                        </a:cubicBezTo>
                        <a:cubicBezTo>
                          <a:pt x="4529" y="2050"/>
                          <a:pt x="2797" y="3448"/>
                          <a:pt x="849" y="3448"/>
                        </a:cubicBezTo>
                        <a:cubicBezTo>
                          <a:pt x="618" y="3448"/>
                          <a:pt x="384" y="3428"/>
                          <a:pt x="148" y="3387"/>
                        </a:cubicBezTo>
                        <a:lnTo>
                          <a:pt x="96" y="3380"/>
                        </a:lnTo>
                        <a:cubicBezTo>
                          <a:pt x="92" y="3379"/>
                          <a:pt x="87" y="3379"/>
                          <a:pt x="83" y="3379"/>
                        </a:cubicBezTo>
                        <a:cubicBezTo>
                          <a:pt x="45" y="3379"/>
                          <a:pt x="14" y="3406"/>
                          <a:pt x="8" y="3439"/>
                        </a:cubicBezTo>
                        <a:cubicBezTo>
                          <a:pt x="0" y="3476"/>
                          <a:pt x="30" y="3520"/>
                          <a:pt x="67" y="3528"/>
                        </a:cubicBezTo>
                        <a:lnTo>
                          <a:pt x="126" y="3535"/>
                        </a:lnTo>
                        <a:cubicBezTo>
                          <a:pt x="370" y="3580"/>
                          <a:pt x="607" y="3602"/>
                          <a:pt x="850" y="3602"/>
                        </a:cubicBezTo>
                        <a:cubicBezTo>
                          <a:pt x="2869" y="3602"/>
                          <a:pt x="4658" y="2145"/>
                          <a:pt x="5020" y="90"/>
                        </a:cubicBezTo>
                        <a:cubicBezTo>
                          <a:pt x="5027" y="46"/>
                          <a:pt x="4998" y="9"/>
                          <a:pt x="4954" y="1"/>
                        </a:cubicBezTo>
                        <a:cubicBezTo>
                          <a:pt x="4950" y="1"/>
                          <a:pt x="4946" y="0"/>
                          <a:pt x="494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6" name="Google Shape;526;p9"/>
                  <p:cNvSpPr/>
                  <p:nvPr/>
                </p:nvSpPr>
                <p:spPr>
                  <a:xfrm>
                    <a:off x="860479" y="405112"/>
                    <a:ext cx="65178" cy="518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7" h="1699" extrusionOk="0">
                        <a:moveTo>
                          <a:pt x="2050" y="0"/>
                        </a:moveTo>
                        <a:cubicBezTo>
                          <a:pt x="2042" y="0"/>
                          <a:pt x="2034" y="2"/>
                          <a:pt x="2026" y="5"/>
                        </a:cubicBezTo>
                        <a:cubicBezTo>
                          <a:pt x="1213" y="316"/>
                          <a:pt x="518" y="863"/>
                          <a:pt x="22" y="1587"/>
                        </a:cubicBezTo>
                        <a:cubicBezTo>
                          <a:pt x="0" y="1617"/>
                          <a:pt x="8" y="1661"/>
                          <a:pt x="44" y="1691"/>
                        </a:cubicBezTo>
                        <a:cubicBezTo>
                          <a:pt x="59" y="1698"/>
                          <a:pt x="74" y="1698"/>
                          <a:pt x="81" y="1698"/>
                        </a:cubicBezTo>
                        <a:cubicBezTo>
                          <a:pt x="111" y="1698"/>
                          <a:pt x="133" y="1691"/>
                          <a:pt x="148" y="1668"/>
                        </a:cubicBezTo>
                        <a:cubicBezTo>
                          <a:pt x="621" y="974"/>
                          <a:pt x="1286" y="441"/>
                          <a:pt x="2077" y="146"/>
                        </a:cubicBezTo>
                        <a:cubicBezTo>
                          <a:pt x="2114" y="131"/>
                          <a:pt x="2137" y="86"/>
                          <a:pt x="2122" y="49"/>
                        </a:cubicBezTo>
                        <a:cubicBezTo>
                          <a:pt x="2110" y="20"/>
                          <a:pt x="2080" y="0"/>
                          <a:pt x="205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527" name="Google Shape;527;p9"/>
            <p:cNvGrpSpPr/>
            <p:nvPr/>
          </p:nvGrpSpPr>
          <p:grpSpPr>
            <a:xfrm>
              <a:off x="105243" y="4120598"/>
              <a:ext cx="483380" cy="483396"/>
              <a:chOff x="86350" y="57700"/>
              <a:chExt cx="691135" cy="691158"/>
            </a:xfrm>
          </p:grpSpPr>
          <p:grpSp>
            <p:nvGrpSpPr>
              <p:cNvPr id="528" name="Google Shape;528;p9"/>
              <p:cNvGrpSpPr/>
              <p:nvPr/>
            </p:nvGrpSpPr>
            <p:grpSpPr>
              <a:xfrm>
                <a:off x="86350" y="57700"/>
                <a:ext cx="691135" cy="691158"/>
                <a:chOff x="86350" y="57700"/>
                <a:chExt cx="691135" cy="691158"/>
              </a:xfrm>
            </p:grpSpPr>
            <p:sp>
              <p:nvSpPr>
                <p:cNvPr id="529" name="Google Shape;529;p9"/>
                <p:cNvSpPr/>
                <p:nvPr/>
              </p:nvSpPr>
              <p:spPr>
                <a:xfrm>
                  <a:off x="156470" y="127850"/>
                  <a:ext cx="550891" cy="55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" h="18054" extrusionOk="0">
                      <a:moveTo>
                        <a:pt x="9027" y="4916"/>
                      </a:moveTo>
                      <a:cubicBezTo>
                        <a:pt x="11304" y="4916"/>
                        <a:pt x="13145" y="6757"/>
                        <a:pt x="13145" y="9027"/>
                      </a:cubicBezTo>
                      <a:cubicBezTo>
                        <a:pt x="13145" y="11296"/>
                        <a:pt x="11304" y="13137"/>
                        <a:pt x="9027" y="13137"/>
                      </a:cubicBezTo>
                      <a:cubicBezTo>
                        <a:pt x="6758" y="13137"/>
                        <a:pt x="4917" y="11296"/>
                        <a:pt x="4917" y="9027"/>
                      </a:cubicBezTo>
                      <a:cubicBezTo>
                        <a:pt x="4917" y="6757"/>
                        <a:pt x="6758" y="4916"/>
                        <a:pt x="9027" y="4916"/>
                      </a:cubicBezTo>
                      <a:close/>
                      <a:moveTo>
                        <a:pt x="9027" y="0"/>
                      </a:moveTo>
                      <a:cubicBezTo>
                        <a:pt x="4045" y="0"/>
                        <a:pt x="1" y="4044"/>
                        <a:pt x="1" y="9027"/>
                      </a:cubicBezTo>
                      <a:cubicBezTo>
                        <a:pt x="1" y="14017"/>
                        <a:pt x="4045" y="18053"/>
                        <a:pt x="9027" y="18053"/>
                      </a:cubicBezTo>
                      <a:cubicBezTo>
                        <a:pt x="14017" y="18053"/>
                        <a:pt x="18061" y="14017"/>
                        <a:pt x="18061" y="9027"/>
                      </a:cubicBezTo>
                      <a:cubicBezTo>
                        <a:pt x="18061" y="4044"/>
                        <a:pt x="14017" y="0"/>
                        <a:pt x="90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9"/>
                <p:cNvSpPr/>
                <p:nvPr/>
              </p:nvSpPr>
              <p:spPr>
                <a:xfrm>
                  <a:off x="363231" y="57700"/>
                  <a:ext cx="137128" cy="10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6" h="3373" extrusionOk="0">
                      <a:moveTo>
                        <a:pt x="282" y="1"/>
                      </a:moveTo>
                      <a:lnTo>
                        <a:pt x="1" y="3372"/>
                      </a:lnTo>
                      <a:lnTo>
                        <a:pt x="4496" y="3372"/>
                      </a:lnTo>
                      <a:lnTo>
                        <a:pt x="421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9"/>
                <p:cNvSpPr/>
                <p:nvPr/>
              </p:nvSpPr>
              <p:spPr>
                <a:xfrm>
                  <a:off x="363231" y="645982"/>
                  <a:ext cx="137128" cy="10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6" h="3373" extrusionOk="0">
                      <a:moveTo>
                        <a:pt x="1" y="1"/>
                      </a:moveTo>
                      <a:lnTo>
                        <a:pt x="282" y="3372"/>
                      </a:lnTo>
                      <a:lnTo>
                        <a:pt x="4215" y="3372"/>
                      </a:lnTo>
                      <a:lnTo>
                        <a:pt x="449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9"/>
                <p:cNvSpPr/>
                <p:nvPr/>
              </p:nvSpPr>
              <p:spPr>
                <a:xfrm>
                  <a:off x="674639" y="334608"/>
                  <a:ext cx="102846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4496" extrusionOk="0">
                      <a:moveTo>
                        <a:pt x="0" y="0"/>
                      </a:moveTo>
                      <a:lnTo>
                        <a:pt x="0" y="4495"/>
                      </a:lnTo>
                      <a:lnTo>
                        <a:pt x="3372" y="4214"/>
                      </a:lnTo>
                      <a:lnTo>
                        <a:pt x="3372" y="2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9"/>
                <p:cNvSpPr/>
                <p:nvPr/>
              </p:nvSpPr>
              <p:spPr>
                <a:xfrm>
                  <a:off x="86350" y="334608"/>
                  <a:ext cx="102846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4496" extrusionOk="0">
                      <a:moveTo>
                        <a:pt x="3372" y="0"/>
                      </a:moveTo>
                      <a:lnTo>
                        <a:pt x="1" y="281"/>
                      </a:lnTo>
                      <a:lnTo>
                        <a:pt x="1" y="4214"/>
                      </a:lnTo>
                      <a:lnTo>
                        <a:pt x="3372" y="4495"/>
                      </a:lnTo>
                      <a:lnTo>
                        <a:pt x="337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9"/>
                <p:cNvSpPr/>
                <p:nvPr/>
              </p:nvSpPr>
              <p:spPr>
                <a:xfrm>
                  <a:off x="555139" y="116351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580" y="0"/>
                      </a:moveTo>
                      <a:lnTo>
                        <a:pt x="0" y="2188"/>
                      </a:lnTo>
                      <a:lnTo>
                        <a:pt x="3179" y="5367"/>
                      </a:lnTo>
                      <a:lnTo>
                        <a:pt x="5360" y="2787"/>
                      </a:lnTo>
                      <a:lnTo>
                        <a:pt x="258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9"/>
                <p:cNvSpPr/>
                <p:nvPr/>
              </p:nvSpPr>
              <p:spPr>
                <a:xfrm>
                  <a:off x="145216" y="526270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181" y="0"/>
                      </a:moveTo>
                      <a:lnTo>
                        <a:pt x="0" y="2588"/>
                      </a:lnTo>
                      <a:lnTo>
                        <a:pt x="2780" y="5368"/>
                      </a:lnTo>
                      <a:lnTo>
                        <a:pt x="5360" y="3179"/>
                      </a:lnTo>
                      <a:lnTo>
                        <a:pt x="218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9"/>
                <p:cNvSpPr/>
                <p:nvPr/>
              </p:nvSpPr>
              <p:spPr>
                <a:xfrm>
                  <a:off x="555139" y="526270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3179" y="0"/>
                      </a:moveTo>
                      <a:lnTo>
                        <a:pt x="0" y="3179"/>
                      </a:lnTo>
                      <a:lnTo>
                        <a:pt x="2580" y="5368"/>
                      </a:lnTo>
                      <a:lnTo>
                        <a:pt x="5360" y="2588"/>
                      </a:lnTo>
                      <a:lnTo>
                        <a:pt x="317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9"/>
                <p:cNvSpPr/>
                <p:nvPr/>
              </p:nvSpPr>
              <p:spPr>
                <a:xfrm>
                  <a:off x="145216" y="116351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780" y="0"/>
                      </a:moveTo>
                      <a:lnTo>
                        <a:pt x="0" y="2787"/>
                      </a:lnTo>
                      <a:lnTo>
                        <a:pt x="2181" y="5367"/>
                      </a:lnTo>
                      <a:lnTo>
                        <a:pt x="5360" y="2188"/>
                      </a:lnTo>
                      <a:lnTo>
                        <a:pt x="278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8" name="Google Shape;538;p9"/>
              <p:cNvGrpSpPr/>
              <p:nvPr/>
            </p:nvGrpSpPr>
            <p:grpSpPr>
              <a:xfrm>
                <a:off x="183097" y="264489"/>
                <a:ext cx="450763" cy="389423"/>
                <a:chOff x="183097" y="264489"/>
                <a:chExt cx="450763" cy="389423"/>
              </a:xfrm>
            </p:grpSpPr>
            <p:sp>
              <p:nvSpPr>
                <p:cNvPr id="539" name="Google Shape;539;p9"/>
                <p:cNvSpPr/>
                <p:nvPr/>
              </p:nvSpPr>
              <p:spPr>
                <a:xfrm>
                  <a:off x="537541" y="547772"/>
                  <a:ext cx="96319" cy="80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8" h="2645" extrusionOk="0">
                      <a:moveTo>
                        <a:pt x="3028" y="1"/>
                      </a:moveTo>
                      <a:cubicBezTo>
                        <a:pt x="2992" y="1"/>
                        <a:pt x="2957" y="19"/>
                        <a:pt x="2936" y="49"/>
                      </a:cubicBezTo>
                      <a:cubicBezTo>
                        <a:pt x="2181" y="1047"/>
                        <a:pt x="1198" y="1868"/>
                        <a:pt x="82" y="2422"/>
                      </a:cubicBezTo>
                      <a:cubicBezTo>
                        <a:pt x="23" y="2452"/>
                        <a:pt x="1" y="2519"/>
                        <a:pt x="30" y="2578"/>
                      </a:cubicBezTo>
                      <a:cubicBezTo>
                        <a:pt x="52" y="2615"/>
                        <a:pt x="89" y="2644"/>
                        <a:pt x="134" y="2644"/>
                      </a:cubicBezTo>
                      <a:cubicBezTo>
                        <a:pt x="148" y="2644"/>
                        <a:pt x="171" y="2637"/>
                        <a:pt x="185" y="2629"/>
                      </a:cubicBezTo>
                      <a:cubicBezTo>
                        <a:pt x="1331" y="2060"/>
                        <a:pt x="2351" y="1217"/>
                        <a:pt x="3120" y="190"/>
                      </a:cubicBezTo>
                      <a:cubicBezTo>
                        <a:pt x="3157" y="138"/>
                        <a:pt x="3150" y="64"/>
                        <a:pt x="3098" y="27"/>
                      </a:cubicBezTo>
                      <a:cubicBezTo>
                        <a:pt x="3077" y="9"/>
                        <a:pt x="3052" y="1"/>
                        <a:pt x="30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9"/>
                <p:cNvSpPr/>
                <p:nvPr/>
              </p:nvSpPr>
              <p:spPr>
                <a:xfrm>
                  <a:off x="183097" y="432208"/>
                  <a:ext cx="290421" cy="221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2" h="7269" extrusionOk="0">
                      <a:moveTo>
                        <a:pt x="124" y="1"/>
                      </a:moveTo>
                      <a:cubicBezTo>
                        <a:pt x="120" y="1"/>
                        <a:pt x="115" y="1"/>
                        <a:pt x="111" y="1"/>
                      </a:cubicBezTo>
                      <a:cubicBezTo>
                        <a:pt x="44" y="9"/>
                        <a:pt x="0" y="68"/>
                        <a:pt x="7" y="135"/>
                      </a:cubicBezTo>
                      <a:cubicBezTo>
                        <a:pt x="540" y="4201"/>
                        <a:pt x="4044" y="7269"/>
                        <a:pt x="8154" y="7269"/>
                      </a:cubicBezTo>
                      <a:cubicBezTo>
                        <a:pt x="8576" y="7269"/>
                        <a:pt x="9004" y="7239"/>
                        <a:pt x="9411" y="7173"/>
                      </a:cubicBezTo>
                      <a:cubicBezTo>
                        <a:pt x="9478" y="7165"/>
                        <a:pt x="9522" y="7106"/>
                        <a:pt x="9515" y="7039"/>
                      </a:cubicBezTo>
                      <a:cubicBezTo>
                        <a:pt x="9501" y="6985"/>
                        <a:pt x="9449" y="6943"/>
                        <a:pt x="9395" y="6943"/>
                      </a:cubicBezTo>
                      <a:cubicBezTo>
                        <a:pt x="9390" y="6943"/>
                        <a:pt x="9386" y="6943"/>
                        <a:pt x="9382" y="6943"/>
                      </a:cubicBezTo>
                      <a:cubicBezTo>
                        <a:pt x="8975" y="7003"/>
                        <a:pt x="8568" y="7039"/>
                        <a:pt x="8154" y="7039"/>
                      </a:cubicBezTo>
                      <a:cubicBezTo>
                        <a:pt x="4162" y="7039"/>
                        <a:pt x="761" y="4060"/>
                        <a:pt x="237" y="105"/>
                      </a:cubicBezTo>
                      <a:cubicBezTo>
                        <a:pt x="230" y="43"/>
                        <a:pt x="178" y="1"/>
                        <a:pt x="1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9"/>
                <p:cNvSpPr/>
                <p:nvPr/>
              </p:nvSpPr>
              <p:spPr>
                <a:xfrm>
                  <a:off x="428411" y="399543"/>
                  <a:ext cx="150884" cy="151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7" h="4954" extrusionOk="0">
                      <a:moveTo>
                        <a:pt x="4828" y="1"/>
                      </a:moveTo>
                      <a:cubicBezTo>
                        <a:pt x="4761" y="1"/>
                        <a:pt x="4710" y="52"/>
                        <a:pt x="4710" y="119"/>
                      </a:cubicBezTo>
                      <a:cubicBezTo>
                        <a:pt x="4710" y="2655"/>
                        <a:pt x="2647" y="4717"/>
                        <a:pt x="111" y="4717"/>
                      </a:cubicBezTo>
                      <a:cubicBezTo>
                        <a:pt x="52" y="4717"/>
                        <a:pt x="0" y="4769"/>
                        <a:pt x="0" y="4835"/>
                      </a:cubicBezTo>
                      <a:cubicBezTo>
                        <a:pt x="0" y="4895"/>
                        <a:pt x="52" y="4954"/>
                        <a:pt x="111" y="4954"/>
                      </a:cubicBezTo>
                      <a:cubicBezTo>
                        <a:pt x="2780" y="4954"/>
                        <a:pt x="4946" y="2780"/>
                        <a:pt x="4946" y="119"/>
                      </a:cubicBezTo>
                      <a:cubicBezTo>
                        <a:pt x="4946" y="52"/>
                        <a:pt x="4894" y="1"/>
                        <a:pt x="48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9"/>
                <p:cNvSpPr/>
                <p:nvPr/>
              </p:nvSpPr>
              <p:spPr>
                <a:xfrm>
                  <a:off x="298754" y="264489"/>
                  <a:ext cx="86163" cy="77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2529" extrusionOk="0">
                      <a:moveTo>
                        <a:pt x="2695" y="0"/>
                      </a:moveTo>
                      <a:cubicBezTo>
                        <a:pt x="2682" y="0"/>
                        <a:pt x="2668" y="3"/>
                        <a:pt x="2655" y="8"/>
                      </a:cubicBezTo>
                      <a:cubicBezTo>
                        <a:pt x="1516" y="436"/>
                        <a:pt x="585" y="1272"/>
                        <a:pt x="30" y="2359"/>
                      </a:cubicBezTo>
                      <a:cubicBezTo>
                        <a:pt x="1" y="2418"/>
                        <a:pt x="23" y="2484"/>
                        <a:pt x="82" y="2514"/>
                      </a:cubicBezTo>
                      <a:cubicBezTo>
                        <a:pt x="104" y="2529"/>
                        <a:pt x="119" y="2529"/>
                        <a:pt x="134" y="2529"/>
                      </a:cubicBezTo>
                      <a:cubicBezTo>
                        <a:pt x="178" y="2529"/>
                        <a:pt x="222" y="2506"/>
                        <a:pt x="245" y="2462"/>
                      </a:cubicBezTo>
                      <a:cubicBezTo>
                        <a:pt x="762" y="1427"/>
                        <a:pt x="1649" y="636"/>
                        <a:pt x="2736" y="222"/>
                      </a:cubicBezTo>
                      <a:cubicBezTo>
                        <a:pt x="2795" y="200"/>
                        <a:pt x="2825" y="133"/>
                        <a:pt x="2802" y="74"/>
                      </a:cubicBezTo>
                      <a:cubicBezTo>
                        <a:pt x="2785" y="28"/>
                        <a:pt x="2741" y="0"/>
                        <a:pt x="269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43" name="Google Shape;543;p9"/>
            <p:cNvGrpSpPr/>
            <p:nvPr/>
          </p:nvGrpSpPr>
          <p:grpSpPr>
            <a:xfrm>
              <a:off x="381346" y="4603989"/>
              <a:ext cx="308975" cy="311861"/>
              <a:chOff x="612674" y="323403"/>
              <a:chExt cx="401684" cy="405435"/>
            </a:xfrm>
          </p:grpSpPr>
          <p:grpSp>
            <p:nvGrpSpPr>
              <p:cNvPr id="544" name="Google Shape;544;p9"/>
              <p:cNvGrpSpPr/>
              <p:nvPr/>
            </p:nvGrpSpPr>
            <p:grpSpPr>
              <a:xfrm>
                <a:off x="612674" y="323403"/>
                <a:ext cx="401684" cy="405435"/>
                <a:chOff x="810549" y="420740"/>
                <a:chExt cx="401684" cy="405435"/>
              </a:xfrm>
            </p:grpSpPr>
            <p:sp>
              <p:nvSpPr>
                <p:cNvPr id="545" name="Google Shape;545;p9"/>
                <p:cNvSpPr/>
                <p:nvPr/>
              </p:nvSpPr>
              <p:spPr>
                <a:xfrm>
                  <a:off x="810549" y="555123"/>
                  <a:ext cx="71309" cy="83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8" h="2736" extrusionOk="0">
                      <a:moveTo>
                        <a:pt x="393" y="1"/>
                      </a:moveTo>
                      <a:lnTo>
                        <a:pt x="1" y="2241"/>
                      </a:lnTo>
                      <a:lnTo>
                        <a:pt x="1894" y="2736"/>
                      </a:lnTo>
                      <a:lnTo>
                        <a:pt x="2337" y="178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9"/>
                <p:cNvSpPr/>
                <p:nvPr/>
              </p:nvSpPr>
              <p:spPr>
                <a:xfrm>
                  <a:off x="870085" y="440138"/>
                  <a:ext cx="94977" cy="91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3002" extrusionOk="0">
                      <a:moveTo>
                        <a:pt x="1856" y="0"/>
                      </a:moveTo>
                      <a:lnTo>
                        <a:pt x="1" y="1316"/>
                      </a:lnTo>
                      <a:lnTo>
                        <a:pt x="984" y="3002"/>
                      </a:lnTo>
                      <a:lnTo>
                        <a:pt x="3113" y="1501"/>
                      </a:lnTo>
                      <a:lnTo>
                        <a:pt x="185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9"/>
                <p:cNvSpPr/>
                <p:nvPr/>
              </p:nvSpPr>
              <p:spPr>
                <a:xfrm>
                  <a:off x="822963" y="447183"/>
                  <a:ext cx="380884" cy="35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8" h="11559" extrusionOk="0">
                      <a:moveTo>
                        <a:pt x="6237" y="2035"/>
                      </a:moveTo>
                      <a:cubicBezTo>
                        <a:pt x="6450" y="2035"/>
                        <a:pt x="6666" y="2053"/>
                        <a:pt x="6883" y="2091"/>
                      </a:cubicBezTo>
                      <a:cubicBezTo>
                        <a:pt x="8916" y="2445"/>
                        <a:pt x="10284" y="4382"/>
                        <a:pt x="9929" y="6415"/>
                      </a:cubicBezTo>
                      <a:cubicBezTo>
                        <a:pt x="9619" y="8239"/>
                        <a:pt x="8039" y="9525"/>
                        <a:pt x="6251" y="9525"/>
                      </a:cubicBezTo>
                      <a:cubicBezTo>
                        <a:pt x="6038" y="9525"/>
                        <a:pt x="5822" y="9506"/>
                        <a:pt x="5604" y="9469"/>
                      </a:cubicBezTo>
                      <a:cubicBezTo>
                        <a:pt x="3571" y="9114"/>
                        <a:pt x="2204" y="7177"/>
                        <a:pt x="2558" y="5144"/>
                      </a:cubicBezTo>
                      <a:cubicBezTo>
                        <a:pt x="2869" y="3321"/>
                        <a:pt x="4448" y="2035"/>
                        <a:pt x="6237" y="2035"/>
                      </a:cubicBezTo>
                      <a:close/>
                      <a:moveTo>
                        <a:pt x="6233" y="1"/>
                      </a:moveTo>
                      <a:cubicBezTo>
                        <a:pt x="3473" y="1"/>
                        <a:pt x="1036" y="1982"/>
                        <a:pt x="548" y="4796"/>
                      </a:cubicBezTo>
                      <a:cubicBezTo>
                        <a:pt x="1" y="7938"/>
                        <a:pt x="2115" y="10932"/>
                        <a:pt x="5257" y="11472"/>
                      </a:cubicBezTo>
                      <a:cubicBezTo>
                        <a:pt x="5592" y="11530"/>
                        <a:pt x="5926" y="11559"/>
                        <a:pt x="6255" y="11559"/>
                      </a:cubicBezTo>
                      <a:cubicBezTo>
                        <a:pt x="9015" y="11559"/>
                        <a:pt x="11451" y="9577"/>
                        <a:pt x="11940" y="6763"/>
                      </a:cubicBezTo>
                      <a:cubicBezTo>
                        <a:pt x="12487" y="3621"/>
                        <a:pt x="10373" y="627"/>
                        <a:pt x="7231" y="87"/>
                      </a:cubicBezTo>
                      <a:cubicBezTo>
                        <a:pt x="6895" y="29"/>
                        <a:pt x="6562" y="1"/>
                        <a:pt x="623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9"/>
                <p:cNvSpPr/>
                <p:nvPr/>
              </p:nvSpPr>
              <p:spPr>
                <a:xfrm>
                  <a:off x="945177" y="754897"/>
                  <a:ext cx="83234" cy="71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9" h="2337" extrusionOk="0">
                      <a:moveTo>
                        <a:pt x="170" y="1"/>
                      </a:moveTo>
                      <a:lnTo>
                        <a:pt x="0" y="1952"/>
                      </a:lnTo>
                      <a:lnTo>
                        <a:pt x="2240" y="2337"/>
                      </a:lnTo>
                      <a:lnTo>
                        <a:pt x="2728" y="444"/>
                      </a:lnTo>
                      <a:lnTo>
                        <a:pt x="17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9"/>
                <p:cNvSpPr/>
                <p:nvPr/>
              </p:nvSpPr>
              <p:spPr>
                <a:xfrm>
                  <a:off x="998400" y="420740"/>
                  <a:ext cx="83234" cy="7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9" h="2337" extrusionOk="0">
                      <a:moveTo>
                        <a:pt x="488" y="0"/>
                      </a:moveTo>
                      <a:lnTo>
                        <a:pt x="0" y="1893"/>
                      </a:lnTo>
                      <a:lnTo>
                        <a:pt x="2558" y="2337"/>
                      </a:lnTo>
                      <a:lnTo>
                        <a:pt x="2728" y="385"/>
                      </a:lnTo>
                      <a:lnTo>
                        <a:pt x="48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9"/>
                <p:cNvSpPr/>
                <p:nvPr/>
              </p:nvSpPr>
              <p:spPr>
                <a:xfrm>
                  <a:off x="1061749" y="715216"/>
                  <a:ext cx="94947" cy="91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3" h="3002" extrusionOk="0">
                      <a:moveTo>
                        <a:pt x="2130" y="1"/>
                      </a:moveTo>
                      <a:lnTo>
                        <a:pt x="1" y="1501"/>
                      </a:lnTo>
                      <a:lnTo>
                        <a:pt x="1257" y="3002"/>
                      </a:lnTo>
                      <a:lnTo>
                        <a:pt x="3113" y="1686"/>
                      </a:lnTo>
                      <a:lnTo>
                        <a:pt x="21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9"/>
                <p:cNvSpPr/>
                <p:nvPr/>
              </p:nvSpPr>
              <p:spPr>
                <a:xfrm>
                  <a:off x="830191" y="671937"/>
                  <a:ext cx="91348" cy="9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3113" extrusionOk="0">
                      <a:moveTo>
                        <a:pt x="1501" y="0"/>
                      </a:moveTo>
                      <a:lnTo>
                        <a:pt x="0" y="1257"/>
                      </a:lnTo>
                      <a:lnTo>
                        <a:pt x="1309" y="3112"/>
                      </a:lnTo>
                      <a:lnTo>
                        <a:pt x="2994" y="2122"/>
                      </a:lnTo>
                      <a:lnTo>
                        <a:pt x="15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9"/>
                <p:cNvSpPr/>
                <p:nvPr/>
              </p:nvSpPr>
              <p:spPr>
                <a:xfrm>
                  <a:off x="1105273" y="480032"/>
                  <a:ext cx="91348" cy="94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3114" extrusionOk="0">
                      <a:moveTo>
                        <a:pt x="1686" y="1"/>
                      </a:moveTo>
                      <a:lnTo>
                        <a:pt x="0" y="991"/>
                      </a:lnTo>
                      <a:lnTo>
                        <a:pt x="1494" y="3113"/>
                      </a:lnTo>
                      <a:lnTo>
                        <a:pt x="2994" y="1856"/>
                      </a:lnTo>
                      <a:lnTo>
                        <a:pt x="168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9"/>
                <p:cNvSpPr/>
                <p:nvPr/>
              </p:nvSpPr>
              <p:spPr>
                <a:xfrm rot="10800000">
                  <a:off x="1140924" y="601998"/>
                  <a:ext cx="71309" cy="83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8" h="2736" extrusionOk="0">
                      <a:moveTo>
                        <a:pt x="393" y="1"/>
                      </a:moveTo>
                      <a:lnTo>
                        <a:pt x="1" y="2241"/>
                      </a:lnTo>
                      <a:lnTo>
                        <a:pt x="1894" y="2736"/>
                      </a:lnTo>
                      <a:lnTo>
                        <a:pt x="2337" y="178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4" name="Google Shape;554;p9"/>
              <p:cNvGrpSpPr/>
              <p:nvPr/>
            </p:nvGrpSpPr>
            <p:grpSpPr>
              <a:xfrm>
                <a:off x="642015" y="405112"/>
                <a:ext cx="301036" cy="286089"/>
                <a:chOff x="794415" y="405112"/>
                <a:chExt cx="301036" cy="286089"/>
              </a:xfrm>
            </p:grpSpPr>
            <p:sp>
              <p:nvSpPr>
                <p:cNvPr id="555" name="Google Shape;555;p9"/>
                <p:cNvSpPr/>
                <p:nvPr/>
              </p:nvSpPr>
              <p:spPr>
                <a:xfrm>
                  <a:off x="912787" y="677811"/>
                  <a:ext cx="63836" cy="1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439" extrusionOk="0">
                      <a:moveTo>
                        <a:pt x="85" y="0"/>
                      </a:moveTo>
                      <a:cubicBezTo>
                        <a:pt x="53" y="0"/>
                        <a:pt x="20" y="17"/>
                        <a:pt x="8" y="54"/>
                      </a:cubicBezTo>
                      <a:cubicBezTo>
                        <a:pt x="0" y="91"/>
                        <a:pt x="15" y="128"/>
                        <a:pt x="52" y="142"/>
                      </a:cubicBezTo>
                      <a:cubicBezTo>
                        <a:pt x="326" y="239"/>
                        <a:pt x="606" y="305"/>
                        <a:pt x="887" y="357"/>
                      </a:cubicBezTo>
                      <a:cubicBezTo>
                        <a:pt x="1190" y="409"/>
                        <a:pt x="1508" y="438"/>
                        <a:pt x="1819" y="438"/>
                      </a:cubicBezTo>
                      <a:cubicBezTo>
                        <a:pt x="1885" y="438"/>
                        <a:pt x="1952" y="438"/>
                        <a:pt x="2018" y="431"/>
                      </a:cubicBezTo>
                      <a:cubicBezTo>
                        <a:pt x="2063" y="431"/>
                        <a:pt x="2092" y="394"/>
                        <a:pt x="2092" y="357"/>
                      </a:cubicBezTo>
                      <a:cubicBezTo>
                        <a:pt x="2092" y="313"/>
                        <a:pt x="2055" y="283"/>
                        <a:pt x="2018" y="283"/>
                      </a:cubicBezTo>
                      <a:cubicBezTo>
                        <a:pt x="1946" y="286"/>
                        <a:pt x="1873" y="287"/>
                        <a:pt x="1801" y="287"/>
                      </a:cubicBezTo>
                      <a:cubicBezTo>
                        <a:pt x="1504" y="287"/>
                        <a:pt x="1207" y="262"/>
                        <a:pt x="910" y="209"/>
                      </a:cubicBezTo>
                      <a:cubicBezTo>
                        <a:pt x="636" y="165"/>
                        <a:pt x="362" y="91"/>
                        <a:pt x="104" y="2"/>
                      </a:cubicBezTo>
                      <a:cubicBezTo>
                        <a:pt x="98" y="1"/>
                        <a:pt x="92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9"/>
                <p:cNvSpPr/>
                <p:nvPr/>
              </p:nvSpPr>
              <p:spPr>
                <a:xfrm>
                  <a:off x="794415" y="456474"/>
                  <a:ext cx="83662" cy="205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" h="6749" extrusionOk="0">
                      <a:moveTo>
                        <a:pt x="835" y="1"/>
                      </a:moveTo>
                      <a:cubicBezTo>
                        <a:pt x="807" y="1"/>
                        <a:pt x="780" y="16"/>
                        <a:pt x="769" y="44"/>
                      </a:cubicBezTo>
                      <a:cubicBezTo>
                        <a:pt x="577" y="458"/>
                        <a:pt x="436" y="901"/>
                        <a:pt x="362" y="1360"/>
                      </a:cubicBezTo>
                      <a:cubicBezTo>
                        <a:pt x="0" y="3430"/>
                        <a:pt x="887" y="5536"/>
                        <a:pt x="2617" y="6734"/>
                      </a:cubicBezTo>
                      <a:cubicBezTo>
                        <a:pt x="2624" y="6742"/>
                        <a:pt x="2639" y="6749"/>
                        <a:pt x="2654" y="6749"/>
                      </a:cubicBezTo>
                      <a:cubicBezTo>
                        <a:pt x="2676" y="6749"/>
                        <a:pt x="2706" y="6734"/>
                        <a:pt x="2721" y="6719"/>
                      </a:cubicBezTo>
                      <a:cubicBezTo>
                        <a:pt x="2743" y="6682"/>
                        <a:pt x="2735" y="6638"/>
                        <a:pt x="2698" y="6616"/>
                      </a:cubicBezTo>
                      <a:cubicBezTo>
                        <a:pt x="1020" y="5455"/>
                        <a:pt x="155" y="3400"/>
                        <a:pt x="503" y="1389"/>
                      </a:cubicBezTo>
                      <a:cubicBezTo>
                        <a:pt x="584" y="938"/>
                        <a:pt x="717" y="509"/>
                        <a:pt x="902" y="103"/>
                      </a:cubicBezTo>
                      <a:cubicBezTo>
                        <a:pt x="917" y="66"/>
                        <a:pt x="902" y="21"/>
                        <a:pt x="865" y="7"/>
                      </a:cubicBezTo>
                      <a:cubicBezTo>
                        <a:pt x="855" y="3"/>
                        <a:pt x="845" y="1"/>
                        <a:pt x="8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9"/>
                <p:cNvSpPr/>
                <p:nvPr/>
              </p:nvSpPr>
              <p:spPr>
                <a:xfrm>
                  <a:off x="942098" y="545472"/>
                  <a:ext cx="153354" cy="109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8" h="3602" extrusionOk="0">
                      <a:moveTo>
                        <a:pt x="4942" y="0"/>
                      </a:moveTo>
                      <a:cubicBezTo>
                        <a:pt x="4909" y="0"/>
                        <a:pt x="4879" y="27"/>
                        <a:pt x="4872" y="61"/>
                      </a:cubicBezTo>
                      <a:cubicBezTo>
                        <a:pt x="4529" y="2050"/>
                        <a:pt x="2797" y="3448"/>
                        <a:pt x="849" y="3448"/>
                      </a:cubicBezTo>
                      <a:cubicBezTo>
                        <a:pt x="618" y="3448"/>
                        <a:pt x="384" y="3428"/>
                        <a:pt x="148" y="3387"/>
                      </a:cubicBezTo>
                      <a:lnTo>
                        <a:pt x="96" y="3380"/>
                      </a:lnTo>
                      <a:cubicBezTo>
                        <a:pt x="92" y="3379"/>
                        <a:pt x="87" y="3379"/>
                        <a:pt x="83" y="3379"/>
                      </a:cubicBezTo>
                      <a:cubicBezTo>
                        <a:pt x="45" y="3379"/>
                        <a:pt x="14" y="3406"/>
                        <a:pt x="8" y="3439"/>
                      </a:cubicBezTo>
                      <a:cubicBezTo>
                        <a:pt x="0" y="3476"/>
                        <a:pt x="30" y="3520"/>
                        <a:pt x="67" y="3528"/>
                      </a:cubicBezTo>
                      <a:lnTo>
                        <a:pt x="126" y="3535"/>
                      </a:lnTo>
                      <a:cubicBezTo>
                        <a:pt x="370" y="3580"/>
                        <a:pt x="607" y="3602"/>
                        <a:pt x="850" y="3602"/>
                      </a:cubicBezTo>
                      <a:cubicBezTo>
                        <a:pt x="2869" y="3602"/>
                        <a:pt x="4658" y="2145"/>
                        <a:pt x="5020" y="90"/>
                      </a:cubicBezTo>
                      <a:cubicBezTo>
                        <a:pt x="5027" y="46"/>
                        <a:pt x="4998" y="9"/>
                        <a:pt x="4954" y="1"/>
                      </a:cubicBezTo>
                      <a:cubicBezTo>
                        <a:pt x="4950" y="1"/>
                        <a:pt x="4946" y="0"/>
                        <a:pt x="4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9"/>
                <p:cNvSpPr/>
                <p:nvPr/>
              </p:nvSpPr>
              <p:spPr>
                <a:xfrm>
                  <a:off x="860479" y="405112"/>
                  <a:ext cx="65178" cy="51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1699" extrusionOk="0">
                      <a:moveTo>
                        <a:pt x="2050" y="0"/>
                      </a:moveTo>
                      <a:cubicBezTo>
                        <a:pt x="2042" y="0"/>
                        <a:pt x="2034" y="2"/>
                        <a:pt x="2026" y="5"/>
                      </a:cubicBezTo>
                      <a:cubicBezTo>
                        <a:pt x="1213" y="316"/>
                        <a:pt x="518" y="863"/>
                        <a:pt x="22" y="1587"/>
                      </a:cubicBezTo>
                      <a:cubicBezTo>
                        <a:pt x="0" y="1617"/>
                        <a:pt x="8" y="1661"/>
                        <a:pt x="44" y="1691"/>
                      </a:cubicBezTo>
                      <a:cubicBezTo>
                        <a:pt x="59" y="1698"/>
                        <a:pt x="74" y="1698"/>
                        <a:pt x="81" y="1698"/>
                      </a:cubicBezTo>
                      <a:cubicBezTo>
                        <a:pt x="111" y="1698"/>
                        <a:pt x="133" y="1691"/>
                        <a:pt x="148" y="1668"/>
                      </a:cubicBezTo>
                      <a:cubicBezTo>
                        <a:pt x="621" y="974"/>
                        <a:pt x="1286" y="441"/>
                        <a:pt x="2077" y="146"/>
                      </a:cubicBezTo>
                      <a:cubicBezTo>
                        <a:pt x="2114" y="131"/>
                        <a:pt x="2137" y="86"/>
                        <a:pt x="2122" y="49"/>
                      </a:cubicBezTo>
                      <a:cubicBezTo>
                        <a:pt x="2110" y="20"/>
                        <a:pt x="2080" y="0"/>
                        <a:pt x="20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"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20"/>
          <p:cNvSpPr txBox="1">
            <a:spLocks noGrp="1"/>
          </p:cNvSpPr>
          <p:nvPr>
            <p:ph type="title"/>
          </p:nvPr>
        </p:nvSpPr>
        <p:spPr>
          <a:xfrm>
            <a:off x="2454500" y="1654650"/>
            <a:ext cx="4234800" cy="77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1" name="Google Shape;1131;p20"/>
          <p:cNvSpPr txBox="1">
            <a:spLocks noGrp="1"/>
          </p:cNvSpPr>
          <p:nvPr>
            <p:ph type="subTitle" idx="1"/>
          </p:nvPr>
        </p:nvSpPr>
        <p:spPr>
          <a:xfrm>
            <a:off x="2454700" y="2428050"/>
            <a:ext cx="42348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132" name="Google Shape;1132;p20"/>
          <p:cNvGrpSpPr/>
          <p:nvPr/>
        </p:nvGrpSpPr>
        <p:grpSpPr>
          <a:xfrm>
            <a:off x="105243" y="131825"/>
            <a:ext cx="8933515" cy="4784025"/>
            <a:chOff x="105243" y="131825"/>
            <a:chExt cx="8933515" cy="4784025"/>
          </a:xfrm>
        </p:grpSpPr>
        <p:grpSp>
          <p:nvGrpSpPr>
            <p:cNvPr id="1133" name="Google Shape;1133;p20"/>
            <p:cNvGrpSpPr/>
            <p:nvPr/>
          </p:nvGrpSpPr>
          <p:grpSpPr>
            <a:xfrm flipH="1">
              <a:off x="8110750" y="131825"/>
              <a:ext cx="928008" cy="691158"/>
              <a:chOff x="105250" y="131825"/>
              <a:chExt cx="928008" cy="691158"/>
            </a:xfrm>
          </p:grpSpPr>
          <p:grpSp>
            <p:nvGrpSpPr>
              <p:cNvPr id="1134" name="Google Shape;1134;p20"/>
              <p:cNvGrpSpPr/>
              <p:nvPr/>
            </p:nvGrpSpPr>
            <p:grpSpPr>
              <a:xfrm>
                <a:off x="105250" y="131825"/>
                <a:ext cx="691135" cy="691158"/>
                <a:chOff x="86350" y="57700"/>
                <a:chExt cx="691135" cy="691158"/>
              </a:xfrm>
            </p:grpSpPr>
            <p:grpSp>
              <p:nvGrpSpPr>
                <p:cNvPr id="1135" name="Google Shape;1135;p20"/>
                <p:cNvGrpSpPr/>
                <p:nvPr/>
              </p:nvGrpSpPr>
              <p:grpSpPr>
                <a:xfrm>
                  <a:off x="86350" y="57700"/>
                  <a:ext cx="691135" cy="691158"/>
                  <a:chOff x="86350" y="57700"/>
                  <a:chExt cx="691135" cy="691158"/>
                </a:xfrm>
              </p:grpSpPr>
              <p:sp>
                <p:nvSpPr>
                  <p:cNvPr id="1136" name="Google Shape;1136;p20"/>
                  <p:cNvSpPr/>
                  <p:nvPr/>
                </p:nvSpPr>
                <p:spPr>
                  <a:xfrm>
                    <a:off x="156470" y="127850"/>
                    <a:ext cx="550891" cy="550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62" h="18054" extrusionOk="0">
                        <a:moveTo>
                          <a:pt x="9027" y="4916"/>
                        </a:moveTo>
                        <a:cubicBezTo>
                          <a:pt x="11304" y="4916"/>
                          <a:pt x="13145" y="6757"/>
                          <a:pt x="13145" y="9027"/>
                        </a:cubicBezTo>
                        <a:cubicBezTo>
                          <a:pt x="13145" y="11296"/>
                          <a:pt x="11304" y="13137"/>
                          <a:pt x="9027" y="13137"/>
                        </a:cubicBezTo>
                        <a:cubicBezTo>
                          <a:pt x="6758" y="13137"/>
                          <a:pt x="4917" y="11296"/>
                          <a:pt x="4917" y="9027"/>
                        </a:cubicBezTo>
                        <a:cubicBezTo>
                          <a:pt x="4917" y="6757"/>
                          <a:pt x="6758" y="4916"/>
                          <a:pt x="9027" y="4916"/>
                        </a:cubicBezTo>
                        <a:close/>
                        <a:moveTo>
                          <a:pt x="9027" y="0"/>
                        </a:moveTo>
                        <a:cubicBezTo>
                          <a:pt x="4045" y="0"/>
                          <a:pt x="1" y="4044"/>
                          <a:pt x="1" y="9027"/>
                        </a:cubicBezTo>
                        <a:cubicBezTo>
                          <a:pt x="1" y="14017"/>
                          <a:pt x="4045" y="18053"/>
                          <a:pt x="9027" y="18053"/>
                        </a:cubicBezTo>
                        <a:cubicBezTo>
                          <a:pt x="14017" y="18053"/>
                          <a:pt x="18061" y="14017"/>
                          <a:pt x="18061" y="9027"/>
                        </a:cubicBezTo>
                        <a:cubicBezTo>
                          <a:pt x="18061" y="4044"/>
                          <a:pt x="14017" y="0"/>
                          <a:pt x="902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7" name="Google Shape;1137;p20"/>
                  <p:cNvSpPr/>
                  <p:nvPr/>
                </p:nvSpPr>
                <p:spPr>
                  <a:xfrm>
                    <a:off x="363231" y="57700"/>
                    <a:ext cx="137128" cy="102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96" h="3373" extrusionOk="0">
                        <a:moveTo>
                          <a:pt x="282" y="1"/>
                        </a:moveTo>
                        <a:lnTo>
                          <a:pt x="1" y="3372"/>
                        </a:lnTo>
                        <a:lnTo>
                          <a:pt x="4496" y="3372"/>
                        </a:lnTo>
                        <a:lnTo>
                          <a:pt x="4215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8" name="Google Shape;1138;p20"/>
                  <p:cNvSpPr/>
                  <p:nvPr/>
                </p:nvSpPr>
                <p:spPr>
                  <a:xfrm>
                    <a:off x="363231" y="645982"/>
                    <a:ext cx="137128" cy="102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96" h="3373" extrusionOk="0">
                        <a:moveTo>
                          <a:pt x="1" y="1"/>
                        </a:moveTo>
                        <a:lnTo>
                          <a:pt x="282" y="3372"/>
                        </a:lnTo>
                        <a:lnTo>
                          <a:pt x="4215" y="3372"/>
                        </a:lnTo>
                        <a:lnTo>
                          <a:pt x="4496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9" name="Google Shape;1139;p20"/>
                  <p:cNvSpPr/>
                  <p:nvPr/>
                </p:nvSpPr>
                <p:spPr>
                  <a:xfrm>
                    <a:off x="674639" y="334608"/>
                    <a:ext cx="102846" cy="137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4496" extrusionOk="0">
                        <a:moveTo>
                          <a:pt x="0" y="0"/>
                        </a:moveTo>
                        <a:lnTo>
                          <a:pt x="0" y="4495"/>
                        </a:lnTo>
                        <a:lnTo>
                          <a:pt x="3372" y="4214"/>
                        </a:lnTo>
                        <a:lnTo>
                          <a:pt x="3372" y="2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0" name="Google Shape;1140;p20"/>
                  <p:cNvSpPr/>
                  <p:nvPr/>
                </p:nvSpPr>
                <p:spPr>
                  <a:xfrm>
                    <a:off x="86350" y="334608"/>
                    <a:ext cx="102846" cy="137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4496" extrusionOk="0">
                        <a:moveTo>
                          <a:pt x="3372" y="0"/>
                        </a:moveTo>
                        <a:lnTo>
                          <a:pt x="1" y="281"/>
                        </a:lnTo>
                        <a:lnTo>
                          <a:pt x="1" y="4214"/>
                        </a:lnTo>
                        <a:lnTo>
                          <a:pt x="3372" y="4495"/>
                        </a:lnTo>
                        <a:lnTo>
                          <a:pt x="3372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1" name="Google Shape;1141;p20"/>
                  <p:cNvSpPr/>
                  <p:nvPr/>
                </p:nvSpPr>
                <p:spPr>
                  <a:xfrm>
                    <a:off x="555139" y="116351"/>
                    <a:ext cx="163480" cy="163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" h="5368" extrusionOk="0">
                        <a:moveTo>
                          <a:pt x="2580" y="0"/>
                        </a:moveTo>
                        <a:lnTo>
                          <a:pt x="0" y="2188"/>
                        </a:lnTo>
                        <a:lnTo>
                          <a:pt x="3179" y="5367"/>
                        </a:lnTo>
                        <a:lnTo>
                          <a:pt x="5360" y="2787"/>
                        </a:lnTo>
                        <a:lnTo>
                          <a:pt x="258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2" name="Google Shape;1142;p20"/>
                  <p:cNvSpPr/>
                  <p:nvPr/>
                </p:nvSpPr>
                <p:spPr>
                  <a:xfrm>
                    <a:off x="145216" y="526270"/>
                    <a:ext cx="163480" cy="163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" h="5368" extrusionOk="0">
                        <a:moveTo>
                          <a:pt x="2181" y="0"/>
                        </a:moveTo>
                        <a:lnTo>
                          <a:pt x="0" y="2588"/>
                        </a:lnTo>
                        <a:lnTo>
                          <a:pt x="2780" y="5368"/>
                        </a:lnTo>
                        <a:lnTo>
                          <a:pt x="5360" y="3179"/>
                        </a:lnTo>
                        <a:lnTo>
                          <a:pt x="218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3" name="Google Shape;1143;p20"/>
                  <p:cNvSpPr/>
                  <p:nvPr/>
                </p:nvSpPr>
                <p:spPr>
                  <a:xfrm>
                    <a:off x="555139" y="526270"/>
                    <a:ext cx="163480" cy="163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" h="5368" extrusionOk="0">
                        <a:moveTo>
                          <a:pt x="3179" y="0"/>
                        </a:moveTo>
                        <a:lnTo>
                          <a:pt x="0" y="3179"/>
                        </a:lnTo>
                        <a:lnTo>
                          <a:pt x="2580" y="5368"/>
                        </a:lnTo>
                        <a:lnTo>
                          <a:pt x="5360" y="2588"/>
                        </a:lnTo>
                        <a:lnTo>
                          <a:pt x="3179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4" name="Google Shape;1144;p20"/>
                  <p:cNvSpPr/>
                  <p:nvPr/>
                </p:nvSpPr>
                <p:spPr>
                  <a:xfrm>
                    <a:off x="145216" y="116351"/>
                    <a:ext cx="163480" cy="163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" h="5368" extrusionOk="0">
                        <a:moveTo>
                          <a:pt x="2780" y="0"/>
                        </a:moveTo>
                        <a:lnTo>
                          <a:pt x="0" y="2787"/>
                        </a:lnTo>
                        <a:lnTo>
                          <a:pt x="2181" y="5367"/>
                        </a:lnTo>
                        <a:lnTo>
                          <a:pt x="5360" y="2188"/>
                        </a:lnTo>
                        <a:lnTo>
                          <a:pt x="278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45" name="Google Shape;1145;p20"/>
                <p:cNvGrpSpPr/>
                <p:nvPr/>
              </p:nvGrpSpPr>
              <p:grpSpPr>
                <a:xfrm>
                  <a:off x="183097" y="264489"/>
                  <a:ext cx="450763" cy="389423"/>
                  <a:chOff x="183097" y="264489"/>
                  <a:chExt cx="450763" cy="389423"/>
                </a:xfrm>
              </p:grpSpPr>
              <p:sp>
                <p:nvSpPr>
                  <p:cNvPr id="1146" name="Google Shape;1146;p20"/>
                  <p:cNvSpPr/>
                  <p:nvPr/>
                </p:nvSpPr>
                <p:spPr>
                  <a:xfrm>
                    <a:off x="537541" y="547772"/>
                    <a:ext cx="96319" cy="80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8" h="2645" extrusionOk="0">
                        <a:moveTo>
                          <a:pt x="3028" y="1"/>
                        </a:moveTo>
                        <a:cubicBezTo>
                          <a:pt x="2992" y="1"/>
                          <a:pt x="2957" y="19"/>
                          <a:pt x="2936" y="49"/>
                        </a:cubicBezTo>
                        <a:cubicBezTo>
                          <a:pt x="2181" y="1047"/>
                          <a:pt x="1198" y="1868"/>
                          <a:pt x="82" y="2422"/>
                        </a:cubicBezTo>
                        <a:cubicBezTo>
                          <a:pt x="23" y="2452"/>
                          <a:pt x="1" y="2519"/>
                          <a:pt x="30" y="2578"/>
                        </a:cubicBezTo>
                        <a:cubicBezTo>
                          <a:pt x="52" y="2615"/>
                          <a:pt x="89" y="2644"/>
                          <a:pt x="134" y="2644"/>
                        </a:cubicBezTo>
                        <a:cubicBezTo>
                          <a:pt x="148" y="2644"/>
                          <a:pt x="171" y="2637"/>
                          <a:pt x="185" y="2629"/>
                        </a:cubicBezTo>
                        <a:cubicBezTo>
                          <a:pt x="1331" y="2060"/>
                          <a:pt x="2351" y="1217"/>
                          <a:pt x="3120" y="190"/>
                        </a:cubicBezTo>
                        <a:cubicBezTo>
                          <a:pt x="3157" y="138"/>
                          <a:pt x="3150" y="64"/>
                          <a:pt x="3098" y="27"/>
                        </a:cubicBezTo>
                        <a:cubicBezTo>
                          <a:pt x="3077" y="9"/>
                          <a:pt x="3052" y="1"/>
                          <a:pt x="30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7" name="Google Shape;1147;p20"/>
                  <p:cNvSpPr/>
                  <p:nvPr/>
                </p:nvSpPr>
                <p:spPr>
                  <a:xfrm>
                    <a:off x="183097" y="432208"/>
                    <a:ext cx="290421" cy="2217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22" h="7269" extrusionOk="0">
                        <a:moveTo>
                          <a:pt x="124" y="1"/>
                        </a:moveTo>
                        <a:cubicBezTo>
                          <a:pt x="120" y="1"/>
                          <a:pt x="115" y="1"/>
                          <a:pt x="111" y="1"/>
                        </a:cubicBezTo>
                        <a:cubicBezTo>
                          <a:pt x="44" y="9"/>
                          <a:pt x="0" y="68"/>
                          <a:pt x="7" y="135"/>
                        </a:cubicBezTo>
                        <a:cubicBezTo>
                          <a:pt x="540" y="4201"/>
                          <a:pt x="4044" y="7269"/>
                          <a:pt x="8154" y="7269"/>
                        </a:cubicBezTo>
                        <a:cubicBezTo>
                          <a:pt x="8576" y="7269"/>
                          <a:pt x="9004" y="7239"/>
                          <a:pt x="9411" y="7173"/>
                        </a:cubicBezTo>
                        <a:cubicBezTo>
                          <a:pt x="9478" y="7165"/>
                          <a:pt x="9522" y="7106"/>
                          <a:pt x="9515" y="7039"/>
                        </a:cubicBezTo>
                        <a:cubicBezTo>
                          <a:pt x="9501" y="6985"/>
                          <a:pt x="9449" y="6943"/>
                          <a:pt x="9395" y="6943"/>
                        </a:cubicBezTo>
                        <a:cubicBezTo>
                          <a:pt x="9390" y="6943"/>
                          <a:pt x="9386" y="6943"/>
                          <a:pt x="9382" y="6943"/>
                        </a:cubicBezTo>
                        <a:cubicBezTo>
                          <a:pt x="8975" y="7003"/>
                          <a:pt x="8568" y="7039"/>
                          <a:pt x="8154" y="7039"/>
                        </a:cubicBezTo>
                        <a:cubicBezTo>
                          <a:pt x="4162" y="7039"/>
                          <a:pt x="761" y="4060"/>
                          <a:pt x="237" y="105"/>
                        </a:cubicBezTo>
                        <a:cubicBezTo>
                          <a:pt x="230" y="43"/>
                          <a:pt x="178" y="1"/>
                          <a:pt x="12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8" name="Google Shape;1148;p20"/>
                  <p:cNvSpPr/>
                  <p:nvPr/>
                </p:nvSpPr>
                <p:spPr>
                  <a:xfrm>
                    <a:off x="428411" y="399543"/>
                    <a:ext cx="150884" cy="151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7" h="4954" extrusionOk="0">
                        <a:moveTo>
                          <a:pt x="4828" y="1"/>
                        </a:moveTo>
                        <a:cubicBezTo>
                          <a:pt x="4761" y="1"/>
                          <a:pt x="4710" y="52"/>
                          <a:pt x="4710" y="119"/>
                        </a:cubicBezTo>
                        <a:cubicBezTo>
                          <a:pt x="4710" y="2655"/>
                          <a:pt x="2647" y="4717"/>
                          <a:pt x="111" y="4717"/>
                        </a:cubicBezTo>
                        <a:cubicBezTo>
                          <a:pt x="52" y="4717"/>
                          <a:pt x="0" y="4769"/>
                          <a:pt x="0" y="4835"/>
                        </a:cubicBezTo>
                        <a:cubicBezTo>
                          <a:pt x="0" y="4895"/>
                          <a:pt x="52" y="4954"/>
                          <a:pt x="111" y="4954"/>
                        </a:cubicBezTo>
                        <a:cubicBezTo>
                          <a:pt x="2780" y="4954"/>
                          <a:pt x="4946" y="2780"/>
                          <a:pt x="4946" y="119"/>
                        </a:cubicBezTo>
                        <a:cubicBezTo>
                          <a:pt x="4946" y="52"/>
                          <a:pt x="4894" y="1"/>
                          <a:pt x="48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9" name="Google Shape;1149;p20"/>
                  <p:cNvSpPr/>
                  <p:nvPr/>
                </p:nvSpPr>
                <p:spPr>
                  <a:xfrm>
                    <a:off x="298754" y="264489"/>
                    <a:ext cx="86163" cy="771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5" h="2529" extrusionOk="0">
                        <a:moveTo>
                          <a:pt x="2695" y="0"/>
                        </a:moveTo>
                        <a:cubicBezTo>
                          <a:pt x="2682" y="0"/>
                          <a:pt x="2668" y="3"/>
                          <a:pt x="2655" y="8"/>
                        </a:cubicBezTo>
                        <a:cubicBezTo>
                          <a:pt x="1516" y="436"/>
                          <a:pt x="585" y="1272"/>
                          <a:pt x="30" y="2359"/>
                        </a:cubicBezTo>
                        <a:cubicBezTo>
                          <a:pt x="1" y="2418"/>
                          <a:pt x="23" y="2484"/>
                          <a:pt x="82" y="2514"/>
                        </a:cubicBezTo>
                        <a:cubicBezTo>
                          <a:pt x="104" y="2529"/>
                          <a:pt x="119" y="2529"/>
                          <a:pt x="134" y="2529"/>
                        </a:cubicBezTo>
                        <a:cubicBezTo>
                          <a:pt x="178" y="2529"/>
                          <a:pt x="222" y="2506"/>
                          <a:pt x="245" y="2462"/>
                        </a:cubicBezTo>
                        <a:cubicBezTo>
                          <a:pt x="762" y="1427"/>
                          <a:pt x="1649" y="636"/>
                          <a:pt x="2736" y="222"/>
                        </a:cubicBezTo>
                        <a:cubicBezTo>
                          <a:pt x="2795" y="200"/>
                          <a:pt x="2825" y="133"/>
                          <a:pt x="2802" y="74"/>
                        </a:cubicBezTo>
                        <a:cubicBezTo>
                          <a:pt x="2785" y="28"/>
                          <a:pt x="2741" y="0"/>
                          <a:pt x="269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50" name="Google Shape;1150;p20"/>
              <p:cNvGrpSpPr/>
              <p:nvPr/>
            </p:nvGrpSpPr>
            <p:grpSpPr>
              <a:xfrm>
                <a:off x="631574" y="397528"/>
                <a:ext cx="401684" cy="405435"/>
                <a:chOff x="612674" y="323403"/>
                <a:chExt cx="401684" cy="405435"/>
              </a:xfrm>
            </p:grpSpPr>
            <p:grpSp>
              <p:nvGrpSpPr>
                <p:cNvPr id="1151" name="Google Shape;1151;p20"/>
                <p:cNvGrpSpPr/>
                <p:nvPr/>
              </p:nvGrpSpPr>
              <p:grpSpPr>
                <a:xfrm>
                  <a:off x="612674" y="323403"/>
                  <a:ext cx="401684" cy="405435"/>
                  <a:chOff x="810549" y="420740"/>
                  <a:chExt cx="401684" cy="405435"/>
                </a:xfrm>
              </p:grpSpPr>
              <p:sp>
                <p:nvSpPr>
                  <p:cNvPr id="1152" name="Google Shape;1152;p20"/>
                  <p:cNvSpPr/>
                  <p:nvPr/>
                </p:nvSpPr>
                <p:spPr>
                  <a:xfrm>
                    <a:off x="810549" y="555123"/>
                    <a:ext cx="71309" cy="83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8" h="2736" extrusionOk="0">
                        <a:moveTo>
                          <a:pt x="393" y="1"/>
                        </a:moveTo>
                        <a:lnTo>
                          <a:pt x="1" y="2241"/>
                        </a:lnTo>
                        <a:lnTo>
                          <a:pt x="1894" y="2736"/>
                        </a:lnTo>
                        <a:lnTo>
                          <a:pt x="2337" y="178"/>
                        </a:lnTo>
                        <a:lnTo>
                          <a:pt x="393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3" name="Google Shape;1153;p20"/>
                  <p:cNvSpPr/>
                  <p:nvPr/>
                </p:nvSpPr>
                <p:spPr>
                  <a:xfrm>
                    <a:off x="870085" y="440138"/>
                    <a:ext cx="94977" cy="915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4" h="3002" extrusionOk="0">
                        <a:moveTo>
                          <a:pt x="1856" y="0"/>
                        </a:moveTo>
                        <a:lnTo>
                          <a:pt x="1" y="1316"/>
                        </a:lnTo>
                        <a:lnTo>
                          <a:pt x="984" y="3002"/>
                        </a:lnTo>
                        <a:lnTo>
                          <a:pt x="3113" y="1501"/>
                        </a:lnTo>
                        <a:lnTo>
                          <a:pt x="185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4" name="Google Shape;1154;p20"/>
                  <p:cNvSpPr/>
                  <p:nvPr/>
                </p:nvSpPr>
                <p:spPr>
                  <a:xfrm>
                    <a:off x="822963" y="447183"/>
                    <a:ext cx="380884" cy="352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88" h="11559" extrusionOk="0">
                        <a:moveTo>
                          <a:pt x="6237" y="2035"/>
                        </a:moveTo>
                        <a:cubicBezTo>
                          <a:pt x="6450" y="2035"/>
                          <a:pt x="6666" y="2053"/>
                          <a:pt x="6883" y="2091"/>
                        </a:cubicBezTo>
                        <a:cubicBezTo>
                          <a:pt x="8916" y="2445"/>
                          <a:pt x="10284" y="4382"/>
                          <a:pt x="9929" y="6415"/>
                        </a:cubicBezTo>
                        <a:cubicBezTo>
                          <a:pt x="9619" y="8239"/>
                          <a:pt x="8039" y="9525"/>
                          <a:pt x="6251" y="9525"/>
                        </a:cubicBezTo>
                        <a:cubicBezTo>
                          <a:pt x="6038" y="9525"/>
                          <a:pt x="5822" y="9506"/>
                          <a:pt x="5604" y="9469"/>
                        </a:cubicBezTo>
                        <a:cubicBezTo>
                          <a:pt x="3571" y="9114"/>
                          <a:pt x="2204" y="7177"/>
                          <a:pt x="2558" y="5144"/>
                        </a:cubicBezTo>
                        <a:cubicBezTo>
                          <a:pt x="2869" y="3321"/>
                          <a:pt x="4448" y="2035"/>
                          <a:pt x="6237" y="2035"/>
                        </a:cubicBezTo>
                        <a:close/>
                        <a:moveTo>
                          <a:pt x="6233" y="1"/>
                        </a:moveTo>
                        <a:cubicBezTo>
                          <a:pt x="3473" y="1"/>
                          <a:pt x="1036" y="1982"/>
                          <a:pt x="548" y="4796"/>
                        </a:cubicBezTo>
                        <a:cubicBezTo>
                          <a:pt x="1" y="7938"/>
                          <a:pt x="2115" y="10932"/>
                          <a:pt x="5257" y="11472"/>
                        </a:cubicBezTo>
                        <a:cubicBezTo>
                          <a:pt x="5592" y="11530"/>
                          <a:pt x="5926" y="11559"/>
                          <a:pt x="6255" y="11559"/>
                        </a:cubicBezTo>
                        <a:cubicBezTo>
                          <a:pt x="9015" y="11559"/>
                          <a:pt x="11451" y="9577"/>
                          <a:pt x="11940" y="6763"/>
                        </a:cubicBezTo>
                        <a:cubicBezTo>
                          <a:pt x="12487" y="3621"/>
                          <a:pt x="10373" y="627"/>
                          <a:pt x="7231" y="87"/>
                        </a:cubicBezTo>
                        <a:cubicBezTo>
                          <a:pt x="6895" y="29"/>
                          <a:pt x="6562" y="1"/>
                          <a:pt x="623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5" name="Google Shape;1155;p20"/>
                  <p:cNvSpPr/>
                  <p:nvPr/>
                </p:nvSpPr>
                <p:spPr>
                  <a:xfrm>
                    <a:off x="945177" y="754897"/>
                    <a:ext cx="83234" cy="71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9" h="2337" extrusionOk="0">
                        <a:moveTo>
                          <a:pt x="170" y="1"/>
                        </a:moveTo>
                        <a:lnTo>
                          <a:pt x="0" y="1952"/>
                        </a:lnTo>
                        <a:lnTo>
                          <a:pt x="2240" y="2337"/>
                        </a:lnTo>
                        <a:lnTo>
                          <a:pt x="2728" y="444"/>
                        </a:lnTo>
                        <a:lnTo>
                          <a:pt x="17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6" name="Google Shape;1156;p20"/>
                  <p:cNvSpPr/>
                  <p:nvPr/>
                </p:nvSpPr>
                <p:spPr>
                  <a:xfrm>
                    <a:off x="998400" y="420740"/>
                    <a:ext cx="83234" cy="712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9" h="2337" extrusionOk="0">
                        <a:moveTo>
                          <a:pt x="488" y="0"/>
                        </a:moveTo>
                        <a:lnTo>
                          <a:pt x="0" y="1893"/>
                        </a:lnTo>
                        <a:lnTo>
                          <a:pt x="2558" y="2337"/>
                        </a:lnTo>
                        <a:lnTo>
                          <a:pt x="2728" y="385"/>
                        </a:lnTo>
                        <a:lnTo>
                          <a:pt x="48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7" name="Google Shape;1157;p20"/>
                  <p:cNvSpPr/>
                  <p:nvPr/>
                </p:nvSpPr>
                <p:spPr>
                  <a:xfrm>
                    <a:off x="1061749" y="715216"/>
                    <a:ext cx="94947" cy="915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3" h="3002" extrusionOk="0">
                        <a:moveTo>
                          <a:pt x="2130" y="1"/>
                        </a:moveTo>
                        <a:lnTo>
                          <a:pt x="1" y="1501"/>
                        </a:lnTo>
                        <a:lnTo>
                          <a:pt x="1257" y="3002"/>
                        </a:lnTo>
                        <a:lnTo>
                          <a:pt x="3113" y="1686"/>
                        </a:lnTo>
                        <a:lnTo>
                          <a:pt x="213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8" name="Google Shape;1158;p20"/>
                  <p:cNvSpPr/>
                  <p:nvPr/>
                </p:nvSpPr>
                <p:spPr>
                  <a:xfrm>
                    <a:off x="830191" y="671937"/>
                    <a:ext cx="91348" cy="94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3113" extrusionOk="0">
                        <a:moveTo>
                          <a:pt x="1501" y="0"/>
                        </a:moveTo>
                        <a:lnTo>
                          <a:pt x="0" y="1257"/>
                        </a:lnTo>
                        <a:lnTo>
                          <a:pt x="1309" y="3112"/>
                        </a:lnTo>
                        <a:lnTo>
                          <a:pt x="2994" y="2122"/>
                        </a:lnTo>
                        <a:lnTo>
                          <a:pt x="150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9" name="Google Shape;1159;p20"/>
                  <p:cNvSpPr/>
                  <p:nvPr/>
                </p:nvSpPr>
                <p:spPr>
                  <a:xfrm>
                    <a:off x="1105273" y="480032"/>
                    <a:ext cx="91348" cy="94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3114" extrusionOk="0">
                        <a:moveTo>
                          <a:pt x="1686" y="1"/>
                        </a:moveTo>
                        <a:lnTo>
                          <a:pt x="0" y="991"/>
                        </a:lnTo>
                        <a:lnTo>
                          <a:pt x="1494" y="3113"/>
                        </a:lnTo>
                        <a:lnTo>
                          <a:pt x="2994" y="1856"/>
                        </a:lnTo>
                        <a:lnTo>
                          <a:pt x="16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0" name="Google Shape;1160;p20"/>
                  <p:cNvSpPr/>
                  <p:nvPr/>
                </p:nvSpPr>
                <p:spPr>
                  <a:xfrm rot="10800000">
                    <a:off x="1140924" y="601998"/>
                    <a:ext cx="71309" cy="83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8" h="2736" extrusionOk="0">
                        <a:moveTo>
                          <a:pt x="393" y="1"/>
                        </a:moveTo>
                        <a:lnTo>
                          <a:pt x="1" y="2241"/>
                        </a:lnTo>
                        <a:lnTo>
                          <a:pt x="1894" y="2736"/>
                        </a:lnTo>
                        <a:lnTo>
                          <a:pt x="2337" y="178"/>
                        </a:lnTo>
                        <a:lnTo>
                          <a:pt x="393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61" name="Google Shape;1161;p20"/>
                <p:cNvGrpSpPr/>
                <p:nvPr/>
              </p:nvGrpSpPr>
              <p:grpSpPr>
                <a:xfrm>
                  <a:off x="642015" y="405112"/>
                  <a:ext cx="301036" cy="286089"/>
                  <a:chOff x="794415" y="405112"/>
                  <a:chExt cx="301036" cy="286089"/>
                </a:xfrm>
              </p:grpSpPr>
              <p:sp>
                <p:nvSpPr>
                  <p:cNvPr id="1162" name="Google Shape;1162;p20"/>
                  <p:cNvSpPr/>
                  <p:nvPr/>
                </p:nvSpPr>
                <p:spPr>
                  <a:xfrm>
                    <a:off x="912787" y="677811"/>
                    <a:ext cx="63836" cy="133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3" h="439" extrusionOk="0">
                        <a:moveTo>
                          <a:pt x="85" y="0"/>
                        </a:moveTo>
                        <a:cubicBezTo>
                          <a:pt x="53" y="0"/>
                          <a:pt x="20" y="17"/>
                          <a:pt x="8" y="54"/>
                        </a:cubicBezTo>
                        <a:cubicBezTo>
                          <a:pt x="0" y="91"/>
                          <a:pt x="15" y="128"/>
                          <a:pt x="52" y="142"/>
                        </a:cubicBezTo>
                        <a:cubicBezTo>
                          <a:pt x="326" y="239"/>
                          <a:pt x="606" y="305"/>
                          <a:pt x="887" y="357"/>
                        </a:cubicBezTo>
                        <a:cubicBezTo>
                          <a:pt x="1190" y="409"/>
                          <a:pt x="1508" y="438"/>
                          <a:pt x="1819" y="438"/>
                        </a:cubicBezTo>
                        <a:cubicBezTo>
                          <a:pt x="1885" y="438"/>
                          <a:pt x="1952" y="438"/>
                          <a:pt x="2018" y="431"/>
                        </a:cubicBezTo>
                        <a:cubicBezTo>
                          <a:pt x="2063" y="431"/>
                          <a:pt x="2092" y="394"/>
                          <a:pt x="2092" y="357"/>
                        </a:cubicBezTo>
                        <a:cubicBezTo>
                          <a:pt x="2092" y="313"/>
                          <a:pt x="2055" y="283"/>
                          <a:pt x="2018" y="283"/>
                        </a:cubicBezTo>
                        <a:cubicBezTo>
                          <a:pt x="1946" y="286"/>
                          <a:pt x="1873" y="287"/>
                          <a:pt x="1801" y="287"/>
                        </a:cubicBezTo>
                        <a:cubicBezTo>
                          <a:pt x="1504" y="287"/>
                          <a:pt x="1207" y="262"/>
                          <a:pt x="910" y="209"/>
                        </a:cubicBezTo>
                        <a:cubicBezTo>
                          <a:pt x="636" y="165"/>
                          <a:pt x="362" y="91"/>
                          <a:pt x="104" y="2"/>
                        </a:cubicBezTo>
                        <a:cubicBezTo>
                          <a:pt x="98" y="1"/>
                          <a:pt x="92" y="0"/>
                          <a:pt x="8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3" name="Google Shape;1163;p20"/>
                  <p:cNvSpPr/>
                  <p:nvPr/>
                </p:nvSpPr>
                <p:spPr>
                  <a:xfrm>
                    <a:off x="794415" y="456474"/>
                    <a:ext cx="83662" cy="2058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3" h="6749" extrusionOk="0">
                        <a:moveTo>
                          <a:pt x="835" y="1"/>
                        </a:moveTo>
                        <a:cubicBezTo>
                          <a:pt x="807" y="1"/>
                          <a:pt x="780" y="16"/>
                          <a:pt x="769" y="44"/>
                        </a:cubicBezTo>
                        <a:cubicBezTo>
                          <a:pt x="577" y="458"/>
                          <a:pt x="436" y="901"/>
                          <a:pt x="362" y="1360"/>
                        </a:cubicBezTo>
                        <a:cubicBezTo>
                          <a:pt x="0" y="3430"/>
                          <a:pt x="887" y="5536"/>
                          <a:pt x="2617" y="6734"/>
                        </a:cubicBezTo>
                        <a:cubicBezTo>
                          <a:pt x="2624" y="6742"/>
                          <a:pt x="2639" y="6749"/>
                          <a:pt x="2654" y="6749"/>
                        </a:cubicBezTo>
                        <a:cubicBezTo>
                          <a:pt x="2676" y="6749"/>
                          <a:pt x="2706" y="6734"/>
                          <a:pt x="2721" y="6719"/>
                        </a:cubicBezTo>
                        <a:cubicBezTo>
                          <a:pt x="2743" y="6682"/>
                          <a:pt x="2735" y="6638"/>
                          <a:pt x="2698" y="6616"/>
                        </a:cubicBezTo>
                        <a:cubicBezTo>
                          <a:pt x="1020" y="5455"/>
                          <a:pt x="155" y="3400"/>
                          <a:pt x="503" y="1389"/>
                        </a:cubicBezTo>
                        <a:cubicBezTo>
                          <a:pt x="584" y="938"/>
                          <a:pt x="717" y="509"/>
                          <a:pt x="902" y="103"/>
                        </a:cubicBezTo>
                        <a:cubicBezTo>
                          <a:pt x="917" y="66"/>
                          <a:pt x="902" y="21"/>
                          <a:pt x="865" y="7"/>
                        </a:cubicBezTo>
                        <a:cubicBezTo>
                          <a:pt x="855" y="3"/>
                          <a:pt x="845" y="1"/>
                          <a:pt x="8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4" name="Google Shape;1164;p20"/>
                  <p:cNvSpPr/>
                  <p:nvPr/>
                </p:nvSpPr>
                <p:spPr>
                  <a:xfrm>
                    <a:off x="942098" y="545472"/>
                    <a:ext cx="153354" cy="109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8" h="3602" extrusionOk="0">
                        <a:moveTo>
                          <a:pt x="4942" y="0"/>
                        </a:moveTo>
                        <a:cubicBezTo>
                          <a:pt x="4909" y="0"/>
                          <a:pt x="4879" y="27"/>
                          <a:pt x="4872" y="61"/>
                        </a:cubicBezTo>
                        <a:cubicBezTo>
                          <a:pt x="4529" y="2050"/>
                          <a:pt x="2797" y="3448"/>
                          <a:pt x="849" y="3448"/>
                        </a:cubicBezTo>
                        <a:cubicBezTo>
                          <a:pt x="618" y="3448"/>
                          <a:pt x="384" y="3428"/>
                          <a:pt x="148" y="3387"/>
                        </a:cubicBezTo>
                        <a:lnTo>
                          <a:pt x="96" y="3380"/>
                        </a:lnTo>
                        <a:cubicBezTo>
                          <a:pt x="92" y="3379"/>
                          <a:pt x="87" y="3379"/>
                          <a:pt x="83" y="3379"/>
                        </a:cubicBezTo>
                        <a:cubicBezTo>
                          <a:pt x="45" y="3379"/>
                          <a:pt x="14" y="3406"/>
                          <a:pt x="8" y="3439"/>
                        </a:cubicBezTo>
                        <a:cubicBezTo>
                          <a:pt x="0" y="3476"/>
                          <a:pt x="30" y="3520"/>
                          <a:pt x="67" y="3528"/>
                        </a:cubicBezTo>
                        <a:lnTo>
                          <a:pt x="126" y="3535"/>
                        </a:lnTo>
                        <a:cubicBezTo>
                          <a:pt x="370" y="3580"/>
                          <a:pt x="607" y="3602"/>
                          <a:pt x="850" y="3602"/>
                        </a:cubicBezTo>
                        <a:cubicBezTo>
                          <a:pt x="2869" y="3602"/>
                          <a:pt x="4658" y="2145"/>
                          <a:pt x="5020" y="90"/>
                        </a:cubicBezTo>
                        <a:cubicBezTo>
                          <a:pt x="5027" y="46"/>
                          <a:pt x="4998" y="9"/>
                          <a:pt x="4954" y="1"/>
                        </a:cubicBezTo>
                        <a:cubicBezTo>
                          <a:pt x="4950" y="1"/>
                          <a:pt x="4946" y="0"/>
                          <a:pt x="494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5" name="Google Shape;1165;p20"/>
                  <p:cNvSpPr/>
                  <p:nvPr/>
                </p:nvSpPr>
                <p:spPr>
                  <a:xfrm>
                    <a:off x="860479" y="405112"/>
                    <a:ext cx="65178" cy="518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7" h="1699" extrusionOk="0">
                        <a:moveTo>
                          <a:pt x="2050" y="0"/>
                        </a:moveTo>
                        <a:cubicBezTo>
                          <a:pt x="2042" y="0"/>
                          <a:pt x="2034" y="2"/>
                          <a:pt x="2026" y="5"/>
                        </a:cubicBezTo>
                        <a:cubicBezTo>
                          <a:pt x="1213" y="316"/>
                          <a:pt x="518" y="863"/>
                          <a:pt x="22" y="1587"/>
                        </a:cubicBezTo>
                        <a:cubicBezTo>
                          <a:pt x="0" y="1617"/>
                          <a:pt x="8" y="1661"/>
                          <a:pt x="44" y="1691"/>
                        </a:cubicBezTo>
                        <a:cubicBezTo>
                          <a:pt x="59" y="1698"/>
                          <a:pt x="74" y="1698"/>
                          <a:pt x="81" y="1698"/>
                        </a:cubicBezTo>
                        <a:cubicBezTo>
                          <a:pt x="111" y="1698"/>
                          <a:pt x="133" y="1691"/>
                          <a:pt x="148" y="1668"/>
                        </a:cubicBezTo>
                        <a:cubicBezTo>
                          <a:pt x="621" y="974"/>
                          <a:pt x="1286" y="441"/>
                          <a:pt x="2077" y="146"/>
                        </a:cubicBezTo>
                        <a:cubicBezTo>
                          <a:pt x="2114" y="131"/>
                          <a:pt x="2137" y="86"/>
                          <a:pt x="2122" y="49"/>
                        </a:cubicBezTo>
                        <a:cubicBezTo>
                          <a:pt x="2110" y="20"/>
                          <a:pt x="2080" y="0"/>
                          <a:pt x="205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166" name="Google Shape;1166;p20"/>
            <p:cNvGrpSpPr/>
            <p:nvPr/>
          </p:nvGrpSpPr>
          <p:grpSpPr>
            <a:xfrm>
              <a:off x="105243" y="4120598"/>
              <a:ext cx="585079" cy="795252"/>
              <a:chOff x="105243" y="4120598"/>
              <a:chExt cx="585079" cy="795252"/>
            </a:xfrm>
          </p:grpSpPr>
          <p:grpSp>
            <p:nvGrpSpPr>
              <p:cNvPr id="1167" name="Google Shape;1167;p20"/>
              <p:cNvGrpSpPr/>
              <p:nvPr/>
            </p:nvGrpSpPr>
            <p:grpSpPr>
              <a:xfrm>
                <a:off x="105243" y="4120598"/>
                <a:ext cx="483380" cy="483396"/>
                <a:chOff x="86350" y="57700"/>
                <a:chExt cx="691135" cy="691158"/>
              </a:xfrm>
            </p:grpSpPr>
            <p:grpSp>
              <p:nvGrpSpPr>
                <p:cNvPr id="1168" name="Google Shape;1168;p20"/>
                <p:cNvGrpSpPr/>
                <p:nvPr/>
              </p:nvGrpSpPr>
              <p:grpSpPr>
                <a:xfrm>
                  <a:off x="86350" y="57700"/>
                  <a:ext cx="691135" cy="691158"/>
                  <a:chOff x="86350" y="57700"/>
                  <a:chExt cx="691135" cy="691158"/>
                </a:xfrm>
              </p:grpSpPr>
              <p:sp>
                <p:nvSpPr>
                  <p:cNvPr id="1169" name="Google Shape;1169;p20"/>
                  <p:cNvSpPr/>
                  <p:nvPr/>
                </p:nvSpPr>
                <p:spPr>
                  <a:xfrm>
                    <a:off x="156470" y="127850"/>
                    <a:ext cx="550891" cy="550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62" h="18054" extrusionOk="0">
                        <a:moveTo>
                          <a:pt x="9027" y="4916"/>
                        </a:moveTo>
                        <a:cubicBezTo>
                          <a:pt x="11304" y="4916"/>
                          <a:pt x="13145" y="6757"/>
                          <a:pt x="13145" y="9027"/>
                        </a:cubicBezTo>
                        <a:cubicBezTo>
                          <a:pt x="13145" y="11296"/>
                          <a:pt x="11304" y="13137"/>
                          <a:pt x="9027" y="13137"/>
                        </a:cubicBezTo>
                        <a:cubicBezTo>
                          <a:pt x="6758" y="13137"/>
                          <a:pt x="4917" y="11296"/>
                          <a:pt x="4917" y="9027"/>
                        </a:cubicBezTo>
                        <a:cubicBezTo>
                          <a:pt x="4917" y="6757"/>
                          <a:pt x="6758" y="4916"/>
                          <a:pt x="9027" y="4916"/>
                        </a:cubicBezTo>
                        <a:close/>
                        <a:moveTo>
                          <a:pt x="9027" y="0"/>
                        </a:moveTo>
                        <a:cubicBezTo>
                          <a:pt x="4045" y="0"/>
                          <a:pt x="1" y="4044"/>
                          <a:pt x="1" y="9027"/>
                        </a:cubicBezTo>
                        <a:cubicBezTo>
                          <a:pt x="1" y="14017"/>
                          <a:pt x="4045" y="18053"/>
                          <a:pt x="9027" y="18053"/>
                        </a:cubicBezTo>
                        <a:cubicBezTo>
                          <a:pt x="14017" y="18053"/>
                          <a:pt x="18061" y="14017"/>
                          <a:pt x="18061" y="9027"/>
                        </a:cubicBezTo>
                        <a:cubicBezTo>
                          <a:pt x="18061" y="4044"/>
                          <a:pt x="14017" y="0"/>
                          <a:pt x="902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0" name="Google Shape;1170;p20"/>
                  <p:cNvSpPr/>
                  <p:nvPr/>
                </p:nvSpPr>
                <p:spPr>
                  <a:xfrm>
                    <a:off x="363231" y="57700"/>
                    <a:ext cx="137128" cy="102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96" h="3373" extrusionOk="0">
                        <a:moveTo>
                          <a:pt x="282" y="1"/>
                        </a:moveTo>
                        <a:lnTo>
                          <a:pt x="1" y="3372"/>
                        </a:lnTo>
                        <a:lnTo>
                          <a:pt x="4496" y="3372"/>
                        </a:lnTo>
                        <a:lnTo>
                          <a:pt x="4215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1" name="Google Shape;1171;p20"/>
                  <p:cNvSpPr/>
                  <p:nvPr/>
                </p:nvSpPr>
                <p:spPr>
                  <a:xfrm>
                    <a:off x="363231" y="645982"/>
                    <a:ext cx="137128" cy="102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96" h="3373" extrusionOk="0">
                        <a:moveTo>
                          <a:pt x="1" y="1"/>
                        </a:moveTo>
                        <a:lnTo>
                          <a:pt x="282" y="3372"/>
                        </a:lnTo>
                        <a:lnTo>
                          <a:pt x="4215" y="3372"/>
                        </a:lnTo>
                        <a:lnTo>
                          <a:pt x="4496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2" name="Google Shape;1172;p20"/>
                  <p:cNvSpPr/>
                  <p:nvPr/>
                </p:nvSpPr>
                <p:spPr>
                  <a:xfrm>
                    <a:off x="674639" y="334608"/>
                    <a:ext cx="102846" cy="137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4496" extrusionOk="0">
                        <a:moveTo>
                          <a:pt x="0" y="0"/>
                        </a:moveTo>
                        <a:lnTo>
                          <a:pt x="0" y="4495"/>
                        </a:lnTo>
                        <a:lnTo>
                          <a:pt x="3372" y="4214"/>
                        </a:lnTo>
                        <a:lnTo>
                          <a:pt x="3372" y="2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3" name="Google Shape;1173;p20"/>
                  <p:cNvSpPr/>
                  <p:nvPr/>
                </p:nvSpPr>
                <p:spPr>
                  <a:xfrm>
                    <a:off x="86350" y="334608"/>
                    <a:ext cx="102846" cy="137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4496" extrusionOk="0">
                        <a:moveTo>
                          <a:pt x="3372" y="0"/>
                        </a:moveTo>
                        <a:lnTo>
                          <a:pt x="1" y="281"/>
                        </a:lnTo>
                        <a:lnTo>
                          <a:pt x="1" y="4214"/>
                        </a:lnTo>
                        <a:lnTo>
                          <a:pt x="3372" y="4495"/>
                        </a:lnTo>
                        <a:lnTo>
                          <a:pt x="3372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4" name="Google Shape;1174;p20"/>
                  <p:cNvSpPr/>
                  <p:nvPr/>
                </p:nvSpPr>
                <p:spPr>
                  <a:xfrm>
                    <a:off x="555139" y="116351"/>
                    <a:ext cx="163480" cy="163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" h="5368" extrusionOk="0">
                        <a:moveTo>
                          <a:pt x="2580" y="0"/>
                        </a:moveTo>
                        <a:lnTo>
                          <a:pt x="0" y="2188"/>
                        </a:lnTo>
                        <a:lnTo>
                          <a:pt x="3179" y="5367"/>
                        </a:lnTo>
                        <a:lnTo>
                          <a:pt x="5360" y="2787"/>
                        </a:lnTo>
                        <a:lnTo>
                          <a:pt x="258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5" name="Google Shape;1175;p20"/>
                  <p:cNvSpPr/>
                  <p:nvPr/>
                </p:nvSpPr>
                <p:spPr>
                  <a:xfrm>
                    <a:off x="145216" y="526270"/>
                    <a:ext cx="163480" cy="163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" h="5368" extrusionOk="0">
                        <a:moveTo>
                          <a:pt x="2181" y="0"/>
                        </a:moveTo>
                        <a:lnTo>
                          <a:pt x="0" y="2588"/>
                        </a:lnTo>
                        <a:lnTo>
                          <a:pt x="2780" y="5368"/>
                        </a:lnTo>
                        <a:lnTo>
                          <a:pt x="5360" y="3179"/>
                        </a:lnTo>
                        <a:lnTo>
                          <a:pt x="218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6" name="Google Shape;1176;p20"/>
                  <p:cNvSpPr/>
                  <p:nvPr/>
                </p:nvSpPr>
                <p:spPr>
                  <a:xfrm>
                    <a:off x="555139" y="526270"/>
                    <a:ext cx="163480" cy="163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" h="5368" extrusionOk="0">
                        <a:moveTo>
                          <a:pt x="3179" y="0"/>
                        </a:moveTo>
                        <a:lnTo>
                          <a:pt x="0" y="3179"/>
                        </a:lnTo>
                        <a:lnTo>
                          <a:pt x="2580" y="5368"/>
                        </a:lnTo>
                        <a:lnTo>
                          <a:pt x="5360" y="2588"/>
                        </a:lnTo>
                        <a:lnTo>
                          <a:pt x="3179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7" name="Google Shape;1177;p20"/>
                  <p:cNvSpPr/>
                  <p:nvPr/>
                </p:nvSpPr>
                <p:spPr>
                  <a:xfrm>
                    <a:off x="145216" y="116351"/>
                    <a:ext cx="163480" cy="163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" h="5368" extrusionOk="0">
                        <a:moveTo>
                          <a:pt x="2780" y="0"/>
                        </a:moveTo>
                        <a:lnTo>
                          <a:pt x="0" y="2787"/>
                        </a:lnTo>
                        <a:lnTo>
                          <a:pt x="2181" y="5367"/>
                        </a:lnTo>
                        <a:lnTo>
                          <a:pt x="5360" y="2188"/>
                        </a:lnTo>
                        <a:lnTo>
                          <a:pt x="278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78" name="Google Shape;1178;p20"/>
                <p:cNvGrpSpPr/>
                <p:nvPr/>
              </p:nvGrpSpPr>
              <p:grpSpPr>
                <a:xfrm>
                  <a:off x="183097" y="264489"/>
                  <a:ext cx="450763" cy="389423"/>
                  <a:chOff x="183097" y="264489"/>
                  <a:chExt cx="450763" cy="389423"/>
                </a:xfrm>
              </p:grpSpPr>
              <p:sp>
                <p:nvSpPr>
                  <p:cNvPr id="1179" name="Google Shape;1179;p20"/>
                  <p:cNvSpPr/>
                  <p:nvPr/>
                </p:nvSpPr>
                <p:spPr>
                  <a:xfrm>
                    <a:off x="537541" y="547772"/>
                    <a:ext cx="96319" cy="80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8" h="2645" extrusionOk="0">
                        <a:moveTo>
                          <a:pt x="3028" y="1"/>
                        </a:moveTo>
                        <a:cubicBezTo>
                          <a:pt x="2992" y="1"/>
                          <a:pt x="2957" y="19"/>
                          <a:pt x="2936" y="49"/>
                        </a:cubicBezTo>
                        <a:cubicBezTo>
                          <a:pt x="2181" y="1047"/>
                          <a:pt x="1198" y="1868"/>
                          <a:pt x="82" y="2422"/>
                        </a:cubicBezTo>
                        <a:cubicBezTo>
                          <a:pt x="23" y="2452"/>
                          <a:pt x="1" y="2519"/>
                          <a:pt x="30" y="2578"/>
                        </a:cubicBezTo>
                        <a:cubicBezTo>
                          <a:pt x="52" y="2615"/>
                          <a:pt x="89" y="2644"/>
                          <a:pt x="134" y="2644"/>
                        </a:cubicBezTo>
                        <a:cubicBezTo>
                          <a:pt x="148" y="2644"/>
                          <a:pt x="171" y="2637"/>
                          <a:pt x="185" y="2629"/>
                        </a:cubicBezTo>
                        <a:cubicBezTo>
                          <a:pt x="1331" y="2060"/>
                          <a:pt x="2351" y="1217"/>
                          <a:pt x="3120" y="190"/>
                        </a:cubicBezTo>
                        <a:cubicBezTo>
                          <a:pt x="3157" y="138"/>
                          <a:pt x="3150" y="64"/>
                          <a:pt x="3098" y="27"/>
                        </a:cubicBezTo>
                        <a:cubicBezTo>
                          <a:pt x="3077" y="9"/>
                          <a:pt x="3052" y="1"/>
                          <a:pt x="30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0" name="Google Shape;1180;p20"/>
                  <p:cNvSpPr/>
                  <p:nvPr/>
                </p:nvSpPr>
                <p:spPr>
                  <a:xfrm>
                    <a:off x="183097" y="432208"/>
                    <a:ext cx="290421" cy="2217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22" h="7269" extrusionOk="0">
                        <a:moveTo>
                          <a:pt x="124" y="1"/>
                        </a:moveTo>
                        <a:cubicBezTo>
                          <a:pt x="120" y="1"/>
                          <a:pt x="115" y="1"/>
                          <a:pt x="111" y="1"/>
                        </a:cubicBezTo>
                        <a:cubicBezTo>
                          <a:pt x="44" y="9"/>
                          <a:pt x="0" y="68"/>
                          <a:pt x="7" y="135"/>
                        </a:cubicBezTo>
                        <a:cubicBezTo>
                          <a:pt x="540" y="4201"/>
                          <a:pt x="4044" y="7269"/>
                          <a:pt x="8154" y="7269"/>
                        </a:cubicBezTo>
                        <a:cubicBezTo>
                          <a:pt x="8576" y="7269"/>
                          <a:pt x="9004" y="7239"/>
                          <a:pt x="9411" y="7173"/>
                        </a:cubicBezTo>
                        <a:cubicBezTo>
                          <a:pt x="9478" y="7165"/>
                          <a:pt x="9522" y="7106"/>
                          <a:pt x="9515" y="7039"/>
                        </a:cubicBezTo>
                        <a:cubicBezTo>
                          <a:pt x="9501" y="6985"/>
                          <a:pt x="9449" y="6943"/>
                          <a:pt x="9395" y="6943"/>
                        </a:cubicBezTo>
                        <a:cubicBezTo>
                          <a:pt x="9390" y="6943"/>
                          <a:pt x="9386" y="6943"/>
                          <a:pt x="9382" y="6943"/>
                        </a:cubicBezTo>
                        <a:cubicBezTo>
                          <a:pt x="8975" y="7003"/>
                          <a:pt x="8568" y="7039"/>
                          <a:pt x="8154" y="7039"/>
                        </a:cubicBezTo>
                        <a:cubicBezTo>
                          <a:pt x="4162" y="7039"/>
                          <a:pt x="761" y="4060"/>
                          <a:pt x="237" y="105"/>
                        </a:cubicBezTo>
                        <a:cubicBezTo>
                          <a:pt x="230" y="43"/>
                          <a:pt x="178" y="1"/>
                          <a:pt x="12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1" name="Google Shape;1181;p20"/>
                  <p:cNvSpPr/>
                  <p:nvPr/>
                </p:nvSpPr>
                <p:spPr>
                  <a:xfrm>
                    <a:off x="428411" y="399543"/>
                    <a:ext cx="150884" cy="151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7" h="4954" extrusionOk="0">
                        <a:moveTo>
                          <a:pt x="4828" y="1"/>
                        </a:moveTo>
                        <a:cubicBezTo>
                          <a:pt x="4761" y="1"/>
                          <a:pt x="4710" y="52"/>
                          <a:pt x="4710" y="119"/>
                        </a:cubicBezTo>
                        <a:cubicBezTo>
                          <a:pt x="4710" y="2655"/>
                          <a:pt x="2647" y="4717"/>
                          <a:pt x="111" y="4717"/>
                        </a:cubicBezTo>
                        <a:cubicBezTo>
                          <a:pt x="52" y="4717"/>
                          <a:pt x="0" y="4769"/>
                          <a:pt x="0" y="4835"/>
                        </a:cubicBezTo>
                        <a:cubicBezTo>
                          <a:pt x="0" y="4895"/>
                          <a:pt x="52" y="4954"/>
                          <a:pt x="111" y="4954"/>
                        </a:cubicBezTo>
                        <a:cubicBezTo>
                          <a:pt x="2780" y="4954"/>
                          <a:pt x="4946" y="2780"/>
                          <a:pt x="4946" y="119"/>
                        </a:cubicBezTo>
                        <a:cubicBezTo>
                          <a:pt x="4946" y="52"/>
                          <a:pt x="4894" y="1"/>
                          <a:pt x="48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2" name="Google Shape;1182;p20"/>
                  <p:cNvSpPr/>
                  <p:nvPr/>
                </p:nvSpPr>
                <p:spPr>
                  <a:xfrm>
                    <a:off x="298754" y="264489"/>
                    <a:ext cx="86163" cy="771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5" h="2529" extrusionOk="0">
                        <a:moveTo>
                          <a:pt x="2695" y="0"/>
                        </a:moveTo>
                        <a:cubicBezTo>
                          <a:pt x="2682" y="0"/>
                          <a:pt x="2668" y="3"/>
                          <a:pt x="2655" y="8"/>
                        </a:cubicBezTo>
                        <a:cubicBezTo>
                          <a:pt x="1516" y="436"/>
                          <a:pt x="585" y="1272"/>
                          <a:pt x="30" y="2359"/>
                        </a:cubicBezTo>
                        <a:cubicBezTo>
                          <a:pt x="1" y="2418"/>
                          <a:pt x="23" y="2484"/>
                          <a:pt x="82" y="2514"/>
                        </a:cubicBezTo>
                        <a:cubicBezTo>
                          <a:pt x="104" y="2529"/>
                          <a:pt x="119" y="2529"/>
                          <a:pt x="134" y="2529"/>
                        </a:cubicBezTo>
                        <a:cubicBezTo>
                          <a:pt x="178" y="2529"/>
                          <a:pt x="222" y="2506"/>
                          <a:pt x="245" y="2462"/>
                        </a:cubicBezTo>
                        <a:cubicBezTo>
                          <a:pt x="762" y="1427"/>
                          <a:pt x="1649" y="636"/>
                          <a:pt x="2736" y="222"/>
                        </a:cubicBezTo>
                        <a:cubicBezTo>
                          <a:pt x="2795" y="200"/>
                          <a:pt x="2825" y="133"/>
                          <a:pt x="2802" y="74"/>
                        </a:cubicBezTo>
                        <a:cubicBezTo>
                          <a:pt x="2785" y="28"/>
                          <a:pt x="2741" y="0"/>
                          <a:pt x="269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83" name="Google Shape;1183;p20"/>
              <p:cNvGrpSpPr/>
              <p:nvPr/>
            </p:nvGrpSpPr>
            <p:grpSpPr>
              <a:xfrm>
                <a:off x="381346" y="4603989"/>
                <a:ext cx="308975" cy="311861"/>
                <a:chOff x="612674" y="323403"/>
                <a:chExt cx="401684" cy="405435"/>
              </a:xfrm>
            </p:grpSpPr>
            <p:grpSp>
              <p:nvGrpSpPr>
                <p:cNvPr id="1184" name="Google Shape;1184;p20"/>
                <p:cNvGrpSpPr/>
                <p:nvPr/>
              </p:nvGrpSpPr>
              <p:grpSpPr>
                <a:xfrm>
                  <a:off x="612674" y="323403"/>
                  <a:ext cx="401684" cy="405435"/>
                  <a:chOff x="810549" y="420740"/>
                  <a:chExt cx="401684" cy="405435"/>
                </a:xfrm>
              </p:grpSpPr>
              <p:sp>
                <p:nvSpPr>
                  <p:cNvPr id="1185" name="Google Shape;1185;p20"/>
                  <p:cNvSpPr/>
                  <p:nvPr/>
                </p:nvSpPr>
                <p:spPr>
                  <a:xfrm>
                    <a:off x="810549" y="555123"/>
                    <a:ext cx="71309" cy="83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8" h="2736" extrusionOk="0">
                        <a:moveTo>
                          <a:pt x="393" y="1"/>
                        </a:moveTo>
                        <a:lnTo>
                          <a:pt x="1" y="2241"/>
                        </a:lnTo>
                        <a:lnTo>
                          <a:pt x="1894" y="2736"/>
                        </a:lnTo>
                        <a:lnTo>
                          <a:pt x="2337" y="178"/>
                        </a:lnTo>
                        <a:lnTo>
                          <a:pt x="393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6" name="Google Shape;1186;p20"/>
                  <p:cNvSpPr/>
                  <p:nvPr/>
                </p:nvSpPr>
                <p:spPr>
                  <a:xfrm>
                    <a:off x="870085" y="440138"/>
                    <a:ext cx="94977" cy="915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4" h="3002" extrusionOk="0">
                        <a:moveTo>
                          <a:pt x="1856" y="0"/>
                        </a:moveTo>
                        <a:lnTo>
                          <a:pt x="1" y="1316"/>
                        </a:lnTo>
                        <a:lnTo>
                          <a:pt x="984" y="3002"/>
                        </a:lnTo>
                        <a:lnTo>
                          <a:pt x="3113" y="1501"/>
                        </a:lnTo>
                        <a:lnTo>
                          <a:pt x="185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7" name="Google Shape;1187;p20"/>
                  <p:cNvSpPr/>
                  <p:nvPr/>
                </p:nvSpPr>
                <p:spPr>
                  <a:xfrm>
                    <a:off x="822963" y="447183"/>
                    <a:ext cx="380884" cy="352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88" h="11559" extrusionOk="0">
                        <a:moveTo>
                          <a:pt x="6237" y="2035"/>
                        </a:moveTo>
                        <a:cubicBezTo>
                          <a:pt x="6450" y="2035"/>
                          <a:pt x="6666" y="2053"/>
                          <a:pt x="6883" y="2091"/>
                        </a:cubicBezTo>
                        <a:cubicBezTo>
                          <a:pt x="8916" y="2445"/>
                          <a:pt x="10284" y="4382"/>
                          <a:pt x="9929" y="6415"/>
                        </a:cubicBezTo>
                        <a:cubicBezTo>
                          <a:pt x="9619" y="8239"/>
                          <a:pt x="8039" y="9525"/>
                          <a:pt x="6251" y="9525"/>
                        </a:cubicBezTo>
                        <a:cubicBezTo>
                          <a:pt x="6038" y="9525"/>
                          <a:pt x="5822" y="9506"/>
                          <a:pt x="5604" y="9469"/>
                        </a:cubicBezTo>
                        <a:cubicBezTo>
                          <a:pt x="3571" y="9114"/>
                          <a:pt x="2204" y="7177"/>
                          <a:pt x="2558" y="5144"/>
                        </a:cubicBezTo>
                        <a:cubicBezTo>
                          <a:pt x="2869" y="3321"/>
                          <a:pt x="4448" y="2035"/>
                          <a:pt x="6237" y="2035"/>
                        </a:cubicBezTo>
                        <a:close/>
                        <a:moveTo>
                          <a:pt x="6233" y="1"/>
                        </a:moveTo>
                        <a:cubicBezTo>
                          <a:pt x="3473" y="1"/>
                          <a:pt x="1036" y="1982"/>
                          <a:pt x="548" y="4796"/>
                        </a:cubicBezTo>
                        <a:cubicBezTo>
                          <a:pt x="1" y="7938"/>
                          <a:pt x="2115" y="10932"/>
                          <a:pt x="5257" y="11472"/>
                        </a:cubicBezTo>
                        <a:cubicBezTo>
                          <a:pt x="5592" y="11530"/>
                          <a:pt x="5926" y="11559"/>
                          <a:pt x="6255" y="11559"/>
                        </a:cubicBezTo>
                        <a:cubicBezTo>
                          <a:pt x="9015" y="11559"/>
                          <a:pt x="11451" y="9577"/>
                          <a:pt x="11940" y="6763"/>
                        </a:cubicBezTo>
                        <a:cubicBezTo>
                          <a:pt x="12487" y="3621"/>
                          <a:pt x="10373" y="627"/>
                          <a:pt x="7231" y="87"/>
                        </a:cubicBezTo>
                        <a:cubicBezTo>
                          <a:pt x="6895" y="29"/>
                          <a:pt x="6562" y="1"/>
                          <a:pt x="623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8" name="Google Shape;1188;p20"/>
                  <p:cNvSpPr/>
                  <p:nvPr/>
                </p:nvSpPr>
                <p:spPr>
                  <a:xfrm>
                    <a:off x="945177" y="754897"/>
                    <a:ext cx="83234" cy="71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9" h="2337" extrusionOk="0">
                        <a:moveTo>
                          <a:pt x="170" y="1"/>
                        </a:moveTo>
                        <a:lnTo>
                          <a:pt x="0" y="1952"/>
                        </a:lnTo>
                        <a:lnTo>
                          <a:pt x="2240" y="2337"/>
                        </a:lnTo>
                        <a:lnTo>
                          <a:pt x="2728" y="444"/>
                        </a:lnTo>
                        <a:lnTo>
                          <a:pt x="17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9" name="Google Shape;1189;p20"/>
                  <p:cNvSpPr/>
                  <p:nvPr/>
                </p:nvSpPr>
                <p:spPr>
                  <a:xfrm>
                    <a:off x="998400" y="420740"/>
                    <a:ext cx="83234" cy="712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9" h="2337" extrusionOk="0">
                        <a:moveTo>
                          <a:pt x="488" y="0"/>
                        </a:moveTo>
                        <a:lnTo>
                          <a:pt x="0" y="1893"/>
                        </a:lnTo>
                        <a:lnTo>
                          <a:pt x="2558" y="2337"/>
                        </a:lnTo>
                        <a:lnTo>
                          <a:pt x="2728" y="385"/>
                        </a:lnTo>
                        <a:lnTo>
                          <a:pt x="48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0" name="Google Shape;1190;p20"/>
                  <p:cNvSpPr/>
                  <p:nvPr/>
                </p:nvSpPr>
                <p:spPr>
                  <a:xfrm>
                    <a:off x="1061749" y="715216"/>
                    <a:ext cx="94947" cy="915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3" h="3002" extrusionOk="0">
                        <a:moveTo>
                          <a:pt x="2130" y="1"/>
                        </a:moveTo>
                        <a:lnTo>
                          <a:pt x="1" y="1501"/>
                        </a:lnTo>
                        <a:lnTo>
                          <a:pt x="1257" y="3002"/>
                        </a:lnTo>
                        <a:lnTo>
                          <a:pt x="3113" y="1686"/>
                        </a:lnTo>
                        <a:lnTo>
                          <a:pt x="213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1" name="Google Shape;1191;p20"/>
                  <p:cNvSpPr/>
                  <p:nvPr/>
                </p:nvSpPr>
                <p:spPr>
                  <a:xfrm>
                    <a:off x="830191" y="671937"/>
                    <a:ext cx="91348" cy="94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3113" extrusionOk="0">
                        <a:moveTo>
                          <a:pt x="1501" y="0"/>
                        </a:moveTo>
                        <a:lnTo>
                          <a:pt x="0" y="1257"/>
                        </a:lnTo>
                        <a:lnTo>
                          <a:pt x="1309" y="3112"/>
                        </a:lnTo>
                        <a:lnTo>
                          <a:pt x="2994" y="2122"/>
                        </a:lnTo>
                        <a:lnTo>
                          <a:pt x="150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2" name="Google Shape;1192;p20"/>
                  <p:cNvSpPr/>
                  <p:nvPr/>
                </p:nvSpPr>
                <p:spPr>
                  <a:xfrm>
                    <a:off x="1105273" y="480032"/>
                    <a:ext cx="91348" cy="94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3114" extrusionOk="0">
                        <a:moveTo>
                          <a:pt x="1686" y="1"/>
                        </a:moveTo>
                        <a:lnTo>
                          <a:pt x="0" y="991"/>
                        </a:lnTo>
                        <a:lnTo>
                          <a:pt x="1494" y="3113"/>
                        </a:lnTo>
                        <a:lnTo>
                          <a:pt x="2994" y="1856"/>
                        </a:lnTo>
                        <a:lnTo>
                          <a:pt x="16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3" name="Google Shape;1193;p20"/>
                  <p:cNvSpPr/>
                  <p:nvPr/>
                </p:nvSpPr>
                <p:spPr>
                  <a:xfrm rot="10800000">
                    <a:off x="1140924" y="601998"/>
                    <a:ext cx="71309" cy="83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8" h="2736" extrusionOk="0">
                        <a:moveTo>
                          <a:pt x="393" y="1"/>
                        </a:moveTo>
                        <a:lnTo>
                          <a:pt x="1" y="2241"/>
                        </a:lnTo>
                        <a:lnTo>
                          <a:pt x="1894" y="2736"/>
                        </a:lnTo>
                        <a:lnTo>
                          <a:pt x="2337" y="178"/>
                        </a:lnTo>
                        <a:lnTo>
                          <a:pt x="393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94" name="Google Shape;1194;p20"/>
                <p:cNvGrpSpPr/>
                <p:nvPr/>
              </p:nvGrpSpPr>
              <p:grpSpPr>
                <a:xfrm>
                  <a:off x="642015" y="405112"/>
                  <a:ext cx="301036" cy="286089"/>
                  <a:chOff x="794415" y="405112"/>
                  <a:chExt cx="301036" cy="286089"/>
                </a:xfrm>
              </p:grpSpPr>
              <p:sp>
                <p:nvSpPr>
                  <p:cNvPr id="1195" name="Google Shape;1195;p20"/>
                  <p:cNvSpPr/>
                  <p:nvPr/>
                </p:nvSpPr>
                <p:spPr>
                  <a:xfrm>
                    <a:off x="912787" y="677811"/>
                    <a:ext cx="63836" cy="133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3" h="439" extrusionOk="0">
                        <a:moveTo>
                          <a:pt x="85" y="0"/>
                        </a:moveTo>
                        <a:cubicBezTo>
                          <a:pt x="53" y="0"/>
                          <a:pt x="20" y="17"/>
                          <a:pt x="8" y="54"/>
                        </a:cubicBezTo>
                        <a:cubicBezTo>
                          <a:pt x="0" y="91"/>
                          <a:pt x="15" y="128"/>
                          <a:pt x="52" y="142"/>
                        </a:cubicBezTo>
                        <a:cubicBezTo>
                          <a:pt x="326" y="239"/>
                          <a:pt x="606" y="305"/>
                          <a:pt x="887" y="357"/>
                        </a:cubicBezTo>
                        <a:cubicBezTo>
                          <a:pt x="1190" y="409"/>
                          <a:pt x="1508" y="438"/>
                          <a:pt x="1819" y="438"/>
                        </a:cubicBezTo>
                        <a:cubicBezTo>
                          <a:pt x="1885" y="438"/>
                          <a:pt x="1952" y="438"/>
                          <a:pt x="2018" y="431"/>
                        </a:cubicBezTo>
                        <a:cubicBezTo>
                          <a:pt x="2063" y="431"/>
                          <a:pt x="2092" y="394"/>
                          <a:pt x="2092" y="357"/>
                        </a:cubicBezTo>
                        <a:cubicBezTo>
                          <a:pt x="2092" y="313"/>
                          <a:pt x="2055" y="283"/>
                          <a:pt x="2018" y="283"/>
                        </a:cubicBezTo>
                        <a:cubicBezTo>
                          <a:pt x="1946" y="286"/>
                          <a:pt x="1873" y="287"/>
                          <a:pt x="1801" y="287"/>
                        </a:cubicBezTo>
                        <a:cubicBezTo>
                          <a:pt x="1504" y="287"/>
                          <a:pt x="1207" y="262"/>
                          <a:pt x="910" y="209"/>
                        </a:cubicBezTo>
                        <a:cubicBezTo>
                          <a:pt x="636" y="165"/>
                          <a:pt x="362" y="91"/>
                          <a:pt x="104" y="2"/>
                        </a:cubicBezTo>
                        <a:cubicBezTo>
                          <a:pt x="98" y="1"/>
                          <a:pt x="92" y="0"/>
                          <a:pt x="8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6" name="Google Shape;1196;p20"/>
                  <p:cNvSpPr/>
                  <p:nvPr/>
                </p:nvSpPr>
                <p:spPr>
                  <a:xfrm>
                    <a:off x="794415" y="456474"/>
                    <a:ext cx="83662" cy="2058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3" h="6749" extrusionOk="0">
                        <a:moveTo>
                          <a:pt x="835" y="1"/>
                        </a:moveTo>
                        <a:cubicBezTo>
                          <a:pt x="807" y="1"/>
                          <a:pt x="780" y="16"/>
                          <a:pt x="769" y="44"/>
                        </a:cubicBezTo>
                        <a:cubicBezTo>
                          <a:pt x="577" y="458"/>
                          <a:pt x="436" y="901"/>
                          <a:pt x="362" y="1360"/>
                        </a:cubicBezTo>
                        <a:cubicBezTo>
                          <a:pt x="0" y="3430"/>
                          <a:pt x="887" y="5536"/>
                          <a:pt x="2617" y="6734"/>
                        </a:cubicBezTo>
                        <a:cubicBezTo>
                          <a:pt x="2624" y="6742"/>
                          <a:pt x="2639" y="6749"/>
                          <a:pt x="2654" y="6749"/>
                        </a:cubicBezTo>
                        <a:cubicBezTo>
                          <a:pt x="2676" y="6749"/>
                          <a:pt x="2706" y="6734"/>
                          <a:pt x="2721" y="6719"/>
                        </a:cubicBezTo>
                        <a:cubicBezTo>
                          <a:pt x="2743" y="6682"/>
                          <a:pt x="2735" y="6638"/>
                          <a:pt x="2698" y="6616"/>
                        </a:cubicBezTo>
                        <a:cubicBezTo>
                          <a:pt x="1020" y="5455"/>
                          <a:pt x="155" y="3400"/>
                          <a:pt x="503" y="1389"/>
                        </a:cubicBezTo>
                        <a:cubicBezTo>
                          <a:pt x="584" y="938"/>
                          <a:pt x="717" y="509"/>
                          <a:pt x="902" y="103"/>
                        </a:cubicBezTo>
                        <a:cubicBezTo>
                          <a:pt x="917" y="66"/>
                          <a:pt x="902" y="21"/>
                          <a:pt x="865" y="7"/>
                        </a:cubicBezTo>
                        <a:cubicBezTo>
                          <a:pt x="855" y="3"/>
                          <a:pt x="845" y="1"/>
                          <a:pt x="8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7" name="Google Shape;1197;p20"/>
                  <p:cNvSpPr/>
                  <p:nvPr/>
                </p:nvSpPr>
                <p:spPr>
                  <a:xfrm>
                    <a:off x="942098" y="545472"/>
                    <a:ext cx="153354" cy="109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8" h="3602" extrusionOk="0">
                        <a:moveTo>
                          <a:pt x="4942" y="0"/>
                        </a:moveTo>
                        <a:cubicBezTo>
                          <a:pt x="4909" y="0"/>
                          <a:pt x="4879" y="27"/>
                          <a:pt x="4872" y="61"/>
                        </a:cubicBezTo>
                        <a:cubicBezTo>
                          <a:pt x="4529" y="2050"/>
                          <a:pt x="2797" y="3448"/>
                          <a:pt x="849" y="3448"/>
                        </a:cubicBezTo>
                        <a:cubicBezTo>
                          <a:pt x="618" y="3448"/>
                          <a:pt x="384" y="3428"/>
                          <a:pt x="148" y="3387"/>
                        </a:cubicBezTo>
                        <a:lnTo>
                          <a:pt x="96" y="3380"/>
                        </a:lnTo>
                        <a:cubicBezTo>
                          <a:pt x="92" y="3379"/>
                          <a:pt x="87" y="3379"/>
                          <a:pt x="83" y="3379"/>
                        </a:cubicBezTo>
                        <a:cubicBezTo>
                          <a:pt x="45" y="3379"/>
                          <a:pt x="14" y="3406"/>
                          <a:pt x="8" y="3439"/>
                        </a:cubicBezTo>
                        <a:cubicBezTo>
                          <a:pt x="0" y="3476"/>
                          <a:pt x="30" y="3520"/>
                          <a:pt x="67" y="3528"/>
                        </a:cubicBezTo>
                        <a:lnTo>
                          <a:pt x="126" y="3535"/>
                        </a:lnTo>
                        <a:cubicBezTo>
                          <a:pt x="370" y="3580"/>
                          <a:pt x="607" y="3602"/>
                          <a:pt x="850" y="3602"/>
                        </a:cubicBezTo>
                        <a:cubicBezTo>
                          <a:pt x="2869" y="3602"/>
                          <a:pt x="4658" y="2145"/>
                          <a:pt x="5020" y="90"/>
                        </a:cubicBezTo>
                        <a:cubicBezTo>
                          <a:pt x="5027" y="46"/>
                          <a:pt x="4998" y="9"/>
                          <a:pt x="4954" y="1"/>
                        </a:cubicBezTo>
                        <a:cubicBezTo>
                          <a:pt x="4950" y="1"/>
                          <a:pt x="4946" y="0"/>
                          <a:pt x="494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8" name="Google Shape;1198;p20"/>
                  <p:cNvSpPr/>
                  <p:nvPr/>
                </p:nvSpPr>
                <p:spPr>
                  <a:xfrm>
                    <a:off x="860479" y="405112"/>
                    <a:ext cx="65178" cy="518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7" h="1699" extrusionOk="0">
                        <a:moveTo>
                          <a:pt x="2050" y="0"/>
                        </a:moveTo>
                        <a:cubicBezTo>
                          <a:pt x="2042" y="0"/>
                          <a:pt x="2034" y="2"/>
                          <a:pt x="2026" y="5"/>
                        </a:cubicBezTo>
                        <a:cubicBezTo>
                          <a:pt x="1213" y="316"/>
                          <a:pt x="518" y="863"/>
                          <a:pt x="22" y="1587"/>
                        </a:cubicBezTo>
                        <a:cubicBezTo>
                          <a:pt x="0" y="1617"/>
                          <a:pt x="8" y="1661"/>
                          <a:pt x="44" y="1691"/>
                        </a:cubicBezTo>
                        <a:cubicBezTo>
                          <a:pt x="59" y="1698"/>
                          <a:pt x="74" y="1698"/>
                          <a:pt x="81" y="1698"/>
                        </a:cubicBezTo>
                        <a:cubicBezTo>
                          <a:pt x="111" y="1698"/>
                          <a:pt x="133" y="1691"/>
                          <a:pt x="148" y="1668"/>
                        </a:cubicBezTo>
                        <a:cubicBezTo>
                          <a:pt x="621" y="974"/>
                          <a:pt x="1286" y="441"/>
                          <a:pt x="2077" y="146"/>
                        </a:cubicBezTo>
                        <a:cubicBezTo>
                          <a:pt x="2114" y="131"/>
                          <a:pt x="2137" y="86"/>
                          <a:pt x="2122" y="49"/>
                        </a:cubicBezTo>
                        <a:cubicBezTo>
                          <a:pt x="2110" y="20"/>
                          <a:pt x="2080" y="0"/>
                          <a:pt x="205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29"/>
          <p:cNvSpPr txBox="1">
            <a:spLocks noGrp="1"/>
          </p:cNvSpPr>
          <p:nvPr>
            <p:ph type="title"/>
          </p:nvPr>
        </p:nvSpPr>
        <p:spPr>
          <a:xfrm>
            <a:off x="829027" y="525125"/>
            <a:ext cx="32457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6" name="Google Shape;1786;p29"/>
          <p:cNvSpPr txBox="1">
            <a:spLocks noGrp="1"/>
          </p:cNvSpPr>
          <p:nvPr>
            <p:ph type="subTitle" idx="1"/>
          </p:nvPr>
        </p:nvSpPr>
        <p:spPr>
          <a:xfrm>
            <a:off x="829000" y="2551425"/>
            <a:ext cx="32457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87" name="Google Shape;1787;p29"/>
          <p:cNvSpPr txBox="1"/>
          <p:nvPr/>
        </p:nvSpPr>
        <p:spPr>
          <a:xfrm>
            <a:off x="829212" y="3611950"/>
            <a:ext cx="32457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 b="1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788" name="Google Shape;1788;p29"/>
          <p:cNvGrpSpPr/>
          <p:nvPr/>
        </p:nvGrpSpPr>
        <p:grpSpPr>
          <a:xfrm>
            <a:off x="105243" y="131825"/>
            <a:ext cx="8933515" cy="4784025"/>
            <a:chOff x="105243" y="131825"/>
            <a:chExt cx="8933515" cy="4784025"/>
          </a:xfrm>
        </p:grpSpPr>
        <p:grpSp>
          <p:nvGrpSpPr>
            <p:cNvPr id="1789" name="Google Shape;1789;p29"/>
            <p:cNvGrpSpPr/>
            <p:nvPr/>
          </p:nvGrpSpPr>
          <p:grpSpPr>
            <a:xfrm flipH="1">
              <a:off x="8110750" y="131825"/>
              <a:ext cx="928008" cy="691158"/>
              <a:chOff x="105250" y="131825"/>
              <a:chExt cx="928008" cy="691158"/>
            </a:xfrm>
          </p:grpSpPr>
          <p:grpSp>
            <p:nvGrpSpPr>
              <p:cNvPr id="1790" name="Google Shape;1790;p29"/>
              <p:cNvGrpSpPr/>
              <p:nvPr/>
            </p:nvGrpSpPr>
            <p:grpSpPr>
              <a:xfrm>
                <a:off x="105250" y="131825"/>
                <a:ext cx="691135" cy="691158"/>
                <a:chOff x="86350" y="57700"/>
                <a:chExt cx="691135" cy="691158"/>
              </a:xfrm>
            </p:grpSpPr>
            <p:grpSp>
              <p:nvGrpSpPr>
                <p:cNvPr id="1791" name="Google Shape;1791;p29"/>
                <p:cNvGrpSpPr/>
                <p:nvPr/>
              </p:nvGrpSpPr>
              <p:grpSpPr>
                <a:xfrm>
                  <a:off x="86350" y="57700"/>
                  <a:ext cx="691135" cy="691158"/>
                  <a:chOff x="86350" y="57700"/>
                  <a:chExt cx="691135" cy="691158"/>
                </a:xfrm>
              </p:grpSpPr>
              <p:sp>
                <p:nvSpPr>
                  <p:cNvPr id="1792" name="Google Shape;1792;p29"/>
                  <p:cNvSpPr/>
                  <p:nvPr/>
                </p:nvSpPr>
                <p:spPr>
                  <a:xfrm>
                    <a:off x="156470" y="127850"/>
                    <a:ext cx="550891" cy="550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62" h="18054" extrusionOk="0">
                        <a:moveTo>
                          <a:pt x="9027" y="4916"/>
                        </a:moveTo>
                        <a:cubicBezTo>
                          <a:pt x="11304" y="4916"/>
                          <a:pt x="13145" y="6757"/>
                          <a:pt x="13145" y="9027"/>
                        </a:cubicBezTo>
                        <a:cubicBezTo>
                          <a:pt x="13145" y="11296"/>
                          <a:pt x="11304" y="13137"/>
                          <a:pt x="9027" y="13137"/>
                        </a:cubicBezTo>
                        <a:cubicBezTo>
                          <a:pt x="6758" y="13137"/>
                          <a:pt x="4917" y="11296"/>
                          <a:pt x="4917" y="9027"/>
                        </a:cubicBezTo>
                        <a:cubicBezTo>
                          <a:pt x="4917" y="6757"/>
                          <a:pt x="6758" y="4916"/>
                          <a:pt x="9027" y="4916"/>
                        </a:cubicBezTo>
                        <a:close/>
                        <a:moveTo>
                          <a:pt x="9027" y="0"/>
                        </a:moveTo>
                        <a:cubicBezTo>
                          <a:pt x="4045" y="0"/>
                          <a:pt x="1" y="4044"/>
                          <a:pt x="1" y="9027"/>
                        </a:cubicBezTo>
                        <a:cubicBezTo>
                          <a:pt x="1" y="14017"/>
                          <a:pt x="4045" y="18053"/>
                          <a:pt x="9027" y="18053"/>
                        </a:cubicBezTo>
                        <a:cubicBezTo>
                          <a:pt x="14017" y="18053"/>
                          <a:pt x="18061" y="14017"/>
                          <a:pt x="18061" y="9027"/>
                        </a:cubicBezTo>
                        <a:cubicBezTo>
                          <a:pt x="18061" y="4044"/>
                          <a:pt x="14017" y="0"/>
                          <a:pt x="902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3" name="Google Shape;1793;p29"/>
                  <p:cNvSpPr/>
                  <p:nvPr/>
                </p:nvSpPr>
                <p:spPr>
                  <a:xfrm>
                    <a:off x="363231" y="57700"/>
                    <a:ext cx="137128" cy="102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96" h="3373" extrusionOk="0">
                        <a:moveTo>
                          <a:pt x="282" y="1"/>
                        </a:moveTo>
                        <a:lnTo>
                          <a:pt x="1" y="3372"/>
                        </a:lnTo>
                        <a:lnTo>
                          <a:pt x="4496" y="3372"/>
                        </a:lnTo>
                        <a:lnTo>
                          <a:pt x="4215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4" name="Google Shape;1794;p29"/>
                  <p:cNvSpPr/>
                  <p:nvPr/>
                </p:nvSpPr>
                <p:spPr>
                  <a:xfrm>
                    <a:off x="363231" y="645982"/>
                    <a:ext cx="137128" cy="102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96" h="3373" extrusionOk="0">
                        <a:moveTo>
                          <a:pt x="1" y="1"/>
                        </a:moveTo>
                        <a:lnTo>
                          <a:pt x="282" y="3372"/>
                        </a:lnTo>
                        <a:lnTo>
                          <a:pt x="4215" y="3372"/>
                        </a:lnTo>
                        <a:lnTo>
                          <a:pt x="4496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5" name="Google Shape;1795;p29"/>
                  <p:cNvSpPr/>
                  <p:nvPr/>
                </p:nvSpPr>
                <p:spPr>
                  <a:xfrm>
                    <a:off x="674639" y="334608"/>
                    <a:ext cx="102846" cy="137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4496" extrusionOk="0">
                        <a:moveTo>
                          <a:pt x="0" y="0"/>
                        </a:moveTo>
                        <a:lnTo>
                          <a:pt x="0" y="4495"/>
                        </a:lnTo>
                        <a:lnTo>
                          <a:pt x="3372" y="4214"/>
                        </a:lnTo>
                        <a:lnTo>
                          <a:pt x="3372" y="2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6" name="Google Shape;1796;p29"/>
                  <p:cNvSpPr/>
                  <p:nvPr/>
                </p:nvSpPr>
                <p:spPr>
                  <a:xfrm>
                    <a:off x="86350" y="334608"/>
                    <a:ext cx="102846" cy="137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4496" extrusionOk="0">
                        <a:moveTo>
                          <a:pt x="3372" y="0"/>
                        </a:moveTo>
                        <a:lnTo>
                          <a:pt x="1" y="281"/>
                        </a:lnTo>
                        <a:lnTo>
                          <a:pt x="1" y="4214"/>
                        </a:lnTo>
                        <a:lnTo>
                          <a:pt x="3372" y="4495"/>
                        </a:lnTo>
                        <a:lnTo>
                          <a:pt x="3372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7" name="Google Shape;1797;p29"/>
                  <p:cNvSpPr/>
                  <p:nvPr/>
                </p:nvSpPr>
                <p:spPr>
                  <a:xfrm>
                    <a:off x="555139" y="116351"/>
                    <a:ext cx="163480" cy="163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" h="5368" extrusionOk="0">
                        <a:moveTo>
                          <a:pt x="2580" y="0"/>
                        </a:moveTo>
                        <a:lnTo>
                          <a:pt x="0" y="2188"/>
                        </a:lnTo>
                        <a:lnTo>
                          <a:pt x="3179" y="5367"/>
                        </a:lnTo>
                        <a:lnTo>
                          <a:pt x="5360" y="2787"/>
                        </a:lnTo>
                        <a:lnTo>
                          <a:pt x="258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8" name="Google Shape;1798;p29"/>
                  <p:cNvSpPr/>
                  <p:nvPr/>
                </p:nvSpPr>
                <p:spPr>
                  <a:xfrm>
                    <a:off x="145216" y="526270"/>
                    <a:ext cx="163480" cy="163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" h="5368" extrusionOk="0">
                        <a:moveTo>
                          <a:pt x="2181" y="0"/>
                        </a:moveTo>
                        <a:lnTo>
                          <a:pt x="0" y="2588"/>
                        </a:lnTo>
                        <a:lnTo>
                          <a:pt x="2780" y="5368"/>
                        </a:lnTo>
                        <a:lnTo>
                          <a:pt x="5360" y="3179"/>
                        </a:lnTo>
                        <a:lnTo>
                          <a:pt x="218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9" name="Google Shape;1799;p29"/>
                  <p:cNvSpPr/>
                  <p:nvPr/>
                </p:nvSpPr>
                <p:spPr>
                  <a:xfrm>
                    <a:off x="555139" y="526270"/>
                    <a:ext cx="163480" cy="163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" h="5368" extrusionOk="0">
                        <a:moveTo>
                          <a:pt x="3179" y="0"/>
                        </a:moveTo>
                        <a:lnTo>
                          <a:pt x="0" y="3179"/>
                        </a:lnTo>
                        <a:lnTo>
                          <a:pt x="2580" y="5368"/>
                        </a:lnTo>
                        <a:lnTo>
                          <a:pt x="5360" y="2588"/>
                        </a:lnTo>
                        <a:lnTo>
                          <a:pt x="3179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00" name="Google Shape;1800;p29"/>
                  <p:cNvSpPr/>
                  <p:nvPr/>
                </p:nvSpPr>
                <p:spPr>
                  <a:xfrm>
                    <a:off x="145216" y="116351"/>
                    <a:ext cx="163480" cy="163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" h="5368" extrusionOk="0">
                        <a:moveTo>
                          <a:pt x="2780" y="0"/>
                        </a:moveTo>
                        <a:lnTo>
                          <a:pt x="0" y="2787"/>
                        </a:lnTo>
                        <a:lnTo>
                          <a:pt x="2181" y="5367"/>
                        </a:lnTo>
                        <a:lnTo>
                          <a:pt x="5360" y="2188"/>
                        </a:lnTo>
                        <a:lnTo>
                          <a:pt x="278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01" name="Google Shape;1801;p29"/>
                <p:cNvGrpSpPr/>
                <p:nvPr/>
              </p:nvGrpSpPr>
              <p:grpSpPr>
                <a:xfrm>
                  <a:off x="183097" y="264489"/>
                  <a:ext cx="450763" cy="389423"/>
                  <a:chOff x="183097" y="264489"/>
                  <a:chExt cx="450763" cy="389423"/>
                </a:xfrm>
              </p:grpSpPr>
              <p:sp>
                <p:nvSpPr>
                  <p:cNvPr id="1802" name="Google Shape;1802;p29"/>
                  <p:cNvSpPr/>
                  <p:nvPr/>
                </p:nvSpPr>
                <p:spPr>
                  <a:xfrm>
                    <a:off x="537541" y="547772"/>
                    <a:ext cx="96319" cy="80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8" h="2645" extrusionOk="0">
                        <a:moveTo>
                          <a:pt x="3028" y="1"/>
                        </a:moveTo>
                        <a:cubicBezTo>
                          <a:pt x="2992" y="1"/>
                          <a:pt x="2957" y="19"/>
                          <a:pt x="2936" y="49"/>
                        </a:cubicBezTo>
                        <a:cubicBezTo>
                          <a:pt x="2181" y="1047"/>
                          <a:pt x="1198" y="1868"/>
                          <a:pt x="82" y="2422"/>
                        </a:cubicBezTo>
                        <a:cubicBezTo>
                          <a:pt x="23" y="2452"/>
                          <a:pt x="1" y="2519"/>
                          <a:pt x="30" y="2578"/>
                        </a:cubicBezTo>
                        <a:cubicBezTo>
                          <a:pt x="52" y="2615"/>
                          <a:pt x="89" y="2644"/>
                          <a:pt x="134" y="2644"/>
                        </a:cubicBezTo>
                        <a:cubicBezTo>
                          <a:pt x="148" y="2644"/>
                          <a:pt x="171" y="2637"/>
                          <a:pt x="185" y="2629"/>
                        </a:cubicBezTo>
                        <a:cubicBezTo>
                          <a:pt x="1331" y="2060"/>
                          <a:pt x="2351" y="1217"/>
                          <a:pt x="3120" y="190"/>
                        </a:cubicBezTo>
                        <a:cubicBezTo>
                          <a:pt x="3157" y="138"/>
                          <a:pt x="3150" y="64"/>
                          <a:pt x="3098" y="27"/>
                        </a:cubicBezTo>
                        <a:cubicBezTo>
                          <a:pt x="3077" y="9"/>
                          <a:pt x="3052" y="1"/>
                          <a:pt x="30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03" name="Google Shape;1803;p29"/>
                  <p:cNvSpPr/>
                  <p:nvPr/>
                </p:nvSpPr>
                <p:spPr>
                  <a:xfrm>
                    <a:off x="183097" y="432208"/>
                    <a:ext cx="290421" cy="2217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22" h="7269" extrusionOk="0">
                        <a:moveTo>
                          <a:pt x="124" y="1"/>
                        </a:moveTo>
                        <a:cubicBezTo>
                          <a:pt x="120" y="1"/>
                          <a:pt x="115" y="1"/>
                          <a:pt x="111" y="1"/>
                        </a:cubicBezTo>
                        <a:cubicBezTo>
                          <a:pt x="44" y="9"/>
                          <a:pt x="0" y="68"/>
                          <a:pt x="7" y="135"/>
                        </a:cubicBezTo>
                        <a:cubicBezTo>
                          <a:pt x="540" y="4201"/>
                          <a:pt x="4044" y="7269"/>
                          <a:pt x="8154" y="7269"/>
                        </a:cubicBezTo>
                        <a:cubicBezTo>
                          <a:pt x="8576" y="7269"/>
                          <a:pt x="9004" y="7239"/>
                          <a:pt x="9411" y="7173"/>
                        </a:cubicBezTo>
                        <a:cubicBezTo>
                          <a:pt x="9478" y="7165"/>
                          <a:pt x="9522" y="7106"/>
                          <a:pt x="9515" y="7039"/>
                        </a:cubicBezTo>
                        <a:cubicBezTo>
                          <a:pt x="9501" y="6985"/>
                          <a:pt x="9449" y="6943"/>
                          <a:pt x="9395" y="6943"/>
                        </a:cubicBezTo>
                        <a:cubicBezTo>
                          <a:pt x="9390" y="6943"/>
                          <a:pt x="9386" y="6943"/>
                          <a:pt x="9382" y="6943"/>
                        </a:cubicBezTo>
                        <a:cubicBezTo>
                          <a:pt x="8975" y="7003"/>
                          <a:pt x="8568" y="7039"/>
                          <a:pt x="8154" y="7039"/>
                        </a:cubicBezTo>
                        <a:cubicBezTo>
                          <a:pt x="4162" y="7039"/>
                          <a:pt x="761" y="4060"/>
                          <a:pt x="237" y="105"/>
                        </a:cubicBezTo>
                        <a:cubicBezTo>
                          <a:pt x="230" y="43"/>
                          <a:pt x="178" y="1"/>
                          <a:pt x="12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04" name="Google Shape;1804;p29"/>
                  <p:cNvSpPr/>
                  <p:nvPr/>
                </p:nvSpPr>
                <p:spPr>
                  <a:xfrm>
                    <a:off x="428411" y="399543"/>
                    <a:ext cx="150884" cy="151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7" h="4954" extrusionOk="0">
                        <a:moveTo>
                          <a:pt x="4828" y="1"/>
                        </a:moveTo>
                        <a:cubicBezTo>
                          <a:pt x="4761" y="1"/>
                          <a:pt x="4710" y="52"/>
                          <a:pt x="4710" y="119"/>
                        </a:cubicBezTo>
                        <a:cubicBezTo>
                          <a:pt x="4710" y="2655"/>
                          <a:pt x="2647" y="4717"/>
                          <a:pt x="111" y="4717"/>
                        </a:cubicBezTo>
                        <a:cubicBezTo>
                          <a:pt x="52" y="4717"/>
                          <a:pt x="0" y="4769"/>
                          <a:pt x="0" y="4835"/>
                        </a:cubicBezTo>
                        <a:cubicBezTo>
                          <a:pt x="0" y="4895"/>
                          <a:pt x="52" y="4954"/>
                          <a:pt x="111" y="4954"/>
                        </a:cubicBezTo>
                        <a:cubicBezTo>
                          <a:pt x="2780" y="4954"/>
                          <a:pt x="4946" y="2780"/>
                          <a:pt x="4946" y="119"/>
                        </a:cubicBezTo>
                        <a:cubicBezTo>
                          <a:pt x="4946" y="52"/>
                          <a:pt x="4894" y="1"/>
                          <a:pt x="48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05" name="Google Shape;1805;p29"/>
                  <p:cNvSpPr/>
                  <p:nvPr/>
                </p:nvSpPr>
                <p:spPr>
                  <a:xfrm>
                    <a:off x="298754" y="264489"/>
                    <a:ext cx="86163" cy="771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5" h="2529" extrusionOk="0">
                        <a:moveTo>
                          <a:pt x="2695" y="0"/>
                        </a:moveTo>
                        <a:cubicBezTo>
                          <a:pt x="2682" y="0"/>
                          <a:pt x="2668" y="3"/>
                          <a:pt x="2655" y="8"/>
                        </a:cubicBezTo>
                        <a:cubicBezTo>
                          <a:pt x="1516" y="436"/>
                          <a:pt x="585" y="1272"/>
                          <a:pt x="30" y="2359"/>
                        </a:cubicBezTo>
                        <a:cubicBezTo>
                          <a:pt x="1" y="2418"/>
                          <a:pt x="23" y="2484"/>
                          <a:pt x="82" y="2514"/>
                        </a:cubicBezTo>
                        <a:cubicBezTo>
                          <a:pt x="104" y="2529"/>
                          <a:pt x="119" y="2529"/>
                          <a:pt x="134" y="2529"/>
                        </a:cubicBezTo>
                        <a:cubicBezTo>
                          <a:pt x="178" y="2529"/>
                          <a:pt x="222" y="2506"/>
                          <a:pt x="245" y="2462"/>
                        </a:cubicBezTo>
                        <a:cubicBezTo>
                          <a:pt x="762" y="1427"/>
                          <a:pt x="1649" y="636"/>
                          <a:pt x="2736" y="222"/>
                        </a:cubicBezTo>
                        <a:cubicBezTo>
                          <a:pt x="2795" y="200"/>
                          <a:pt x="2825" y="133"/>
                          <a:pt x="2802" y="74"/>
                        </a:cubicBezTo>
                        <a:cubicBezTo>
                          <a:pt x="2785" y="28"/>
                          <a:pt x="2741" y="0"/>
                          <a:pt x="269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806" name="Google Shape;1806;p29"/>
              <p:cNvGrpSpPr/>
              <p:nvPr/>
            </p:nvGrpSpPr>
            <p:grpSpPr>
              <a:xfrm>
                <a:off x="631574" y="397528"/>
                <a:ext cx="401684" cy="405435"/>
                <a:chOff x="612674" y="323403"/>
                <a:chExt cx="401684" cy="405435"/>
              </a:xfrm>
            </p:grpSpPr>
            <p:grpSp>
              <p:nvGrpSpPr>
                <p:cNvPr id="1807" name="Google Shape;1807;p29"/>
                <p:cNvGrpSpPr/>
                <p:nvPr/>
              </p:nvGrpSpPr>
              <p:grpSpPr>
                <a:xfrm>
                  <a:off x="612674" y="323403"/>
                  <a:ext cx="401684" cy="405435"/>
                  <a:chOff x="810549" y="420740"/>
                  <a:chExt cx="401684" cy="405435"/>
                </a:xfrm>
              </p:grpSpPr>
              <p:sp>
                <p:nvSpPr>
                  <p:cNvPr id="1808" name="Google Shape;1808;p29"/>
                  <p:cNvSpPr/>
                  <p:nvPr/>
                </p:nvSpPr>
                <p:spPr>
                  <a:xfrm>
                    <a:off x="810549" y="555123"/>
                    <a:ext cx="71309" cy="83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8" h="2736" extrusionOk="0">
                        <a:moveTo>
                          <a:pt x="393" y="1"/>
                        </a:moveTo>
                        <a:lnTo>
                          <a:pt x="1" y="2241"/>
                        </a:lnTo>
                        <a:lnTo>
                          <a:pt x="1894" y="2736"/>
                        </a:lnTo>
                        <a:lnTo>
                          <a:pt x="2337" y="178"/>
                        </a:lnTo>
                        <a:lnTo>
                          <a:pt x="393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09" name="Google Shape;1809;p29"/>
                  <p:cNvSpPr/>
                  <p:nvPr/>
                </p:nvSpPr>
                <p:spPr>
                  <a:xfrm>
                    <a:off x="870085" y="440138"/>
                    <a:ext cx="94977" cy="915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4" h="3002" extrusionOk="0">
                        <a:moveTo>
                          <a:pt x="1856" y="0"/>
                        </a:moveTo>
                        <a:lnTo>
                          <a:pt x="1" y="1316"/>
                        </a:lnTo>
                        <a:lnTo>
                          <a:pt x="984" y="3002"/>
                        </a:lnTo>
                        <a:lnTo>
                          <a:pt x="3113" y="1501"/>
                        </a:lnTo>
                        <a:lnTo>
                          <a:pt x="185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0" name="Google Shape;1810;p29"/>
                  <p:cNvSpPr/>
                  <p:nvPr/>
                </p:nvSpPr>
                <p:spPr>
                  <a:xfrm>
                    <a:off x="822963" y="447183"/>
                    <a:ext cx="380884" cy="352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88" h="11559" extrusionOk="0">
                        <a:moveTo>
                          <a:pt x="6237" y="2035"/>
                        </a:moveTo>
                        <a:cubicBezTo>
                          <a:pt x="6450" y="2035"/>
                          <a:pt x="6666" y="2053"/>
                          <a:pt x="6883" y="2091"/>
                        </a:cubicBezTo>
                        <a:cubicBezTo>
                          <a:pt x="8916" y="2445"/>
                          <a:pt x="10284" y="4382"/>
                          <a:pt x="9929" y="6415"/>
                        </a:cubicBezTo>
                        <a:cubicBezTo>
                          <a:pt x="9619" y="8239"/>
                          <a:pt x="8039" y="9525"/>
                          <a:pt x="6251" y="9525"/>
                        </a:cubicBezTo>
                        <a:cubicBezTo>
                          <a:pt x="6038" y="9525"/>
                          <a:pt x="5822" y="9506"/>
                          <a:pt x="5604" y="9469"/>
                        </a:cubicBezTo>
                        <a:cubicBezTo>
                          <a:pt x="3571" y="9114"/>
                          <a:pt x="2204" y="7177"/>
                          <a:pt x="2558" y="5144"/>
                        </a:cubicBezTo>
                        <a:cubicBezTo>
                          <a:pt x="2869" y="3321"/>
                          <a:pt x="4448" y="2035"/>
                          <a:pt x="6237" y="2035"/>
                        </a:cubicBezTo>
                        <a:close/>
                        <a:moveTo>
                          <a:pt x="6233" y="1"/>
                        </a:moveTo>
                        <a:cubicBezTo>
                          <a:pt x="3473" y="1"/>
                          <a:pt x="1036" y="1982"/>
                          <a:pt x="548" y="4796"/>
                        </a:cubicBezTo>
                        <a:cubicBezTo>
                          <a:pt x="1" y="7938"/>
                          <a:pt x="2115" y="10932"/>
                          <a:pt x="5257" y="11472"/>
                        </a:cubicBezTo>
                        <a:cubicBezTo>
                          <a:pt x="5592" y="11530"/>
                          <a:pt x="5926" y="11559"/>
                          <a:pt x="6255" y="11559"/>
                        </a:cubicBezTo>
                        <a:cubicBezTo>
                          <a:pt x="9015" y="11559"/>
                          <a:pt x="11451" y="9577"/>
                          <a:pt x="11940" y="6763"/>
                        </a:cubicBezTo>
                        <a:cubicBezTo>
                          <a:pt x="12487" y="3621"/>
                          <a:pt x="10373" y="627"/>
                          <a:pt x="7231" y="87"/>
                        </a:cubicBezTo>
                        <a:cubicBezTo>
                          <a:pt x="6895" y="29"/>
                          <a:pt x="6562" y="1"/>
                          <a:pt x="623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1" name="Google Shape;1811;p29"/>
                  <p:cNvSpPr/>
                  <p:nvPr/>
                </p:nvSpPr>
                <p:spPr>
                  <a:xfrm>
                    <a:off x="945177" y="754897"/>
                    <a:ext cx="83234" cy="71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9" h="2337" extrusionOk="0">
                        <a:moveTo>
                          <a:pt x="170" y="1"/>
                        </a:moveTo>
                        <a:lnTo>
                          <a:pt x="0" y="1952"/>
                        </a:lnTo>
                        <a:lnTo>
                          <a:pt x="2240" y="2337"/>
                        </a:lnTo>
                        <a:lnTo>
                          <a:pt x="2728" y="444"/>
                        </a:lnTo>
                        <a:lnTo>
                          <a:pt x="17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2" name="Google Shape;1812;p29"/>
                  <p:cNvSpPr/>
                  <p:nvPr/>
                </p:nvSpPr>
                <p:spPr>
                  <a:xfrm>
                    <a:off x="998400" y="420740"/>
                    <a:ext cx="83234" cy="712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9" h="2337" extrusionOk="0">
                        <a:moveTo>
                          <a:pt x="488" y="0"/>
                        </a:moveTo>
                        <a:lnTo>
                          <a:pt x="0" y="1893"/>
                        </a:lnTo>
                        <a:lnTo>
                          <a:pt x="2558" y="2337"/>
                        </a:lnTo>
                        <a:lnTo>
                          <a:pt x="2728" y="385"/>
                        </a:lnTo>
                        <a:lnTo>
                          <a:pt x="48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3" name="Google Shape;1813;p29"/>
                  <p:cNvSpPr/>
                  <p:nvPr/>
                </p:nvSpPr>
                <p:spPr>
                  <a:xfrm>
                    <a:off x="1061749" y="715216"/>
                    <a:ext cx="94947" cy="915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3" h="3002" extrusionOk="0">
                        <a:moveTo>
                          <a:pt x="2130" y="1"/>
                        </a:moveTo>
                        <a:lnTo>
                          <a:pt x="1" y="1501"/>
                        </a:lnTo>
                        <a:lnTo>
                          <a:pt x="1257" y="3002"/>
                        </a:lnTo>
                        <a:lnTo>
                          <a:pt x="3113" y="1686"/>
                        </a:lnTo>
                        <a:lnTo>
                          <a:pt x="213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4" name="Google Shape;1814;p29"/>
                  <p:cNvSpPr/>
                  <p:nvPr/>
                </p:nvSpPr>
                <p:spPr>
                  <a:xfrm>
                    <a:off x="830191" y="671937"/>
                    <a:ext cx="91348" cy="94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3113" extrusionOk="0">
                        <a:moveTo>
                          <a:pt x="1501" y="0"/>
                        </a:moveTo>
                        <a:lnTo>
                          <a:pt x="0" y="1257"/>
                        </a:lnTo>
                        <a:lnTo>
                          <a:pt x="1309" y="3112"/>
                        </a:lnTo>
                        <a:lnTo>
                          <a:pt x="2994" y="2122"/>
                        </a:lnTo>
                        <a:lnTo>
                          <a:pt x="150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5" name="Google Shape;1815;p29"/>
                  <p:cNvSpPr/>
                  <p:nvPr/>
                </p:nvSpPr>
                <p:spPr>
                  <a:xfrm>
                    <a:off x="1105273" y="480032"/>
                    <a:ext cx="91348" cy="94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3114" extrusionOk="0">
                        <a:moveTo>
                          <a:pt x="1686" y="1"/>
                        </a:moveTo>
                        <a:lnTo>
                          <a:pt x="0" y="991"/>
                        </a:lnTo>
                        <a:lnTo>
                          <a:pt x="1494" y="3113"/>
                        </a:lnTo>
                        <a:lnTo>
                          <a:pt x="2994" y="1856"/>
                        </a:lnTo>
                        <a:lnTo>
                          <a:pt x="16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6" name="Google Shape;1816;p29"/>
                  <p:cNvSpPr/>
                  <p:nvPr/>
                </p:nvSpPr>
                <p:spPr>
                  <a:xfrm rot="10800000">
                    <a:off x="1140924" y="601998"/>
                    <a:ext cx="71309" cy="83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8" h="2736" extrusionOk="0">
                        <a:moveTo>
                          <a:pt x="393" y="1"/>
                        </a:moveTo>
                        <a:lnTo>
                          <a:pt x="1" y="2241"/>
                        </a:lnTo>
                        <a:lnTo>
                          <a:pt x="1894" y="2736"/>
                        </a:lnTo>
                        <a:lnTo>
                          <a:pt x="2337" y="178"/>
                        </a:lnTo>
                        <a:lnTo>
                          <a:pt x="393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17" name="Google Shape;1817;p29"/>
                <p:cNvGrpSpPr/>
                <p:nvPr/>
              </p:nvGrpSpPr>
              <p:grpSpPr>
                <a:xfrm>
                  <a:off x="642015" y="405112"/>
                  <a:ext cx="301036" cy="286089"/>
                  <a:chOff x="794415" y="405112"/>
                  <a:chExt cx="301036" cy="286089"/>
                </a:xfrm>
              </p:grpSpPr>
              <p:sp>
                <p:nvSpPr>
                  <p:cNvPr id="1818" name="Google Shape;1818;p29"/>
                  <p:cNvSpPr/>
                  <p:nvPr/>
                </p:nvSpPr>
                <p:spPr>
                  <a:xfrm>
                    <a:off x="912787" y="677811"/>
                    <a:ext cx="63836" cy="133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3" h="439" extrusionOk="0">
                        <a:moveTo>
                          <a:pt x="85" y="0"/>
                        </a:moveTo>
                        <a:cubicBezTo>
                          <a:pt x="53" y="0"/>
                          <a:pt x="20" y="17"/>
                          <a:pt x="8" y="54"/>
                        </a:cubicBezTo>
                        <a:cubicBezTo>
                          <a:pt x="0" y="91"/>
                          <a:pt x="15" y="128"/>
                          <a:pt x="52" y="142"/>
                        </a:cubicBezTo>
                        <a:cubicBezTo>
                          <a:pt x="326" y="239"/>
                          <a:pt x="606" y="305"/>
                          <a:pt x="887" y="357"/>
                        </a:cubicBezTo>
                        <a:cubicBezTo>
                          <a:pt x="1190" y="409"/>
                          <a:pt x="1508" y="438"/>
                          <a:pt x="1819" y="438"/>
                        </a:cubicBezTo>
                        <a:cubicBezTo>
                          <a:pt x="1885" y="438"/>
                          <a:pt x="1952" y="438"/>
                          <a:pt x="2018" y="431"/>
                        </a:cubicBezTo>
                        <a:cubicBezTo>
                          <a:pt x="2063" y="431"/>
                          <a:pt x="2092" y="394"/>
                          <a:pt x="2092" y="357"/>
                        </a:cubicBezTo>
                        <a:cubicBezTo>
                          <a:pt x="2092" y="313"/>
                          <a:pt x="2055" y="283"/>
                          <a:pt x="2018" y="283"/>
                        </a:cubicBezTo>
                        <a:cubicBezTo>
                          <a:pt x="1946" y="286"/>
                          <a:pt x="1873" y="287"/>
                          <a:pt x="1801" y="287"/>
                        </a:cubicBezTo>
                        <a:cubicBezTo>
                          <a:pt x="1504" y="287"/>
                          <a:pt x="1207" y="262"/>
                          <a:pt x="910" y="209"/>
                        </a:cubicBezTo>
                        <a:cubicBezTo>
                          <a:pt x="636" y="165"/>
                          <a:pt x="362" y="91"/>
                          <a:pt x="104" y="2"/>
                        </a:cubicBezTo>
                        <a:cubicBezTo>
                          <a:pt x="98" y="1"/>
                          <a:pt x="92" y="0"/>
                          <a:pt x="8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9" name="Google Shape;1819;p29"/>
                  <p:cNvSpPr/>
                  <p:nvPr/>
                </p:nvSpPr>
                <p:spPr>
                  <a:xfrm>
                    <a:off x="794415" y="456474"/>
                    <a:ext cx="83662" cy="2058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3" h="6749" extrusionOk="0">
                        <a:moveTo>
                          <a:pt x="835" y="1"/>
                        </a:moveTo>
                        <a:cubicBezTo>
                          <a:pt x="807" y="1"/>
                          <a:pt x="780" y="16"/>
                          <a:pt x="769" y="44"/>
                        </a:cubicBezTo>
                        <a:cubicBezTo>
                          <a:pt x="577" y="458"/>
                          <a:pt x="436" y="901"/>
                          <a:pt x="362" y="1360"/>
                        </a:cubicBezTo>
                        <a:cubicBezTo>
                          <a:pt x="0" y="3430"/>
                          <a:pt x="887" y="5536"/>
                          <a:pt x="2617" y="6734"/>
                        </a:cubicBezTo>
                        <a:cubicBezTo>
                          <a:pt x="2624" y="6742"/>
                          <a:pt x="2639" y="6749"/>
                          <a:pt x="2654" y="6749"/>
                        </a:cubicBezTo>
                        <a:cubicBezTo>
                          <a:pt x="2676" y="6749"/>
                          <a:pt x="2706" y="6734"/>
                          <a:pt x="2721" y="6719"/>
                        </a:cubicBezTo>
                        <a:cubicBezTo>
                          <a:pt x="2743" y="6682"/>
                          <a:pt x="2735" y="6638"/>
                          <a:pt x="2698" y="6616"/>
                        </a:cubicBezTo>
                        <a:cubicBezTo>
                          <a:pt x="1020" y="5455"/>
                          <a:pt x="155" y="3400"/>
                          <a:pt x="503" y="1389"/>
                        </a:cubicBezTo>
                        <a:cubicBezTo>
                          <a:pt x="584" y="938"/>
                          <a:pt x="717" y="509"/>
                          <a:pt x="902" y="103"/>
                        </a:cubicBezTo>
                        <a:cubicBezTo>
                          <a:pt x="917" y="66"/>
                          <a:pt x="902" y="21"/>
                          <a:pt x="865" y="7"/>
                        </a:cubicBezTo>
                        <a:cubicBezTo>
                          <a:pt x="855" y="3"/>
                          <a:pt x="845" y="1"/>
                          <a:pt x="8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0" name="Google Shape;1820;p29"/>
                  <p:cNvSpPr/>
                  <p:nvPr/>
                </p:nvSpPr>
                <p:spPr>
                  <a:xfrm>
                    <a:off x="942098" y="545472"/>
                    <a:ext cx="153354" cy="109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8" h="3602" extrusionOk="0">
                        <a:moveTo>
                          <a:pt x="4942" y="0"/>
                        </a:moveTo>
                        <a:cubicBezTo>
                          <a:pt x="4909" y="0"/>
                          <a:pt x="4879" y="27"/>
                          <a:pt x="4872" y="61"/>
                        </a:cubicBezTo>
                        <a:cubicBezTo>
                          <a:pt x="4529" y="2050"/>
                          <a:pt x="2797" y="3448"/>
                          <a:pt x="849" y="3448"/>
                        </a:cubicBezTo>
                        <a:cubicBezTo>
                          <a:pt x="618" y="3448"/>
                          <a:pt x="384" y="3428"/>
                          <a:pt x="148" y="3387"/>
                        </a:cubicBezTo>
                        <a:lnTo>
                          <a:pt x="96" y="3380"/>
                        </a:lnTo>
                        <a:cubicBezTo>
                          <a:pt x="92" y="3379"/>
                          <a:pt x="87" y="3379"/>
                          <a:pt x="83" y="3379"/>
                        </a:cubicBezTo>
                        <a:cubicBezTo>
                          <a:pt x="45" y="3379"/>
                          <a:pt x="14" y="3406"/>
                          <a:pt x="8" y="3439"/>
                        </a:cubicBezTo>
                        <a:cubicBezTo>
                          <a:pt x="0" y="3476"/>
                          <a:pt x="30" y="3520"/>
                          <a:pt x="67" y="3528"/>
                        </a:cubicBezTo>
                        <a:lnTo>
                          <a:pt x="126" y="3535"/>
                        </a:lnTo>
                        <a:cubicBezTo>
                          <a:pt x="370" y="3580"/>
                          <a:pt x="607" y="3602"/>
                          <a:pt x="850" y="3602"/>
                        </a:cubicBezTo>
                        <a:cubicBezTo>
                          <a:pt x="2869" y="3602"/>
                          <a:pt x="4658" y="2145"/>
                          <a:pt x="5020" y="90"/>
                        </a:cubicBezTo>
                        <a:cubicBezTo>
                          <a:pt x="5027" y="46"/>
                          <a:pt x="4998" y="9"/>
                          <a:pt x="4954" y="1"/>
                        </a:cubicBezTo>
                        <a:cubicBezTo>
                          <a:pt x="4950" y="1"/>
                          <a:pt x="4946" y="0"/>
                          <a:pt x="494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1" name="Google Shape;1821;p29"/>
                  <p:cNvSpPr/>
                  <p:nvPr/>
                </p:nvSpPr>
                <p:spPr>
                  <a:xfrm>
                    <a:off x="860479" y="405112"/>
                    <a:ext cx="65178" cy="518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7" h="1699" extrusionOk="0">
                        <a:moveTo>
                          <a:pt x="2050" y="0"/>
                        </a:moveTo>
                        <a:cubicBezTo>
                          <a:pt x="2042" y="0"/>
                          <a:pt x="2034" y="2"/>
                          <a:pt x="2026" y="5"/>
                        </a:cubicBezTo>
                        <a:cubicBezTo>
                          <a:pt x="1213" y="316"/>
                          <a:pt x="518" y="863"/>
                          <a:pt x="22" y="1587"/>
                        </a:cubicBezTo>
                        <a:cubicBezTo>
                          <a:pt x="0" y="1617"/>
                          <a:pt x="8" y="1661"/>
                          <a:pt x="44" y="1691"/>
                        </a:cubicBezTo>
                        <a:cubicBezTo>
                          <a:pt x="59" y="1698"/>
                          <a:pt x="74" y="1698"/>
                          <a:pt x="81" y="1698"/>
                        </a:cubicBezTo>
                        <a:cubicBezTo>
                          <a:pt x="111" y="1698"/>
                          <a:pt x="133" y="1691"/>
                          <a:pt x="148" y="1668"/>
                        </a:cubicBezTo>
                        <a:cubicBezTo>
                          <a:pt x="621" y="974"/>
                          <a:pt x="1286" y="441"/>
                          <a:pt x="2077" y="146"/>
                        </a:cubicBezTo>
                        <a:cubicBezTo>
                          <a:pt x="2114" y="131"/>
                          <a:pt x="2137" y="86"/>
                          <a:pt x="2122" y="49"/>
                        </a:cubicBezTo>
                        <a:cubicBezTo>
                          <a:pt x="2110" y="20"/>
                          <a:pt x="2080" y="0"/>
                          <a:pt x="205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822" name="Google Shape;1822;p29"/>
            <p:cNvGrpSpPr/>
            <p:nvPr/>
          </p:nvGrpSpPr>
          <p:grpSpPr>
            <a:xfrm>
              <a:off x="105243" y="4120598"/>
              <a:ext cx="483380" cy="483396"/>
              <a:chOff x="86350" y="57700"/>
              <a:chExt cx="691135" cy="691158"/>
            </a:xfrm>
          </p:grpSpPr>
          <p:grpSp>
            <p:nvGrpSpPr>
              <p:cNvPr id="1823" name="Google Shape;1823;p29"/>
              <p:cNvGrpSpPr/>
              <p:nvPr/>
            </p:nvGrpSpPr>
            <p:grpSpPr>
              <a:xfrm>
                <a:off x="86350" y="57700"/>
                <a:ext cx="691135" cy="691158"/>
                <a:chOff x="86350" y="57700"/>
                <a:chExt cx="691135" cy="691158"/>
              </a:xfrm>
            </p:grpSpPr>
            <p:sp>
              <p:nvSpPr>
                <p:cNvPr id="1824" name="Google Shape;1824;p29"/>
                <p:cNvSpPr/>
                <p:nvPr/>
              </p:nvSpPr>
              <p:spPr>
                <a:xfrm>
                  <a:off x="156470" y="127850"/>
                  <a:ext cx="550891" cy="55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" h="18054" extrusionOk="0">
                      <a:moveTo>
                        <a:pt x="9027" y="4916"/>
                      </a:moveTo>
                      <a:cubicBezTo>
                        <a:pt x="11304" y="4916"/>
                        <a:pt x="13145" y="6757"/>
                        <a:pt x="13145" y="9027"/>
                      </a:cubicBezTo>
                      <a:cubicBezTo>
                        <a:pt x="13145" y="11296"/>
                        <a:pt x="11304" y="13137"/>
                        <a:pt x="9027" y="13137"/>
                      </a:cubicBezTo>
                      <a:cubicBezTo>
                        <a:pt x="6758" y="13137"/>
                        <a:pt x="4917" y="11296"/>
                        <a:pt x="4917" y="9027"/>
                      </a:cubicBezTo>
                      <a:cubicBezTo>
                        <a:pt x="4917" y="6757"/>
                        <a:pt x="6758" y="4916"/>
                        <a:pt x="9027" y="4916"/>
                      </a:cubicBezTo>
                      <a:close/>
                      <a:moveTo>
                        <a:pt x="9027" y="0"/>
                      </a:moveTo>
                      <a:cubicBezTo>
                        <a:pt x="4045" y="0"/>
                        <a:pt x="1" y="4044"/>
                        <a:pt x="1" y="9027"/>
                      </a:cubicBezTo>
                      <a:cubicBezTo>
                        <a:pt x="1" y="14017"/>
                        <a:pt x="4045" y="18053"/>
                        <a:pt x="9027" y="18053"/>
                      </a:cubicBezTo>
                      <a:cubicBezTo>
                        <a:pt x="14017" y="18053"/>
                        <a:pt x="18061" y="14017"/>
                        <a:pt x="18061" y="9027"/>
                      </a:cubicBezTo>
                      <a:cubicBezTo>
                        <a:pt x="18061" y="4044"/>
                        <a:pt x="14017" y="0"/>
                        <a:pt x="90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5" name="Google Shape;1825;p29"/>
                <p:cNvSpPr/>
                <p:nvPr/>
              </p:nvSpPr>
              <p:spPr>
                <a:xfrm>
                  <a:off x="363231" y="57700"/>
                  <a:ext cx="137128" cy="10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6" h="3373" extrusionOk="0">
                      <a:moveTo>
                        <a:pt x="282" y="1"/>
                      </a:moveTo>
                      <a:lnTo>
                        <a:pt x="1" y="3372"/>
                      </a:lnTo>
                      <a:lnTo>
                        <a:pt x="4496" y="3372"/>
                      </a:lnTo>
                      <a:lnTo>
                        <a:pt x="421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6" name="Google Shape;1826;p29"/>
                <p:cNvSpPr/>
                <p:nvPr/>
              </p:nvSpPr>
              <p:spPr>
                <a:xfrm>
                  <a:off x="363231" y="645982"/>
                  <a:ext cx="137128" cy="10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6" h="3373" extrusionOk="0">
                      <a:moveTo>
                        <a:pt x="1" y="1"/>
                      </a:moveTo>
                      <a:lnTo>
                        <a:pt x="282" y="3372"/>
                      </a:lnTo>
                      <a:lnTo>
                        <a:pt x="4215" y="3372"/>
                      </a:lnTo>
                      <a:lnTo>
                        <a:pt x="449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29"/>
                <p:cNvSpPr/>
                <p:nvPr/>
              </p:nvSpPr>
              <p:spPr>
                <a:xfrm>
                  <a:off x="674639" y="334608"/>
                  <a:ext cx="102846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4496" extrusionOk="0">
                      <a:moveTo>
                        <a:pt x="0" y="0"/>
                      </a:moveTo>
                      <a:lnTo>
                        <a:pt x="0" y="4495"/>
                      </a:lnTo>
                      <a:lnTo>
                        <a:pt x="3372" y="4214"/>
                      </a:lnTo>
                      <a:lnTo>
                        <a:pt x="3372" y="2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29"/>
                <p:cNvSpPr/>
                <p:nvPr/>
              </p:nvSpPr>
              <p:spPr>
                <a:xfrm>
                  <a:off x="86350" y="334608"/>
                  <a:ext cx="102846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4496" extrusionOk="0">
                      <a:moveTo>
                        <a:pt x="3372" y="0"/>
                      </a:moveTo>
                      <a:lnTo>
                        <a:pt x="1" y="281"/>
                      </a:lnTo>
                      <a:lnTo>
                        <a:pt x="1" y="4214"/>
                      </a:lnTo>
                      <a:lnTo>
                        <a:pt x="3372" y="4495"/>
                      </a:lnTo>
                      <a:lnTo>
                        <a:pt x="337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9" name="Google Shape;1829;p29"/>
                <p:cNvSpPr/>
                <p:nvPr/>
              </p:nvSpPr>
              <p:spPr>
                <a:xfrm>
                  <a:off x="555139" y="116351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580" y="0"/>
                      </a:moveTo>
                      <a:lnTo>
                        <a:pt x="0" y="2188"/>
                      </a:lnTo>
                      <a:lnTo>
                        <a:pt x="3179" y="5367"/>
                      </a:lnTo>
                      <a:lnTo>
                        <a:pt x="5360" y="2787"/>
                      </a:lnTo>
                      <a:lnTo>
                        <a:pt x="258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29"/>
                <p:cNvSpPr/>
                <p:nvPr/>
              </p:nvSpPr>
              <p:spPr>
                <a:xfrm>
                  <a:off x="145216" y="526270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181" y="0"/>
                      </a:moveTo>
                      <a:lnTo>
                        <a:pt x="0" y="2588"/>
                      </a:lnTo>
                      <a:lnTo>
                        <a:pt x="2780" y="5368"/>
                      </a:lnTo>
                      <a:lnTo>
                        <a:pt x="5360" y="3179"/>
                      </a:lnTo>
                      <a:lnTo>
                        <a:pt x="218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1" name="Google Shape;1831;p29"/>
                <p:cNvSpPr/>
                <p:nvPr/>
              </p:nvSpPr>
              <p:spPr>
                <a:xfrm>
                  <a:off x="555139" y="526270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3179" y="0"/>
                      </a:moveTo>
                      <a:lnTo>
                        <a:pt x="0" y="3179"/>
                      </a:lnTo>
                      <a:lnTo>
                        <a:pt x="2580" y="5368"/>
                      </a:lnTo>
                      <a:lnTo>
                        <a:pt x="5360" y="2588"/>
                      </a:lnTo>
                      <a:lnTo>
                        <a:pt x="317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2" name="Google Shape;1832;p29"/>
                <p:cNvSpPr/>
                <p:nvPr/>
              </p:nvSpPr>
              <p:spPr>
                <a:xfrm>
                  <a:off x="145216" y="116351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780" y="0"/>
                      </a:moveTo>
                      <a:lnTo>
                        <a:pt x="0" y="2787"/>
                      </a:lnTo>
                      <a:lnTo>
                        <a:pt x="2181" y="5367"/>
                      </a:lnTo>
                      <a:lnTo>
                        <a:pt x="5360" y="2188"/>
                      </a:lnTo>
                      <a:lnTo>
                        <a:pt x="278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3" name="Google Shape;1833;p29"/>
              <p:cNvGrpSpPr/>
              <p:nvPr/>
            </p:nvGrpSpPr>
            <p:grpSpPr>
              <a:xfrm>
                <a:off x="183097" y="264489"/>
                <a:ext cx="450763" cy="389423"/>
                <a:chOff x="183097" y="264489"/>
                <a:chExt cx="450763" cy="389423"/>
              </a:xfrm>
            </p:grpSpPr>
            <p:sp>
              <p:nvSpPr>
                <p:cNvPr id="1834" name="Google Shape;1834;p29"/>
                <p:cNvSpPr/>
                <p:nvPr/>
              </p:nvSpPr>
              <p:spPr>
                <a:xfrm>
                  <a:off x="537541" y="547772"/>
                  <a:ext cx="96319" cy="80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8" h="2645" extrusionOk="0">
                      <a:moveTo>
                        <a:pt x="3028" y="1"/>
                      </a:moveTo>
                      <a:cubicBezTo>
                        <a:pt x="2992" y="1"/>
                        <a:pt x="2957" y="19"/>
                        <a:pt x="2936" y="49"/>
                      </a:cubicBezTo>
                      <a:cubicBezTo>
                        <a:pt x="2181" y="1047"/>
                        <a:pt x="1198" y="1868"/>
                        <a:pt x="82" y="2422"/>
                      </a:cubicBezTo>
                      <a:cubicBezTo>
                        <a:pt x="23" y="2452"/>
                        <a:pt x="1" y="2519"/>
                        <a:pt x="30" y="2578"/>
                      </a:cubicBezTo>
                      <a:cubicBezTo>
                        <a:pt x="52" y="2615"/>
                        <a:pt x="89" y="2644"/>
                        <a:pt x="134" y="2644"/>
                      </a:cubicBezTo>
                      <a:cubicBezTo>
                        <a:pt x="148" y="2644"/>
                        <a:pt x="171" y="2637"/>
                        <a:pt x="185" y="2629"/>
                      </a:cubicBezTo>
                      <a:cubicBezTo>
                        <a:pt x="1331" y="2060"/>
                        <a:pt x="2351" y="1217"/>
                        <a:pt x="3120" y="190"/>
                      </a:cubicBezTo>
                      <a:cubicBezTo>
                        <a:pt x="3157" y="138"/>
                        <a:pt x="3150" y="64"/>
                        <a:pt x="3098" y="27"/>
                      </a:cubicBezTo>
                      <a:cubicBezTo>
                        <a:pt x="3077" y="9"/>
                        <a:pt x="3052" y="1"/>
                        <a:pt x="30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5" name="Google Shape;1835;p29"/>
                <p:cNvSpPr/>
                <p:nvPr/>
              </p:nvSpPr>
              <p:spPr>
                <a:xfrm>
                  <a:off x="183097" y="432208"/>
                  <a:ext cx="290421" cy="221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2" h="7269" extrusionOk="0">
                      <a:moveTo>
                        <a:pt x="124" y="1"/>
                      </a:moveTo>
                      <a:cubicBezTo>
                        <a:pt x="120" y="1"/>
                        <a:pt x="115" y="1"/>
                        <a:pt x="111" y="1"/>
                      </a:cubicBezTo>
                      <a:cubicBezTo>
                        <a:pt x="44" y="9"/>
                        <a:pt x="0" y="68"/>
                        <a:pt x="7" y="135"/>
                      </a:cubicBezTo>
                      <a:cubicBezTo>
                        <a:pt x="540" y="4201"/>
                        <a:pt x="4044" y="7269"/>
                        <a:pt x="8154" y="7269"/>
                      </a:cubicBezTo>
                      <a:cubicBezTo>
                        <a:pt x="8576" y="7269"/>
                        <a:pt x="9004" y="7239"/>
                        <a:pt x="9411" y="7173"/>
                      </a:cubicBezTo>
                      <a:cubicBezTo>
                        <a:pt x="9478" y="7165"/>
                        <a:pt x="9522" y="7106"/>
                        <a:pt x="9515" y="7039"/>
                      </a:cubicBezTo>
                      <a:cubicBezTo>
                        <a:pt x="9501" y="6985"/>
                        <a:pt x="9449" y="6943"/>
                        <a:pt x="9395" y="6943"/>
                      </a:cubicBezTo>
                      <a:cubicBezTo>
                        <a:pt x="9390" y="6943"/>
                        <a:pt x="9386" y="6943"/>
                        <a:pt x="9382" y="6943"/>
                      </a:cubicBezTo>
                      <a:cubicBezTo>
                        <a:pt x="8975" y="7003"/>
                        <a:pt x="8568" y="7039"/>
                        <a:pt x="8154" y="7039"/>
                      </a:cubicBezTo>
                      <a:cubicBezTo>
                        <a:pt x="4162" y="7039"/>
                        <a:pt x="761" y="4060"/>
                        <a:pt x="237" y="105"/>
                      </a:cubicBezTo>
                      <a:cubicBezTo>
                        <a:pt x="230" y="43"/>
                        <a:pt x="178" y="1"/>
                        <a:pt x="1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6" name="Google Shape;1836;p29"/>
                <p:cNvSpPr/>
                <p:nvPr/>
              </p:nvSpPr>
              <p:spPr>
                <a:xfrm>
                  <a:off x="428411" y="399543"/>
                  <a:ext cx="150884" cy="151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7" h="4954" extrusionOk="0">
                      <a:moveTo>
                        <a:pt x="4828" y="1"/>
                      </a:moveTo>
                      <a:cubicBezTo>
                        <a:pt x="4761" y="1"/>
                        <a:pt x="4710" y="52"/>
                        <a:pt x="4710" y="119"/>
                      </a:cubicBezTo>
                      <a:cubicBezTo>
                        <a:pt x="4710" y="2655"/>
                        <a:pt x="2647" y="4717"/>
                        <a:pt x="111" y="4717"/>
                      </a:cubicBezTo>
                      <a:cubicBezTo>
                        <a:pt x="52" y="4717"/>
                        <a:pt x="0" y="4769"/>
                        <a:pt x="0" y="4835"/>
                      </a:cubicBezTo>
                      <a:cubicBezTo>
                        <a:pt x="0" y="4895"/>
                        <a:pt x="52" y="4954"/>
                        <a:pt x="111" y="4954"/>
                      </a:cubicBezTo>
                      <a:cubicBezTo>
                        <a:pt x="2780" y="4954"/>
                        <a:pt x="4946" y="2780"/>
                        <a:pt x="4946" y="119"/>
                      </a:cubicBezTo>
                      <a:cubicBezTo>
                        <a:pt x="4946" y="52"/>
                        <a:pt x="4894" y="1"/>
                        <a:pt x="48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7" name="Google Shape;1837;p29"/>
                <p:cNvSpPr/>
                <p:nvPr/>
              </p:nvSpPr>
              <p:spPr>
                <a:xfrm>
                  <a:off x="298754" y="264489"/>
                  <a:ext cx="86163" cy="77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2529" extrusionOk="0">
                      <a:moveTo>
                        <a:pt x="2695" y="0"/>
                      </a:moveTo>
                      <a:cubicBezTo>
                        <a:pt x="2682" y="0"/>
                        <a:pt x="2668" y="3"/>
                        <a:pt x="2655" y="8"/>
                      </a:cubicBezTo>
                      <a:cubicBezTo>
                        <a:pt x="1516" y="436"/>
                        <a:pt x="585" y="1272"/>
                        <a:pt x="30" y="2359"/>
                      </a:cubicBezTo>
                      <a:cubicBezTo>
                        <a:pt x="1" y="2418"/>
                        <a:pt x="23" y="2484"/>
                        <a:pt x="82" y="2514"/>
                      </a:cubicBezTo>
                      <a:cubicBezTo>
                        <a:pt x="104" y="2529"/>
                        <a:pt x="119" y="2529"/>
                        <a:pt x="134" y="2529"/>
                      </a:cubicBezTo>
                      <a:cubicBezTo>
                        <a:pt x="178" y="2529"/>
                        <a:pt x="222" y="2506"/>
                        <a:pt x="245" y="2462"/>
                      </a:cubicBezTo>
                      <a:cubicBezTo>
                        <a:pt x="762" y="1427"/>
                        <a:pt x="1649" y="636"/>
                        <a:pt x="2736" y="222"/>
                      </a:cubicBezTo>
                      <a:cubicBezTo>
                        <a:pt x="2795" y="200"/>
                        <a:pt x="2825" y="133"/>
                        <a:pt x="2802" y="74"/>
                      </a:cubicBezTo>
                      <a:cubicBezTo>
                        <a:pt x="2785" y="28"/>
                        <a:pt x="2741" y="0"/>
                        <a:pt x="269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38" name="Google Shape;1838;p29"/>
            <p:cNvGrpSpPr/>
            <p:nvPr/>
          </p:nvGrpSpPr>
          <p:grpSpPr>
            <a:xfrm>
              <a:off x="381346" y="4603989"/>
              <a:ext cx="308975" cy="311861"/>
              <a:chOff x="612674" y="323403"/>
              <a:chExt cx="401684" cy="405435"/>
            </a:xfrm>
          </p:grpSpPr>
          <p:grpSp>
            <p:nvGrpSpPr>
              <p:cNvPr id="1839" name="Google Shape;1839;p29"/>
              <p:cNvGrpSpPr/>
              <p:nvPr/>
            </p:nvGrpSpPr>
            <p:grpSpPr>
              <a:xfrm>
                <a:off x="612674" y="323403"/>
                <a:ext cx="401684" cy="405435"/>
                <a:chOff x="810549" y="420740"/>
                <a:chExt cx="401684" cy="405435"/>
              </a:xfrm>
            </p:grpSpPr>
            <p:sp>
              <p:nvSpPr>
                <p:cNvPr id="1840" name="Google Shape;1840;p29"/>
                <p:cNvSpPr/>
                <p:nvPr/>
              </p:nvSpPr>
              <p:spPr>
                <a:xfrm>
                  <a:off x="810549" y="555123"/>
                  <a:ext cx="71309" cy="83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8" h="2736" extrusionOk="0">
                      <a:moveTo>
                        <a:pt x="393" y="1"/>
                      </a:moveTo>
                      <a:lnTo>
                        <a:pt x="1" y="2241"/>
                      </a:lnTo>
                      <a:lnTo>
                        <a:pt x="1894" y="2736"/>
                      </a:lnTo>
                      <a:lnTo>
                        <a:pt x="2337" y="178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1" name="Google Shape;1841;p29"/>
                <p:cNvSpPr/>
                <p:nvPr/>
              </p:nvSpPr>
              <p:spPr>
                <a:xfrm>
                  <a:off x="870085" y="440138"/>
                  <a:ext cx="94977" cy="91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3002" extrusionOk="0">
                      <a:moveTo>
                        <a:pt x="1856" y="0"/>
                      </a:moveTo>
                      <a:lnTo>
                        <a:pt x="1" y="1316"/>
                      </a:lnTo>
                      <a:lnTo>
                        <a:pt x="984" y="3002"/>
                      </a:lnTo>
                      <a:lnTo>
                        <a:pt x="3113" y="1501"/>
                      </a:lnTo>
                      <a:lnTo>
                        <a:pt x="185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2" name="Google Shape;1842;p29"/>
                <p:cNvSpPr/>
                <p:nvPr/>
              </p:nvSpPr>
              <p:spPr>
                <a:xfrm>
                  <a:off x="822963" y="447183"/>
                  <a:ext cx="380884" cy="35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8" h="11559" extrusionOk="0">
                      <a:moveTo>
                        <a:pt x="6237" y="2035"/>
                      </a:moveTo>
                      <a:cubicBezTo>
                        <a:pt x="6450" y="2035"/>
                        <a:pt x="6666" y="2053"/>
                        <a:pt x="6883" y="2091"/>
                      </a:cubicBezTo>
                      <a:cubicBezTo>
                        <a:pt x="8916" y="2445"/>
                        <a:pt x="10284" y="4382"/>
                        <a:pt x="9929" y="6415"/>
                      </a:cubicBezTo>
                      <a:cubicBezTo>
                        <a:pt x="9619" y="8239"/>
                        <a:pt x="8039" y="9525"/>
                        <a:pt x="6251" y="9525"/>
                      </a:cubicBezTo>
                      <a:cubicBezTo>
                        <a:pt x="6038" y="9525"/>
                        <a:pt x="5822" y="9506"/>
                        <a:pt x="5604" y="9469"/>
                      </a:cubicBezTo>
                      <a:cubicBezTo>
                        <a:pt x="3571" y="9114"/>
                        <a:pt x="2204" y="7177"/>
                        <a:pt x="2558" y="5144"/>
                      </a:cubicBezTo>
                      <a:cubicBezTo>
                        <a:pt x="2869" y="3321"/>
                        <a:pt x="4448" y="2035"/>
                        <a:pt x="6237" y="2035"/>
                      </a:cubicBezTo>
                      <a:close/>
                      <a:moveTo>
                        <a:pt x="6233" y="1"/>
                      </a:moveTo>
                      <a:cubicBezTo>
                        <a:pt x="3473" y="1"/>
                        <a:pt x="1036" y="1982"/>
                        <a:pt x="548" y="4796"/>
                      </a:cubicBezTo>
                      <a:cubicBezTo>
                        <a:pt x="1" y="7938"/>
                        <a:pt x="2115" y="10932"/>
                        <a:pt x="5257" y="11472"/>
                      </a:cubicBezTo>
                      <a:cubicBezTo>
                        <a:pt x="5592" y="11530"/>
                        <a:pt x="5926" y="11559"/>
                        <a:pt x="6255" y="11559"/>
                      </a:cubicBezTo>
                      <a:cubicBezTo>
                        <a:pt x="9015" y="11559"/>
                        <a:pt x="11451" y="9577"/>
                        <a:pt x="11940" y="6763"/>
                      </a:cubicBezTo>
                      <a:cubicBezTo>
                        <a:pt x="12487" y="3621"/>
                        <a:pt x="10373" y="627"/>
                        <a:pt x="7231" y="87"/>
                      </a:cubicBezTo>
                      <a:cubicBezTo>
                        <a:pt x="6895" y="29"/>
                        <a:pt x="6562" y="1"/>
                        <a:pt x="623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3" name="Google Shape;1843;p29"/>
                <p:cNvSpPr/>
                <p:nvPr/>
              </p:nvSpPr>
              <p:spPr>
                <a:xfrm>
                  <a:off x="945177" y="754897"/>
                  <a:ext cx="83234" cy="71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9" h="2337" extrusionOk="0">
                      <a:moveTo>
                        <a:pt x="170" y="1"/>
                      </a:moveTo>
                      <a:lnTo>
                        <a:pt x="0" y="1952"/>
                      </a:lnTo>
                      <a:lnTo>
                        <a:pt x="2240" y="2337"/>
                      </a:lnTo>
                      <a:lnTo>
                        <a:pt x="2728" y="444"/>
                      </a:lnTo>
                      <a:lnTo>
                        <a:pt x="17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4" name="Google Shape;1844;p29"/>
                <p:cNvSpPr/>
                <p:nvPr/>
              </p:nvSpPr>
              <p:spPr>
                <a:xfrm>
                  <a:off x="998400" y="420740"/>
                  <a:ext cx="83234" cy="7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9" h="2337" extrusionOk="0">
                      <a:moveTo>
                        <a:pt x="488" y="0"/>
                      </a:moveTo>
                      <a:lnTo>
                        <a:pt x="0" y="1893"/>
                      </a:lnTo>
                      <a:lnTo>
                        <a:pt x="2558" y="2337"/>
                      </a:lnTo>
                      <a:lnTo>
                        <a:pt x="2728" y="385"/>
                      </a:lnTo>
                      <a:lnTo>
                        <a:pt x="48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5" name="Google Shape;1845;p29"/>
                <p:cNvSpPr/>
                <p:nvPr/>
              </p:nvSpPr>
              <p:spPr>
                <a:xfrm>
                  <a:off x="1061749" y="715216"/>
                  <a:ext cx="94947" cy="91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3" h="3002" extrusionOk="0">
                      <a:moveTo>
                        <a:pt x="2130" y="1"/>
                      </a:moveTo>
                      <a:lnTo>
                        <a:pt x="1" y="1501"/>
                      </a:lnTo>
                      <a:lnTo>
                        <a:pt x="1257" y="3002"/>
                      </a:lnTo>
                      <a:lnTo>
                        <a:pt x="3113" y="1686"/>
                      </a:lnTo>
                      <a:lnTo>
                        <a:pt x="21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6" name="Google Shape;1846;p29"/>
                <p:cNvSpPr/>
                <p:nvPr/>
              </p:nvSpPr>
              <p:spPr>
                <a:xfrm>
                  <a:off x="830191" y="671937"/>
                  <a:ext cx="91348" cy="9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3113" extrusionOk="0">
                      <a:moveTo>
                        <a:pt x="1501" y="0"/>
                      </a:moveTo>
                      <a:lnTo>
                        <a:pt x="0" y="1257"/>
                      </a:lnTo>
                      <a:lnTo>
                        <a:pt x="1309" y="3112"/>
                      </a:lnTo>
                      <a:lnTo>
                        <a:pt x="2994" y="2122"/>
                      </a:lnTo>
                      <a:lnTo>
                        <a:pt x="15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7" name="Google Shape;1847;p29"/>
                <p:cNvSpPr/>
                <p:nvPr/>
              </p:nvSpPr>
              <p:spPr>
                <a:xfrm>
                  <a:off x="1105273" y="480032"/>
                  <a:ext cx="91348" cy="94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3114" extrusionOk="0">
                      <a:moveTo>
                        <a:pt x="1686" y="1"/>
                      </a:moveTo>
                      <a:lnTo>
                        <a:pt x="0" y="991"/>
                      </a:lnTo>
                      <a:lnTo>
                        <a:pt x="1494" y="3113"/>
                      </a:lnTo>
                      <a:lnTo>
                        <a:pt x="2994" y="1856"/>
                      </a:lnTo>
                      <a:lnTo>
                        <a:pt x="168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8" name="Google Shape;1848;p29"/>
                <p:cNvSpPr/>
                <p:nvPr/>
              </p:nvSpPr>
              <p:spPr>
                <a:xfrm rot="10800000">
                  <a:off x="1140924" y="601998"/>
                  <a:ext cx="71309" cy="83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8" h="2736" extrusionOk="0">
                      <a:moveTo>
                        <a:pt x="393" y="1"/>
                      </a:moveTo>
                      <a:lnTo>
                        <a:pt x="1" y="2241"/>
                      </a:lnTo>
                      <a:lnTo>
                        <a:pt x="1894" y="2736"/>
                      </a:lnTo>
                      <a:lnTo>
                        <a:pt x="2337" y="178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9" name="Google Shape;1849;p29"/>
              <p:cNvGrpSpPr/>
              <p:nvPr/>
            </p:nvGrpSpPr>
            <p:grpSpPr>
              <a:xfrm>
                <a:off x="642015" y="405112"/>
                <a:ext cx="301036" cy="286089"/>
                <a:chOff x="794415" y="405112"/>
                <a:chExt cx="301036" cy="286089"/>
              </a:xfrm>
            </p:grpSpPr>
            <p:sp>
              <p:nvSpPr>
                <p:cNvPr id="1850" name="Google Shape;1850;p29"/>
                <p:cNvSpPr/>
                <p:nvPr/>
              </p:nvSpPr>
              <p:spPr>
                <a:xfrm>
                  <a:off x="912787" y="677811"/>
                  <a:ext cx="63836" cy="1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439" extrusionOk="0">
                      <a:moveTo>
                        <a:pt x="85" y="0"/>
                      </a:moveTo>
                      <a:cubicBezTo>
                        <a:pt x="53" y="0"/>
                        <a:pt x="20" y="17"/>
                        <a:pt x="8" y="54"/>
                      </a:cubicBezTo>
                      <a:cubicBezTo>
                        <a:pt x="0" y="91"/>
                        <a:pt x="15" y="128"/>
                        <a:pt x="52" y="142"/>
                      </a:cubicBezTo>
                      <a:cubicBezTo>
                        <a:pt x="326" y="239"/>
                        <a:pt x="606" y="305"/>
                        <a:pt x="887" y="357"/>
                      </a:cubicBezTo>
                      <a:cubicBezTo>
                        <a:pt x="1190" y="409"/>
                        <a:pt x="1508" y="438"/>
                        <a:pt x="1819" y="438"/>
                      </a:cubicBezTo>
                      <a:cubicBezTo>
                        <a:pt x="1885" y="438"/>
                        <a:pt x="1952" y="438"/>
                        <a:pt x="2018" y="431"/>
                      </a:cubicBezTo>
                      <a:cubicBezTo>
                        <a:pt x="2063" y="431"/>
                        <a:pt x="2092" y="394"/>
                        <a:pt x="2092" y="357"/>
                      </a:cubicBezTo>
                      <a:cubicBezTo>
                        <a:pt x="2092" y="313"/>
                        <a:pt x="2055" y="283"/>
                        <a:pt x="2018" y="283"/>
                      </a:cubicBezTo>
                      <a:cubicBezTo>
                        <a:pt x="1946" y="286"/>
                        <a:pt x="1873" y="287"/>
                        <a:pt x="1801" y="287"/>
                      </a:cubicBezTo>
                      <a:cubicBezTo>
                        <a:pt x="1504" y="287"/>
                        <a:pt x="1207" y="262"/>
                        <a:pt x="910" y="209"/>
                      </a:cubicBezTo>
                      <a:cubicBezTo>
                        <a:pt x="636" y="165"/>
                        <a:pt x="362" y="91"/>
                        <a:pt x="104" y="2"/>
                      </a:cubicBezTo>
                      <a:cubicBezTo>
                        <a:pt x="98" y="1"/>
                        <a:pt x="92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1" name="Google Shape;1851;p29"/>
                <p:cNvSpPr/>
                <p:nvPr/>
              </p:nvSpPr>
              <p:spPr>
                <a:xfrm>
                  <a:off x="794415" y="456474"/>
                  <a:ext cx="83662" cy="205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" h="6749" extrusionOk="0">
                      <a:moveTo>
                        <a:pt x="835" y="1"/>
                      </a:moveTo>
                      <a:cubicBezTo>
                        <a:pt x="807" y="1"/>
                        <a:pt x="780" y="16"/>
                        <a:pt x="769" y="44"/>
                      </a:cubicBezTo>
                      <a:cubicBezTo>
                        <a:pt x="577" y="458"/>
                        <a:pt x="436" y="901"/>
                        <a:pt x="362" y="1360"/>
                      </a:cubicBezTo>
                      <a:cubicBezTo>
                        <a:pt x="0" y="3430"/>
                        <a:pt x="887" y="5536"/>
                        <a:pt x="2617" y="6734"/>
                      </a:cubicBezTo>
                      <a:cubicBezTo>
                        <a:pt x="2624" y="6742"/>
                        <a:pt x="2639" y="6749"/>
                        <a:pt x="2654" y="6749"/>
                      </a:cubicBezTo>
                      <a:cubicBezTo>
                        <a:pt x="2676" y="6749"/>
                        <a:pt x="2706" y="6734"/>
                        <a:pt x="2721" y="6719"/>
                      </a:cubicBezTo>
                      <a:cubicBezTo>
                        <a:pt x="2743" y="6682"/>
                        <a:pt x="2735" y="6638"/>
                        <a:pt x="2698" y="6616"/>
                      </a:cubicBezTo>
                      <a:cubicBezTo>
                        <a:pt x="1020" y="5455"/>
                        <a:pt x="155" y="3400"/>
                        <a:pt x="503" y="1389"/>
                      </a:cubicBezTo>
                      <a:cubicBezTo>
                        <a:pt x="584" y="938"/>
                        <a:pt x="717" y="509"/>
                        <a:pt x="902" y="103"/>
                      </a:cubicBezTo>
                      <a:cubicBezTo>
                        <a:pt x="917" y="66"/>
                        <a:pt x="902" y="21"/>
                        <a:pt x="865" y="7"/>
                      </a:cubicBezTo>
                      <a:cubicBezTo>
                        <a:pt x="855" y="3"/>
                        <a:pt x="845" y="1"/>
                        <a:pt x="8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2" name="Google Shape;1852;p29"/>
                <p:cNvSpPr/>
                <p:nvPr/>
              </p:nvSpPr>
              <p:spPr>
                <a:xfrm>
                  <a:off x="942098" y="545472"/>
                  <a:ext cx="153354" cy="109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8" h="3602" extrusionOk="0">
                      <a:moveTo>
                        <a:pt x="4942" y="0"/>
                      </a:moveTo>
                      <a:cubicBezTo>
                        <a:pt x="4909" y="0"/>
                        <a:pt x="4879" y="27"/>
                        <a:pt x="4872" y="61"/>
                      </a:cubicBezTo>
                      <a:cubicBezTo>
                        <a:pt x="4529" y="2050"/>
                        <a:pt x="2797" y="3448"/>
                        <a:pt x="849" y="3448"/>
                      </a:cubicBezTo>
                      <a:cubicBezTo>
                        <a:pt x="618" y="3448"/>
                        <a:pt x="384" y="3428"/>
                        <a:pt x="148" y="3387"/>
                      </a:cubicBezTo>
                      <a:lnTo>
                        <a:pt x="96" y="3380"/>
                      </a:lnTo>
                      <a:cubicBezTo>
                        <a:pt x="92" y="3379"/>
                        <a:pt x="87" y="3379"/>
                        <a:pt x="83" y="3379"/>
                      </a:cubicBezTo>
                      <a:cubicBezTo>
                        <a:pt x="45" y="3379"/>
                        <a:pt x="14" y="3406"/>
                        <a:pt x="8" y="3439"/>
                      </a:cubicBezTo>
                      <a:cubicBezTo>
                        <a:pt x="0" y="3476"/>
                        <a:pt x="30" y="3520"/>
                        <a:pt x="67" y="3528"/>
                      </a:cubicBezTo>
                      <a:lnTo>
                        <a:pt x="126" y="3535"/>
                      </a:lnTo>
                      <a:cubicBezTo>
                        <a:pt x="370" y="3580"/>
                        <a:pt x="607" y="3602"/>
                        <a:pt x="850" y="3602"/>
                      </a:cubicBezTo>
                      <a:cubicBezTo>
                        <a:pt x="2869" y="3602"/>
                        <a:pt x="4658" y="2145"/>
                        <a:pt x="5020" y="90"/>
                      </a:cubicBezTo>
                      <a:cubicBezTo>
                        <a:pt x="5027" y="46"/>
                        <a:pt x="4998" y="9"/>
                        <a:pt x="4954" y="1"/>
                      </a:cubicBezTo>
                      <a:cubicBezTo>
                        <a:pt x="4950" y="1"/>
                        <a:pt x="4946" y="0"/>
                        <a:pt x="4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3" name="Google Shape;1853;p29"/>
                <p:cNvSpPr/>
                <p:nvPr/>
              </p:nvSpPr>
              <p:spPr>
                <a:xfrm>
                  <a:off x="860479" y="405112"/>
                  <a:ext cx="65178" cy="51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1699" extrusionOk="0">
                      <a:moveTo>
                        <a:pt x="2050" y="0"/>
                      </a:moveTo>
                      <a:cubicBezTo>
                        <a:pt x="2042" y="0"/>
                        <a:pt x="2034" y="2"/>
                        <a:pt x="2026" y="5"/>
                      </a:cubicBezTo>
                      <a:cubicBezTo>
                        <a:pt x="1213" y="316"/>
                        <a:pt x="518" y="863"/>
                        <a:pt x="22" y="1587"/>
                      </a:cubicBezTo>
                      <a:cubicBezTo>
                        <a:pt x="0" y="1617"/>
                        <a:pt x="8" y="1661"/>
                        <a:pt x="44" y="1691"/>
                      </a:cubicBezTo>
                      <a:cubicBezTo>
                        <a:pt x="59" y="1698"/>
                        <a:pt x="74" y="1698"/>
                        <a:pt x="81" y="1698"/>
                      </a:cubicBezTo>
                      <a:cubicBezTo>
                        <a:pt x="111" y="1698"/>
                        <a:pt x="133" y="1691"/>
                        <a:pt x="148" y="1668"/>
                      </a:cubicBezTo>
                      <a:cubicBezTo>
                        <a:pt x="621" y="974"/>
                        <a:pt x="1286" y="441"/>
                        <a:pt x="2077" y="146"/>
                      </a:cubicBezTo>
                      <a:cubicBezTo>
                        <a:pt x="2114" y="131"/>
                        <a:pt x="2137" y="86"/>
                        <a:pt x="2122" y="49"/>
                      </a:cubicBezTo>
                      <a:cubicBezTo>
                        <a:pt x="2110" y="20"/>
                        <a:pt x="2080" y="0"/>
                        <a:pt x="20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5" name="Google Shape;1855;p30"/>
          <p:cNvGrpSpPr/>
          <p:nvPr/>
        </p:nvGrpSpPr>
        <p:grpSpPr>
          <a:xfrm>
            <a:off x="-95832" y="139900"/>
            <a:ext cx="9596405" cy="4775950"/>
            <a:chOff x="-95832" y="139900"/>
            <a:chExt cx="9596405" cy="4775950"/>
          </a:xfrm>
        </p:grpSpPr>
        <p:grpSp>
          <p:nvGrpSpPr>
            <p:cNvPr id="1856" name="Google Shape;1856;p30"/>
            <p:cNvGrpSpPr/>
            <p:nvPr/>
          </p:nvGrpSpPr>
          <p:grpSpPr>
            <a:xfrm flipH="1">
              <a:off x="8809437" y="139900"/>
              <a:ext cx="691135" cy="691158"/>
              <a:chOff x="86350" y="57700"/>
              <a:chExt cx="691135" cy="691158"/>
            </a:xfrm>
          </p:grpSpPr>
          <p:grpSp>
            <p:nvGrpSpPr>
              <p:cNvPr id="1857" name="Google Shape;1857;p30"/>
              <p:cNvGrpSpPr/>
              <p:nvPr/>
            </p:nvGrpSpPr>
            <p:grpSpPr>
              <a:xfrm>
                <a:off x="86350" y="57700"/>
                <a:ext cx="691135" cy="691158"/>
                <a:chOff x="86350" y="57700"/>
                <a:chExt cx="691135" cy="691158"/>
              </a:xfrm>
            </p:grpSpPr>
            <p:sp>
              <p:nvSpPr>
                <p:cNvPr id="1858" name="Google Shape;1858;p30"/>
                <p:cNvSpPr/>
                <p:nvPr/>
              </p:nvSpPr>
              <p:spPr>
                <a:xfrm>
                  <a:off x="156470" y="127850"/>
                  <a:ext cx="550891" cy="55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" h="18054" extrusionOk="0">
                      <a:moveTo>
                        <a:pt x="9027" y="4916"/>
                      </a:moveTo>
                      <a:cubicBezTo>
                        <a:pt x="11304" y="4916"/>
                        <a:pt x="13145" y="6757"/>
                        <a:pt x="13145" y="9027"/>
                      </a:cubicBezTo>
                      <a:cubicBezTo>
                        <a:pt x="13145" y="11296"/>
                        <a:pt x="11304" y="13137"/>
                        <a:pt x="9027" y="13137"/>
                      </a:cubicBezTo>
                      <a:cubicBezTo>
                        <a:pt x="6758" y="13137"/>
                        <a:pt x="4917" y="11296"/>
                        <a:pt x="4917" y="9027"/>
                      </a:cubicBezTo>
                      <a:cubicBezTo>
                        <a:pt x="4917" y="6757"/>
                        <a:pt x="6758" y="4916"/>
                        <a:pt x="9027" y="4916"/>
                      </a:cubicBezTo>
                      <a:close/>
                      <a:moveTo>
                        <a:pt x="9027" y="0"/>
                      </a:moveTo>
                      <a:cubicBezTo>
                        <a:pt x="4045" y="0"/>
                        <a:pt x="1" y="4044"/>
                        <a:pt x="1" y="9027"/>
                      </a:cubicBezTo>
                      <a:cubicBezTo>
                        <a:pt x="1" y="14017"/>
                        <a:pt x="4045" y="18053"/>
                        <a:pt x="9027" y="18053"/>
                      </a:cubicBezTo>
                      <a:cubicBezTo>
                        <a:pt x="14017" y="18053"/>
                        <a:pt x="18061" y="14017"/>
                        <a:pt x="18061" y="9027"/>
                      </a:cubicBezTo>
                      <a:cubicBezTo>
                        <a:pt x="18061" y="4044"/>
                        <a:pt x="14017" y="0"/>
                        <a:pt x="90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9" name="Google Shape;1859;p30"/>
                <p:cNvSpPr/>
                <p:nvPr/>
              </p:nvSpPr>
              <p:spPr>
                <a:xfrm>
                  <a:off x="363231" y="57700"/>
                  <a:ext cx="137128" cy="10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6" h="3373" extrusionOk="0">
                      <a:moveTo>
                        <a:pt x="282" y="1"/>
                      </a:moveTo>
                      <a:lnTo>
                        <a:pt x="1" y="3372"/>
                      </a:lnTo>
                      <a:lnTo>
                        <a:pt x="4496" y="3372"/>
                      </a:lnTo>
                      <a:lnTo>
                        <a:pt x="421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0" name="Google Shape;1860;p30"/>
                <p:cNvSpPr/>
                <p:nvPr/>
              </p:nvSpPr>
              <p:spPr>
                <a:xfrm>
                  <a:off x="363231" y="645982"/>
                  <a:ext cx="137128" cy="10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6" h="3373" extrusionOk="0">
                      <a:moveTo>
                        <a:pt x="1" y="1"/>
                      </a:moveTo>
                      <a:lnTo>
                        <a:pt x="282" y="3372"/>
                      </a:lnTo>
                      <a:lnTo>
                        <a:pt x="4215" y="3372"/>
                      </a:lnTo>
                      <a:lnTo>
                        <a:pt x="449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1" name="Google Shape;1861;p30"/>
                <p:cNvSpPr/>
                <p:nvPr/>
              </p:nvSpPr>
              <p:spPr>
                <a:xfrm>
                  <a:off x="674639" y="334608"/>
                  <a:ext cx="102846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4496" extrusionOk="0">
                      <a:moveTo>
                        <a:pt x="0" y="0"/>
                      </a:moveTo>
                      <a:lnTo>
                        <a:pt x="0" y="4495"/>
                      </a:lnTo>
                      <a:lnTo>
                        <a:pt x="3372" y="4214"/>
                      </a:lnTo>
                      <a:lnTo>
                        <a:pt x="3372" y="2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2" name="Google Shape;1862;p30"/>
                <p:cNvSpPr/>
                <p:nvPr/>
              </p:nvSpPr>
              <p:spPr>
                <a:xfrm>
                  <a:off x="86350" y="334608"/>
                  <a:ext cx="102846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4496" extrusionOk="0">
                      <a:moveTo>
                        <a:pt x="3372" y="0"/>
                      </a:moveTo>
                      <a:lnTo>
                        <a:pt x="1" y="281"/>
                      </a:lnTo>
                      <a:lnTo>
                        <a:pt x="1" y="4214"/>
                      </a:lnTo>
                      <a:lnTo>
                        <a:pt x="3372" y="4495"/>
                      </a:lnTo>
                      <a:lnTo>
                        <a:pt x="337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3" name="Google Shape;1863;p30"/>
                <p:cNvSpPr/>
                <p:nvPr/>
              </p:nvSpPr>
              <p:spPr>
                <a:xfrm>
                  <a:off x="555139" y="116351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580" y="0"/>
                      </a:moveTo>
                      <a:lnTo>
                        <a:pt x="0" y="2188"/>
                      </a:lnTo>
                      <a:lnTo>
                        <a:pt x="3179" y="5367"/>
                      </a:lnTo>
                      <a:lnTo>
                        <a:pt x="5360" y="2787"/>
                      </a:lnTo>
                      <a:lnTo>
                        <a:pt x="258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4" name="Google Shape;1864;p30"/>
                <p:cNvSpPr/>
                <p:nvPr/>
              </p:nvSpPr>
              <p:spPr>
                <a:xfrm>
                  <a:off x="145216" y="526270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181" y="0"/>
                      </a:moveTo>
                      <a:lnTo>
                        <a:pt x="0" y="2588"/>
                      </a:lnTo>
                      <a:lnTo>
                        <a:pt x="2780" y="5368"/>
                      </a:lnTo>
                      <a:lnTo>
                        <a:pt x="5360" y="3179"/>
                      </a:lnTo>
                      <a:lnTo>
                        <a:pt x="218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5" name="Google Shape;1865;p30"/>
                <p:cNvSpPr/>
                <p:nvPr/>
              </p:nvSpPr>
              <p:spPr>
                <a:xfrm>
                  <a:off x="555139" y="526270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3179" y="0"/>
                      </a:moveTo>
                      <a:lnTo>
                        <a:pt x="0" y="3179"/>
                      </a:lnTo>
                      <a:lnTo>
                        <a:pt x="2580" y="5368"/>
                      </a:lnTo>
                      <a:lnTo>
                        <a:pt x="5360" y="2588"/>
                      </a:lnTo>
                      <a:lnTo>
                        <a:pt x="317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6" name="Google Shape;1866;p30"/>
                <p:cNvSpPr/>
                <p:nvPr/>
              </p:nvSpPr>
              <p:spPr>
                <a:xfrm>
                  <a:off x="145216" y="116351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780" y="0"/>
                      </a:moveTo>
                      <a:lnTo>
                        <a:pt x="0" y="2787"/>
                      </a:lnTo>
                      <a:lnTo>
                        <a:pt x="2181" y="5367"/>
                      </a:lnTo>
                      <a:lnTo>
                        <a:pt x="5360" y="2188"/>
                      </a:lnTo>
                      <a:lnTo>
                        <a:pt x="278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67" name="Google Shape;1867;p30"/>
              <p:cNvGrpSpPr/>
              <p:nvPr/>
            </p:nvGrpSpPr>
            <p:grpSpPr>
              <a:xfrm>
                <a:off x="183097" y="264489"/>
                <a:ext cx="450763" cy="389423"/>
                <a:chOff x="183097" y="264489"/>
                <a:chExt cx="450763" cy="389423"/>
              </a:xfrm>
            </p:grpSpPr>
            <p:sp>
              <p:nvSpPr>
                <p:cNvPr id="1868" name="Google Shape;1868;p30"/>
                <p:cNvSpPr/>
                <p:nvPr/>
              </p:nvSpPr>
              <p:spPr>
                <a:xfrm>
                  <a:off x="537541" y="547772"/>
                  <a:ext cx="96319" cy="80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8" h="2645" extrusionOk="0">
                      <a:moveTo>
                        <a:pt x="3028" y="1"/>
                      </a:moveTo>
                      <a:cubicBezTo>
                        <a:pt x="2992" y="1"/>
                        <a:pt x="2957" y="19"/>
                        <a:pt x="2936" y="49"/>
                      </a:cubicBezTo>
                      <a:cubicBezTo>
                        <a:pt x="2181" y="1047"/>
                        <a:pt x="1198" y="1868"/>
                        <a:pt x="82" y="2422"/>
                      </a:cubicBezTo>
                      <a:cubicBezTo>
                        <a:pt x="23" y="2452"/>
                        <a:pt x="1" y="2519"/>
                        <a:pt x="30" y="2578"/>
                      </a:cubicBezTo>
                      <a:cubicBezTo>
                        <a:pt x="52" y="2615"/>
                        <a:pt x="89" y="2644"/>
                        <a:pt x="134" y="2644"/>
                      </a:cubicBezTo>
                      <a:cubicBezTo>
                        <a:pt x="148" y="2644"/>
                        <a:pt x="171" y="2637"/>
                        <a:pt x="185" y="2629"/>
                      </a:cubicBezTo>
                      <a:cubicBezTo>
                        <a:pt x="1331" y="2060"/>
                        <a:pt x="2351" y="1217"/>
                        <a:pt x="3120" y="190"/>
                      </a:cubicBezTo>
                      <a:cubicBezTo>
                        <a:pt x="3157" y="138"/>
                        <a:pt x="3150" y="64"/>
                        <a:pt x="3098" y="27"/>
                      </a:cubicBezTo>
                      <a:cubicBezTo>
                        <a:pt x="3077" y="9"/>
                        <a:pt x="3052" y="1"/>
                        <a:pt x="30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30"/>
                <p:cNvSpPr/>
                <p:nvPr/>
              </p:nvSpPr>
              <p:spPr>
                <a:xfrm>
                  <a:off x="183097" y="432208"/>
                  <a:ext cx="290421" cy="221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2" h="7269" extrusionOk="0">
                      <a:moveTo>
                        <a:pt x="124" y="1"/>
                      </a:moveTo>
                      <a:cubicBezTo>
                        <a:pt x="120" y="1"/>
                        <a:pt x="115" y="1"/>
                        <a:pt x="111" y="1"/>
                      </a:cubicBezTo>
                      <a:cubicBezTo>
                        <a:pt x="44" y="9"/>
                        <a:pt x="0" y="68"/>
                        <a:pt x="7" y="135"/>
                      </a:cubicBezTo>
                      <a:cubicBezTo>
                        <a:pt x="540" y="4201"/>
                        <a:pt x="4044" y="7269"/>
                        <a:pt x="8154" y="7269"/>
                      </a:cubicBezTo>
                      <a:cubicBezTo>
                        <a:pt x="8576" y="7269"/>
                        <a:pt x="9004" y="7239"/>
                        <a:pt x="9411" y="7173"/>
                      </a:cubicBezTo>
                      <a:cubicBezTo>
                        <a:pt x="9478" y="7165"/>
                        <a:pt x="9522" y="7106"/>
                        <a:pt x="9515" y="7039"/>
                      </a:cubicBezTo>
                      <a:cubicBezTo>
                        <a:pt x="9501" y="6985"/>
                        <a:pt x="9449" y="6943"/>
                        <a:pt x="9395" y="6943"/>
                      </a:cubicBezTo>
                      <a:cubicBezTo>
                        <a:pt x="9390" y="6943"/>
                        <a:pt x="9386" y="6943"/>
                        <a:pt x="9382" y="6943"/>
                      </a:cubicBezTo>
                      <a:cubicBezTo>
                        <a:pt x="8975" y="7003"/>
                        <a:pt x="8568" y="7039"/>
                        <a:pt x="8154" y="7039"/>
                      </a:cubicBezTo>
                      <a:cubicBezTo>
                        <a:pt x="4162" y="7039"/>
                        <a:pt x="761" y="4060"/>
                        <a:pt x="237" y="105"/>
                      </a:cubicBezTo>
                      <a:cubicBezTo>
                        <a:pt x="230" y="43"/>
                        <a:pt x="178" y="1"/>
                        <a:pt x="1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" name="Google Shape;1870;p30"/>
                <p:cNvSpPr/>
                <p:nvPr/>
              </p:nvSpPr>
              <p:spPr>
                <a:xfrm>
                  <a:off x="428411" y="399543"/>
                  <a:ext cx="150884" cy="151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7" h="4954" extrusionOk="0">
                      <a:moveTo>
                        <a:pt x="4828" y="1"/>
                      </a:moveTo>
                      <a:cubicBezTo>
                        <a:pt x="4761" y="1"/>
                        <a:pt x="4710" y="52"/>
                        <a:pt x="4710" y="119"/>
                      </a:cubicBezTo>
                      <a:cubicBezTo>
                        <a:pt x="4710" y="2655"/>
                        <a:pt x="2647" y="4717"/>
                        <a:pt x="111" y="4717"/>
                      </a:cubicBezTo>
                      <a:cubicBezTo>
                        <a:pt x="52" y="4717"/>
                        <a:pt x="0" y="4769"/>
                        <a:pt x="0" y="4835"/>
                      </a:cubicBezTo>
                      <a:cubicBezTo>
                        <a:pt x="0" y="4895"/>
                        <a:pt x="52" y="4954"/>
                        <a:pt x="111" y="4954"/>
                      </a:cubicBezTo>
                      <a:cubicBezTo>
                        <a:pt x="2780" y="4954"/>
                        <a:pt x="4946" y="2780"/>
                        <a:pt x="4946" y="119"/>
                      </a:cubicBezTo>
                      <a:cubicBezTo>
                        <a:pt x="4946" y="52"/>
                        <a:pt x="4894" y="1"/>
                        <a:pt x="48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" name="Google Shape;1871;p30"/>
                <p:cNvSpPr/>
                <p:nvPr/>
              </p:nvSpPr>
              <p:spPr>
                <a:xfrm>
                  <a:off x="298754" y="264489"/>
                  <a:ext cx="86163" cy="77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2529" extrusionOk="0">
                      <a:moveTo>
                        <a:pt x="2695" y="0"/>
                      </a:moveTo>
                      <a:cubicBezTo>
                        <a:pt x="2682" y="0"/>
                        <a:pt x="2668" y="3"/>
                        <a:pt x="2655" y="8"/>
                      </a:cubicBezTo>
                      <a:cubicBezTo>
                        <a:pt x="1516" y="436"/>
                        <a:pt x="585" y="1272"/>
                        <a:pt x="30" y="2359"/>
                      </a:cubicBezTo>
                      <a:cubicBezTo>
                        <a:pt x="1" y="2418"/>
                        <a:pt x="23" y="2484"/>
                        <a:pt x="82" y="2514"/>
                      </a:cubicBezTo>
                      <a:cubicBezTo>
                        <a:pt x="104" y="2529"/>
                        <a:pt x="119" y="2529"/>
                        <a:pt x="134" y="2529"/>
                      </a:cubicBezTo>
                      <a:cubicBezTo>
                        <a:pt x="178" y="2529"/>
                        <a:pt x="222" y="2506"/>
                        <a:pt x="245" y="2462"/>
                      </a:cubicBezTo>
                      <a:cubicBezTo>
                        <a:pt x="762" y="1427"/>
                        <a:pt x="1649" y="636"/>
                        <a:pt x="2736" y="222"/>
                      </a:cubicBezTo>
                      <a:cubicBezTo>
                        <a:pt x="2795" y="200"/>
                        <a:pt x="2825" y="133"/>
                        <a:pt x="2802" y="74"/>
                      </a:cubicBezTo>
                      <a:cubicBezTo>
                        <a:pt x="2785" y="28"/>
                        <a:pt x="2741" y="0"/>
                        <a:pt x="269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72" name="Google Shape;1872;p30"/>
            <p:cNvGrpSpPr/>
            <p:nvPr/>
          </p:nvGrpSpPr>
          <p:grpSpPr>
            <a:xfrm flipH="1">
              <a:off x="8499976" y="528635"/>
              <a:ext cx="350349" cy="359256"/>
              <a:chOff x="612674" y="323403"/>
              <a:chExt cx="401684" cy="405435"/>
            </a:xfrm>
          </p:grpSpPr>
          <p:grpSp>
            <p:nvGrpSpPr>
              <p:cNvPr id="1873" name="Google Shape;1873;p30"/>
              <p:cNvGrpSpPr/>
              <p:nvPr/>
            </p:nvGrpSpPr>
            <p:grpSpPr>
              <a:xfrm>
                <a:off x="612674" y="323403"/>
                <a:ext cx="401684" cy="405435"/>
                <a:chOff x="810549" y="420740"/>
                <a:chExt cx="401684" cy="405435"/>
              </a:xfrm>
            </p:grpSpPr>
            <p:sp>
              <p:nvSpPr>
                <p:cNvPr id="1874" name="Google Shape;1874;p30"/>
                <p:cNvSpPr/>
                <p:nvPr/>
              </p:nvSpPr>
              <p:spPr>
                <a:xfrm>
                  <a:off x="810549" y="555123"/>
                  <a:ext cx="71309" cy="83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8" h="2736" extrusionOk="0">
                      <a:moveTo>
                        <a:pt x="393" y="1"/>
                      </a:moveTo>
                      <a:lnTo>
                        <a:pt x="1" y="2241"/>
                      </a:lnTo>
                      <a:lnTo>
                        <a:pt x="1894" y="2736"/>
                      </a:lnTo>
                      <a:lnTo>
                        <a:pt x="2337" y="178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5" name="Google Shape;1875;p30"/>
                <p:cNvSpPr/>
                <p:nvPr/>
              </p:nvSpPr>
              <p:spPr>
                <a:xfrm>
                  <a:off x="870085" y="440138"/>
                  <a:ext cx="94977" cy="91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3002" extrusionOk="0">
                      <a:moveTo>
                        <a:pt x="1856" y="0"/>
                      </a:moveTo>
                      <a:lnTo>
                        <a:pt x="1" y="1316"/>
                      </a:lnTo>
                      <a:lnTo>
                        <a:pt x="984" y="3002"/>
                      </a:lnTo>
                      <a:lnTo>
                        <a:pt x="3113" y="1501"/>
                      </a:lnTo>
                      <a:lnTo>
                        <a:pt x="185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6" name="Google Shape;1876;p30"/>
                <p:cNvSpPr/>
                <p:nvPr/>
              </p:nvSpPr>
              <p:spPr>
                <a:xfrm>
                  <a:off x="822963" y="447183"/>
                  <a:ext cx="380884" cy="35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8" h="11559" extrusionOk="0">
                      <a:moveTo>
                        <a:pt x="6237" y="2035"/>
                      </a:moveTo>
                      <a:cubicBezTo>
                        <a:pt x="6450" y="2035"/>
                        <a:pt x="6666" y="2053"/>
                        <a:pt x="6883" y="2091"/>
                      </a:cubicBezTo>
                      <a:cubicBezTo>
                        <a:pt x="8916" y="2445"/>
                        <a:pt x="10284" y="4382"/>
                        <a:pt x="9929" y="6415"/>
                      </a:cubicBezTo>
                      <a:cubicBezTo>
                        <a:pt x="9619" y="8239"/>
                        <a:pt x="8039" y="9525"/>
                        <a:pt x="6251" y="9525"/>
                      </a:cubicBezTo>
                      <a:cubicBezTo>
                        <a:pt x="6038" y="9525"/>
                        <a:pt x="5822" y="9506"/>
                        <a:pt x="5604" y="9469"/>
                      </a:cubicBezTo>
                      <a:cubicBezTo>
                        <a:pt x="3571" y="9114"/>
                        <a:pt x="2204" y="7177"/>
                        <a:pt x="2558" y="5144"/>
                      </a:cubicBezTo>
                      <a:cubicBezTo>
                        <a:pt x="2869" y="3321"/>
                        <a:pt x="4448" y="2035"/>
                        <a:pt x="6237" y="2035"/>
                      </a:cubicBezTo>
                      <a:close/>
                      <a:moveTo>
                        <a:pt x="6233" y="1"/>
                      </a:moveTo>
                      <a:cubicBezTo>
                        <a:pt x="3473" y="1"/>
                        <a:pt x="1036" y="1982"/>
                        <a:pt x="548" y="4796"/>
                      </a:cubicBezTo>
                      <a:cubicBezTo>
                        <a:pt x="1" y="7938"/>
                        <a:pt x="2115" y="10932"/>
                        <a:pt x="5257" y="11472"/>
                      </a:cubicBezTo>
                      <a:cubicBezTo>
                        <a:pt x="5592" y="11530"/>
                        <a:pt x="5926" y="11559"/>
                        <a:pt x="6255" y="11559"/>
                      </a:cubicBezTo>
                      <a:cubicBezTo>
                        <a:pt x="9015" y="11559"/>
                        <a:pt x="11451" y="9577"/>
                        <a:pt x="11940" y="6763"/>
                      </a:cubicBezTo>
                      <a:cubicBezTo>
                        <a:pt x="12487" y="3621"/>
                        <a:pt x="10373" y="627"/>
                        <a:pt x="7231" y="87"/>
                      </a:cubicBezTo>
                      <a:cubicBezTo>
                        <a:pt x="6895" y="29"/>
                        <a:pt x="6562" y="1"/>
                        <a:pt x="623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7" name="Google Shape;1877;p30"/>
                <p:cNvSpPr/>
                <p:nvPr/>
              </p:nvSpPr>
              <p:spPr>
                <a:xfrm>
                  <a:off x="945177" y="754897"/>
                  <a:ext cx="83234" cy="71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9" h="2337" extrusionOk="0">
                      <a:moveTo>
                        <a:pt x="170" y="1"/>
                      </a:moveTo>
                      <a:lnTo>
                        <a:pt x="0" y="1952"/>
                      </a:lnTo>
                      <a:lnTo>
                        <a:pt x="2240" y="2337"/>
                      </a:lnTo>
                      <a:lnTo>
                        <a:pt x="2728" y="444"/>
                      </a:lnTo>
                      <a:lnTo>
                        <a:pt x="17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" name="Google Shape;1878;p30"/>
                <p:cNvSpPr/>
                <p:nvPr/>
              </p:nvSpPr>
              <p:spPr>
                <a:xfrm>
                  <a:off x="998400" y="420740"/>
                  <a:ext cx="83234" cy="7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9" h="2337" extrusionOk="0">
                      <a:moveTo>
                        <a:pt x="488" y="0"/>
                      </a:moveTo>
                      <a:lnTo>
                        <a:pt x="0" y="1893"/>
                      </a:lnTo>
                      <a:lnTo>
                        <a:pt x="2558" y="2337"/>
                      </a:lnTo>
                      <a:lnTo>
                        <a:pt x="2728" y="385"/>
                      </a:lnTo>
                      <a:lnTo>
                        <a:pt x="48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9" name="Google Shape;1879;p30"/>
                <p:cNvSpPr/>
                <p:nvPr/>
              </p:nvSpPr>
              <p:spPr>
                <a:xfrm>
                  <a:off x="1061749" y="715216"/>
                  <a:ext cx="94947" cy="91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3" h="3002" extrusionOk="0">
                      <a:moveTo>
                        <a:pt x="2130" y="1"/>
                      </a:moveTo>
                      <a:lnTo>
                        <a:pt x="1" y="1501"/>
                      </a:lnTo>
                      <a:lnTo>
                        <a:pt x="1257" y="3002"/>
                      </a:lnTo>
                      <a:lnTo>
                        <a:pt x="3113" y="1686"/>
                      </a:lnTo>
                      <a:lnTo>
                        <a:pt x="21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1880;p30"/>
                <p:cNvSpPr/>
                <p:nvPr/>
              </p:nvSpPr>
              <p:spPr>
                <a:xfrm>
                  <a:off x="830191" y="671937"/>
                  <a:ext cx="91348" cy="9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3113" extrusionOk="0">
                      <a:moveTo>
                        <a:pt x="1501" y="0"/>
                      </a:moveTo>
                      <a:lnTo>
                        <a:pt x="0" y="1257"/>
                      </a:lnTo>
                      <a:lnTo>
                        <a:pt x="1309" y="3112"/>
                      </a:lnTo>
                      <a:lnTo>
                        <a:pt x="2994" y="2122"/>
                      </a:lnTo>
                      <a:lnTo>
                        <a:pt x="15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30"/>
                <p:cNvSpPr/>
                <p:nvPr/>
              </p:nvSpPr>
              <p:spPr>
                <a:xfrm>
                  <a:off x="1105273" y="480032"/>
                  <a:ext cx="91348" cy="94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3114" extrusionOk="0">
                      <a:moveTo>
                        <a:pt x="1686" y="1"/>
                      </a:moveTo>
                      <a:lnTo>
                        <a:pt x="0" y="991"/>
                      </a:lnTo>
                      <a:lnTo>
                        <a:pt x="1494" y="3113"/>
                      </a:lnTo>
                      <a:lnTo>
                        <a:pt x="2994" y="1856"/>
                      </a:lnTo>
                      <a:lnTo>
                        <a:pt x="168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1882;p30"/>
                <p:cNvSpPr/>
                <p:nvPr/>
              </p:nvSpPr>
              <p:spPr>
                <a:xfrm rot="10800000">
                  <a:off x="1140924" y="601998"/>
                  <a:ext cx="71309" cy="83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8" h="2736" extrusionOk="0">
                      <a:moveTo>
                        <a:pt x="393" y="1"/>
                      </a:moveTo>
                      <a:lnTo>
                        <a:pt x="1" y="2241"/>
                      </a:lnTo>
                      <a:lnTo>
                        <a:pt x="1894" y="2736"/>
                      </a:lnTo>
                      <a:lnTo>
                        <a:pt x="2337" y="178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83" name="Google Shape;1883;p30"/>
              <p:cNvGrpSpPr/>
              <p:nvPr/>
            </p:nvGrpSpPr>
            <p:grpSpPr>
              <a:xfrm>
                <a:off x="642015" y="405112"/>
                <a:ext cx="301036" cy="286089"/>
                <a:chOff x="794415" y="405112"/>
                <a:chExt cx="301036" cy="286089"/>
              </a:xfrm>
            </p:grpSpPr>
            <p:sp>
              <p:nvSpPr>
                <p:cNvPr id="1884" name="Google Shape;1884;p30"/>
                <p:cNvSpPr/>
                <p:nvPr/>
              </p:nvSpPr>
              <p:spPr>
                <a:xfrm>
                  <a:off x="912787" y="677811"/>
                  <a:ext cx="63836" cy="1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439" extrusionOk="0">
                      <a:moveTo>
                        <a:pt x="85" y="0"/>
                      </a:moveTo>
                      <a:cubicBezTo>
                        <a:pt x="53" y="0"/>
                        <a:pt x="20" y="17"/>
                        <a:pt x="8" y="54"/>
                      </a:cubicBezTo>
                      <a:cubicBezTo>
                        <a:pt x="0" y="91"/>
                        <a:pt x="15" y="128"/>
                        <a:pt x="52" y="142"/>
                      </a:cubicBezTo>
                      <a:cubicBezTo>
                        <a:pt x="326" y="239"/>
                        <a:pt x="606" y="305"/>
                        <a:pt x="887" y="357"/>
                      </a:cubicBezTo>
                      <a:cubicBezTo>
                        <a:pt x="1190" y="409"/>
                        <a:pt x="1508" y="438"/>
                        <a:pt x="1819" y="438"/>
                      </a:cubicBezTo>
                      <a:cubicBezTo>
                        <a:pt x="1885" y="438"/>
                        <a:pt x="1952" y="438"/>
                        <a:pt x="2018" y="431"/>
                      </a:cubicBezTo>
                      <a:cubicBezTo>
                        <a:pt x="2063" y="431"/>
                        <a:pt x="2092" y="394"/>
                        <a:pt x="2092" y="357"/>
                      </a:cubicBezTo>
                      <a:cubicBezTo>
                        <a:pt x="2092" y="313"/>
                        <a:pt x="2055" y="283"/>
                        <a:pt x="2018" y="283"/>
                      </a:cubicBezTo>
                      <a:cubicBezTo>
                        <a:pt x="1946" y="286"/>
                        <a:pt x="1873" y="287"/>
                        <a:pt x="1801" y="287"/>
                      </a:cubicBezTo>
                      <a:cubicBezTo>
                        <a:pt x="1504" y="287"/>
                        <a:pt x="1207" y="262"/>
                        <a:pt x="910" y="209"/>
                      </a:cubicBezTo>
                      <a:cubicBezTo>
                        <a:pt x="636" y="165"/>
                        <a:pt x="362" y="91"/>
                        <a:pt x="104" y="2"/>
                      </a:cubicBezTo>
                      <a:cubicBezTo>
                        <a:pt x="98" y="1"/>
                        <a:pt x="92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5" name="Google Shape;1885;p30"/>
                <p:cNvSpPr/>
                <p:nvPr/>
              </p:nvSpPr>
              <p:spPr>
                <a:xfrm>
                  <a:off x="794415" y="456474"/>
                  <a:ext cx="83662" cy="205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" h="6749" extrusionOk="0">
                      <a:moveTo>
                        <a:pt x="835" y="1"/>
                      </a:moveTo>
                      <a:cubicBezTo>
                        <a:pt x="807" y="1"/>
                        <a:pt x="780" y="16"/>
                        <a:pt x="769" y="44"/>
                      </a:cubicBezTo>
                      <a:cubicBezTo>
                        <a:pt x="577" y="458"/>
                        <a:pt x="436" y="901"/>
                        <a:pt x="362" y="1360"/>
                      </a:cubicBezTo>
                      <a:cubicBezTo>
                        <a:pt x="0" y="3430"/>
                        <a:pt x="887" y="5536"/>
                        <a:pt x="2617" y="6734"/>
                      </a:cubicBezTo>
                      <a:cubicBezTo>
                        <a:pt x="2624" y="6742"/>
                        <a:pt x="2639" y="6749"/>
                        <a:pt x="2654" y="6749"/>
                      </a:cubicBezTo>
                      <a:cubicBezTo>
                        <a:pt x="2676" y="6749"/>
                        <a:pt x="2706" y="6734"/>
                        <a:pt x="2721" y="6719"/>
                      </a:cubicBezTo>
                      <a:cubicBezTo>
                        <a:pt x="2743" y="6682"/>
                        <a:pt x="2735" y="6638"/>
                        <a:pt x="2698" y="6616"/>
                      </a:cubicBezTo>
                      <a:cubicBezTo>
                        <a:pt x="1020" y="5455"/>
                        <a:pt x="155" y="3400"/>
                        <a:pt x="503" y="1389"/>
                      </a:cubicBezTo>
                      <a:cubicBezTo>
                        <a:pt x="584" y="938"/>
                        <a:pt x="717" y="509"/>
                        <a:pt x="902" y="103"/>
                      </a:cubicBezTo>
                      <a:cubicBezTo>
                        <a:pt x="917" y="66"/>
                        <a:pt x="902" y="21"/>
                        <a:pt x="865" y="7"/>
                      </a:cubicBezTo>
                      <a:cubicBezTo>
                        <a:pt x="855" y="3"/>
                        <a:pt x="845" y="1"/>
                        <a:pt x="8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6" name="Google Shape;1886;p30"/>
                <p:cNvSpPr/>
                <p:nvPr/>
              </p:nvSpPr>
              <p:spPr>
                <a:xfrm>
                  <a:off x="942098" y="545472"/>
                  <a:ext cx="153354" cy="109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8" h="3602" extrusionOk="0">
                      <a:moveTo>
                        <a:pt x="4942" y="0"/>
                      </a:moveTo>
                      <a:cubicBezTo>
                        <a:pt x="4909" y="0"/>
                        <a:pt x="4879" y="27"/>
                        <a:pt x="4872" y="61"/>
                      </a:cubicBezTo>
                      <a:cubicBezTo>
                        <a:pt x="4529" y="2050"/>
                        <a:pt x="2797" y="3448"/>
                        <a:pt x="849" y="3448"/>
                      </a:cubicBezTo>
                      <a:cubicBezTo>
                        <a:pt x="618" y="3448"/>
                        <a:pt x="384" y="3428"/>
                        <a:pt x="148" y="3387"/>
                      </a:cubicBezTo>
                      <a:lnTo>
                        <a:pt x="96" y="3380"/>
                      </a:lnTo>
                      <a:cubicBezTo>
                        <a:pt x="92" y="3379"/>
                        <a:pt x="87" y="3379"/>
                        <a:pt x="83" y="3379"/>
                      </a:cubicBezTo>
                      <a:cubicBezTo>
                        <a:pt x="45" y="3379"/>
                        <a:pt x="14" y="3406"/>
                        <a:pt x="8" y="3439"/>
                      </a:cubicBezTo>
                      <a:cubicBezTo>
                        <a:pt x="0" y="3476"/>
                        <a:pt x="30" y="3520"/>
                        <a:pt x="67" y="3528"/>
                      </a:cubicBezTo>
                      <a:lnTo>
                        <a:pt x="126" y="3535"/>
                      </a:lnTo>
                      <a:cubicBezTo>
                        <a:pt x="370" y="3580"/>
                        <a:pt x="607" y="3602"/>
                        <a:pt x="850" y="3602"/>
                      </a:cubicBezTo>
                      <a:cubicBezTo>
                        <a:pt x="2869" y="3602"/>
                        <a:pt x="4658" y="2145"/>
                        <a:pt x="5020" y="90"/>
                      </a:cubicBezTo>
                      <a:cubicBezTo>
                        <a:pt x="5027" y="46"/>
                        <a:pt x="4998" y="9"/>
                        <a:pt x="4954" y="1"/>
                      </a:cubicBezTo>
                      <a:cubicBezTo>
                        <a:pt x="4950" y="1"/>
                        <a:pt x="4946" y="0"/>
                        <a:pt x="4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7" name="Google Shape;1887;p30"/>
                <p:cNvSpPr/>
                <p:nvPr/>
              </p:nvSpPr>
              <p:spPr>
                <a:xfrm>
                  <a:off x="860479" y="405112"/>
                  <a:ext cx="65178" cy="51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1699" extrusionOk="0">
                      <a:moveTo>
                        <a:pt x="2050" y="0"/>
                      </a:moveTo>
                      <a:cubicBezTo>
                        <a:pt x="2042" y="0"/>
                        <a:pt x="2034" y="2"/>
                        <a:pt x="2026" y="5"/>
                      </a:cubicBezTo>
                      <a:cubicBezTo>
                        <a:pt x="1213" y="316"/>
                        <a:pt x="518" y="863"/>
                        <a:pt x="22" y="1587"/>
                      </a:cubicBezTo>
                      <a:cubicBezTo>
                        <a:pt x="0" y="1617"/>
                        <a:pt x="8" y="1661"/>
                        <a:pt x="44" y="1691"/>
                      </a:cubicBezTo>
                      <a:cubicBezTo>
                        <a:pt x="59" y="1698"/>
                        <a:pt x="74" y="1698"/>
                        <a:pt x="81" y="1698"/>
                      </a:cubicBezTo>
                      <a:cubicBezTo>
                        <a:pt x="111" y="1698"/>
                        <a:pt x="133" y="1691"/>
                        <a:pt x="148" y="1668"/>
                      </a:cubicBezTo>
                      <a:cubicBezTo>
                        <a:pt x="621" y="974"/>
                        <a:pt x="1286" y="441"/>
                        <a:pt x="2077" y="146"/>
                      </a:cubicBezTo>
                      <a:cubicBezTo>
                        <a:pt x="2114" y="131"/>
                        <a:pt x="2137" y="86"/>
                        <a:pt x="2122" y="49"/>
                      </a:cubicBezTo>
                      <a:cubicBezTo>
                        <a:pt x="2110" y="20"/>
                        <a:pt x="2080" y="0"/>
                        <a:pt x="20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88" name="Google Shape;1888;p30"/>
            <p:cNvGrpSpPr/>
            <p:nvPr/>
          </p:nvGrpSpPr>
          <p:grpSpPr>
            <a:xfrm>
              <a:off x="-95832" y="4120598"/>
              <a:ext cx="483380" cy="483396"/>
              <a:chOff x="86350" y="57700"/>
              <a:chExt cx="691135" cy="691158"/>
            </a:xfrm>
          </p:grpSpPr>
          <p:grpSp>
            <p:nvGrpSpPr>
              <p:cNvPr id="1889" name="Google Shape;1889;p30"/>
              <p:cNvGrpSpPr/>
              <p:nvPr/>
            </p:nvGrpSpPr>
            <p:grpSpPr>
              <a:xfrm>
                <a:off x="86350" y="57700"/>
                <a:ext cx="691135" cy="691158"/>
                <a:chOff x="86350" y="57700"/>
                <a:chExt cx="691135" cy="691158"/>
              </a:xfrm>
            </p:grpSpPr>
            <p:sp>
              <p:nvSpPr>
                <p:cNvPr id="1890" name="Google Shape;1890;p30"/>
                <p:cNvSpPr/>
                <p:nvPr/>
              </p:nvSpPr>
              <p:spPr>
                <a:xfrm>
                  <a:off x="156470" y="127850"/>
                  <a:ext cx="550891" cy="55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" h="18054" extrusionOk="0">
                      <a:moveTo>
                        <a:pt x="9027" y="4916"/>
                      </a:moveTo>
                      <a:cubicBezTo>
                        <a:pt x="11304" y="4916"/>
                        <a:pt x="13145" y="6757"/>
                        <a:pt x="13145" y="9027"/>
                      </a:cubicBezTo>
                      <a:cubicBezTo>
                        <a:pt x="13145" y="11296"/>
                        <a:pt x="11304" y="13137"/>
                        <a:pt x="9027" y="13137"/>
                      </a:cubicBezTo>
                      <a:cubicBezTo>
                        <a:pt x="6758" y="13137"/>
                        <a:pt x="4917" y="11296"/>
                        <a:pt x="4917" y="9027"/>
                      </a:cubicBezTo>
                      <a:cubicBezTo>
                        <a:pt x="4917" y="6757"/>
                        <a:pt x="6758" y="4916"/>
                        <a:pt x="9027" y="4916"/>
                      </a:cubicBezTo>
                      <a:close/>
                      <a:moveTo>
                        <a:pt x="9027" y="0"/>
                      </a:moveTo>
                      <a:cubicBezTo>
                        <a:pt x="4045" y="0"/>
                        <a:pt x="1" y="4044"/>
                        <a:pt x="1" y="9027"/>
                      </a:cubicBezTo>
                      <a:cubicBezTo>
                        <a:pt x="1" y="14017"/>
                        <a:pt x="4045" y="18053"/>
                        <a:pt x="9027" y="18053"/>
                      </a:cubicBezTo>
                      <a:cubicBezTo>
                        <a:pt x="14017" y="18053"/>
                        <a:pt x="18061" y="14017"/>
                        <a:pt x="18061" y="9027"/>
                      </a:cubicBezTo>
                      <a:cubicBezTo>
                        <a:pt x="18061" y="4044"/>
                        <a:pt x="14017" y="0"/>
                        <a:pt x="90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1" name="Google Shape;1891;p30"/>
                <p:cNvSpPr/>
                <p:nvPr/>
              </p:nvSpPr>
              <p:spPr>
                <a:xfrm>
                  <a:off x="363231" y="57700"/>
                  <a:ext cx="137128" cy="10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6" h="3373" extrusionOk="0">
                      <a:moveTo>
                        <a:pt x="282" y="1"/>
                      </a:moveTo>
                      <a:lnTo>
                        <a:pt x="1" y="3372"/>
                      </a:lnTo>
                      <a:lnTo>
                        <a:pt x="4496" y="3372"/>
                      </a:lnTo>
                      <a:lnTo>
                        <a:pt x="421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2" name="Google Shape;1892;p30"/>
                <p:cNvSpPr/>
                <p:nvPr/>
              </p:nvSpPr>
              <p:spPr>
                <a:xfrm>
                  <a:off x="363231" y="645982"/>
                  <a:ext cx="137128" cy="10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6" h="3373" extrusionOk="0">
                      <a:moveTo>
                        <a:pt x="1" y="1"/>
                      </a:moveTo>
                      <a:lnTo>
                        <a:pt x="282" y="3372"/>
                      </a:lnTo>
                      <a:lnTo>
                        <a:pt x="4215" y="3372"/>
                      </a:lnTo>
                      <a:lnTo>
                        <a:pt x="449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3" name="Google Shape;1893;p30"/>
                <p:cNvSpPr/>
                <p:nvPr/>
              </p:nvSpPr>
              <p:spPr>
                <a:xfrm>
                  <a:off x="674639" y="334608"/>
                  <a:ext cx="102846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4496" extrusionOk="0">
                      <a:moveTo>
                        <a:pt x="0" y="0"/>
                      </a:moveTo>
                      <a:lnTo>
                        <a:pt x="0" y="4495"/>
                      </a:lnTo>
                      <a:lnTo>
                        <a:pt x="3372" y="4214"/>
                      </a:lnTo>
                      <a:lnTo>
                        <a:pt x="3372" y="2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4" name="Google Shape;1894;p30"/>
                <p:cNvSpPr/>
                <p:nvPr/>
              </p:nvSpPr>
              <p:spPr>
                <a:xfrm>
                  <a:off x="86350" y="334608"/>
                  <a:ext cx="102846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4496" extrusionOk="0">
                      <a:moveTo>
                        <a:pt x="3372" y="0"/>
                      </a:moveTo>
                      <a:lnTo>
                        <a:pt x="1" y="281"/>
                      </a:lnTo>
                      <a:lnTo>
                        <a:pt x="1" y="4214"/>
                      </a:lnTo>
                      <a:lnTo>
                        <a:pt x="3372" y="4495"/>
                      </a:lnTo>
                      <a:lnTo>
                        <a:pt x="337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5" name="Google Shape;1895;p30"/>
                <p:cNvSpPr/>
                <p:nvPr/>
              </p:nvSpPr>
              <p:spPr>
                <a:xfrm>
                  <a:off x="555139" y="116351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580" y="0"/>
                      </a:moveTo>
                      <a:lnTo>
                        <a:pt x="0" y="2188"/>
                      </a:lnTo>
                      <a:lnTo>
                        <a:pt x="3179" y="5367"/>
                      </a:lnTo>
                      <a:lnTo>
                        <a:pt x="5360" y="2787"/>
                      </a:lnTo>
                      <a:lnTo>
                        <a:pt x="258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6" name="Google Shape;1896;p30"/>
                <p:cNvSpPr/>
                <p:nvPr/>
              </p:nvSpPr>
              <p:spPr>
                <a:xfrm>
                  <a:off x="145216" y="526270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181" y="0"/>
                      </a:moveTo>
                      <a:lnTo>
                        <a:pt x="0" y="2588"/>
                      </a:lnTo>
                      <a:lnTo>
                        <a:pt x="2780" y="5368"/>
                      </a:lnTo>
                      <a:lnTo>
                        <a:pt x="5360" y="3179"/>
                      </a:lnTo>
                      <a:lnTo>
                        <a:pt x="218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7" name="Google Shape;1897;p30"/>
                <p:cNvSpPr/>
                <p:nvPr/>
              </p:nvSpPr>
              <p:spPr>
                <a:xfrm>
                  <a:off x="555139" y="526270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3179" y="0"/>
                      </a:moveTo>
                      <a:lnTo>
                        <a:pt x="0" y="3179"/>
                      </a:lnTo>
                      <a:lnTo>
                        <a:pt x="2580" y="5368"/>
                      </a:lnTo>
                      <a:lnTo>
                        <a:pt x="5360" y="2588"/>
                      </a:lnTo>
                      <a:lnTo>
                        <a:pt x="317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8" name="Google Shape;1898;p30"/>
                <p:cNvSpPr/>
                <p:nvPr/>
              </p:nvSpPr>
              <p:spPr>
                <a:xfrm>
                  <a:off x="145216" y="116351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780" y="0"/>
                      </a:moveTo>
                      <a:lnTo>
                        <a:pt x="0" y="2787"/>
                      </a:lnTo>
                      <a:lnTo>
                        <a:pt x="2181" y="5367"/>
                      </a:lnTo>
                      <a:lnTo>
                        <a:pt x="5360" y="2188"/>
                      </a:lnTo>
                      <a:lnTo>
                        <a:pt x="278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99" name="Google Shape;1899;p30"/>
              <p:cNvGrpSpPr/>
              <p:nvPr/>
            </p:nvGrpSpPr>
            <p:grpSpPr>
              <a:xfrm>
                <a:off x="183097" y="264489"/>
                <a:ext cx="450763" cy="389423"/>
                <a:chOff x="183097" y="264489"/>
                <a:chExt cx="450763" cy="389423"/>
              </a:xfrm>
            </p:grpSpPr>
            <p:sp>
              <p:nvSpPr>
                <p:cNvPr id="1900" name="Google Shape;1900;p30"/>
                <p:cNvSpPr/>
                <p:nvPr/>
              </p:nvSpPr>
              <p:spPr>
                <a:xfrm>
                  <a:off x="537541" y="547772"/>
                  <a:ext cx="96319" cy="80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8" h="2645" extrusionOk="0">
                      <a:moveTo>
                        <a:pt x="3028" y="1"/>
                      </a:moveTo>
                      <a:cubicBezTo>
                        <a:pt x="2992" y="1"/>
                        <a:pt x="2957" y="19"/>
                        <a:pt x="2936" y="49"/>
                      </a:cubicBezTo>
                      <a:cubicBezTo>
                        <a:pt x="2181" y="1047"/>
                        <a:pt x="1198" y="1868"/>
                        <a:pt x="82" y="2422"/>
                      </a:cubicBezTo>
                      <a:cubicBezTo>
                        <a:pt x="23" y="2452"/>
                        <a:pt x="1" y="2519"/>
                        <a:pt x="30" y="2578"/>
                      </a:cubicBezTo>
                      <a:cubicBezTo>
                        <a:pt x="52" y="2615"/>
                        <a:pt x="89" y="2644"/>
                        <a:pt x="134" y="2644"/>
                      </a:cubicBezTo>
                      <a:cubicBezTo>
                        <a:pt x="148" y="2644"/>
                        <a:pt x="171" y="2637"/>
                        <a:pt x="185" y="2629"/>
                      </a:cubicBezTo>
                      <a:cubicBezTo>
                        <a:pt x="1331" y="2060"/>
                        <a:pt x="2351" y="1217"/>
                        <a:pt x="3120" y="190"/>
                      </a:cubicBezTo>
                      <a:cubicBezTo>
                        <a:pt x="3157" y="138"/>
                        <a:pt x="3150" y="64"/>
                        <a:pt x="3098" y="27"/>
                      </a:cubicBezTo>
                      <a:cubicBezTo>
                        <a:pt x="3077" y="9"/>
                        <a:pt x="3052" y="1"/>
                        <a:pt x="30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1" name="Google Shape;1901;p30"/>
                <p:cNvSpPr/>
                <p:nvPr/>
              </p:nvSpPr>
              <p:spPr>
                <a:xfrm>
                  <a:off x="183097" y="432208"/>
                  <a:ext cx="290421" cy="221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2" h="7269" extrusionOk="0">
                      <a:moveTo>
                        <a:pt x="124" y="1"/>
                      </a:moveTo>
                      <a:cubicBezTo>
                        <a:pt x="120" y="1"/>
                        <a:pt x="115" y="1"/>
                        <a:pt x="111" y="1"/>
                      </a:cubicBezTo>
                      <a:cubicBezTo>
                        <a:pt x="44" y="9"/>
                        <a:pt x="0" y="68"/>
                        <a:pt x="7" y="135"/>
                      </a:cubicBezTo>
                      <a:cubicBezTo>
                        <a:pt x="540" y="4201"/>
                        <a:pt x="4044" y="7269"/>
                        <a:pt x="8154" y="7269"/>
                      </a:cubicBezTo>
                      <a:cubicBezTo>
                        <a:pt x="8576" y="7269"/>
                        <a:pt x="9004" y="7239"/>
                        <a:pt x="9411" y="7173"/>
                      </a:cubicBezTo>
                      <a:cubicBezTo>
                        <a:pt x="9478" y="7165"/>
                        <a:pt x="9522" y="7106"/>
                        <a:pt x="9515" y="7039"/>
                      </a:cubicBezTo>
                      <a:cubicBezTo>
                        <a:pt x="9501" y="6985"/>
                        <a:pt x="9449" y="6943"/>
                        <a:pt x="9395" y="6943"/>
                      </a:cubicBezTo>
                      <a:cubicBezTo>
                        <a:pt x="9390" y="6943"/>
                        <a:pt x="9386" y="6943"/>
                        <a:pt x="9382" y="6943"/>
                      </a:cubicBezTo>
                      <a:cubicBezTo>
                        <a:pt x="8975" y="7003"/>
                        <a:pt x="8568" y="7039"/>
                        <a:pt x="8154" y="7039"/>
                      </a:cubicBezTo>
                      <a:cubicBezTo>
                        <a:pt x="4162" y="7039"/>
                        <a:pt x="761" y="4060"/>
                        <a:pt x="237" y="105"/>
                      </a:cubicBezTo>
                      <a:cubicBezTo>
                        <a:pt x="230" y="43"/>
                        <a:pt x="178" y="1"/>
                        <a:pt x="1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2" name="Google Shape;1902;p30"/>
                <p:cNvSpPr/>
                <p:nvPr/>
              </p:nvSpPr>
              <p:spPr>
                <a:xfrm>
                  <a:off x="428411" y="399543"/>
                  <a:ext cx="150884" cy="151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7" h="4954" extrusionOk="0">
                      <a:moveTo>
                        <a:pt x="4828" y="1"/>
                      </a:moveTo>
                      <a:cubicBezTo>
                        <a:pt x="4761" y="1"/>
                        <a:pt x="4710" y="52"/>
                        <a:pt x="4710" y="119"/>
                      </a:cubicBezTo>
                      <a:cubicBezTo>
                        <a:pt x="4710" y="2655"/>
                        <a:pt x="2647" y="4717"/>
                        <a:pt x="111" y="4717"/>
                      </a:cubicBezTo>
                      <a:cubicBezTo>
                        <a:pt x="52" y="4717"/>
                        <a:pt x="0" y="4769"/>
                        <a:pt x="0" y="4835"/>
                      </a:cubicBezTo>
                      <a:cubicBezTo>
                        <a:pt x="0" y="4895"/>
                        <a:pt x="52" y="4954"/>
                        <a:pt x="111" y="4954"/>
                      </a:cubicBezTo>
                      <a:cubicBezTo>
                        <a:pt x="2780" y="4954"/>
                        <a:pt x="4946" y="2780"/>
                        <a:pt x="4946" y="119"/>
                      </a:cubicBezTo>
                      <a:cubicBezTo>
                        <a:pt x="4946" y="52"/>
                        <a:pt x="4894" y="1"/>
                        <a:pt x="48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3" name="Google Shape;1903;p30"/>
                <p:cNvSpPr/>
                <p:nvPr/>
              </p:nvSpPr>
              <p:spPr>
                <a:xfrm>
                  <a:off x="298754" y="264489"/>
                  <a:ext cx="86163" cy="77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2529" extrusionOk="0">
                      <a:moveTo>
                        <a:pt x="2695" y="0"/>
                      </a:moveTo>
                      <a:cubicBezTo>
                        <a:pt x="2682" y="0"/>
                        <a:pt x="2668" y="3"/>
                        <a:pt x="2655" y="8"/>
                      </a:cubicBezTo>
                      <a:cubicBezTo>
                        <a:pt x="1516" y="436"/>
                        <a:pt x="585" y="1272"/>
                        <a:pt x="30" y="2359"/>
                      </a:cubicBezTo>
                      <a:cubicBezTo>
                        <a:pt x="1" y="2418"/>
                        <a:pt x="23" y="2484"/>
                        <a:pt x="82" y="2514"/>
                      </a:cubicBezTo>
                      <a:cubicBezTo>
                        <a:pt x="104" y="2529"/>
                        <a:pt x="119" y="2529"/>
                        <a:pt x="134" y="2529"/>
                      </a:cubicBezTo>
                      <a:cubicBezTo>
                        <a:pt x="178" y="2529"/>
                        <a:pt x="222" y="2506"/>
                        <a:pt x="245" y="2462"/>
                      </a:cubicBezTo>
                      <a:cubicBezTo>
                        <a:pt x="762" y="1427"/>
                        <a:pt x="1649" y="636"/>
                        <a:pt x="2736" y="222"/>
                      </a:cubicBezTo>
                      <a:cubicBezTo>
                        <a:pt x="2795" y="200"/>
                        <a:pt x="2825" y="133"/>
                        <a:pt x="2802" y="74"/>
                      </a:cubicBezTo>
                      <a:cubicBezTo>
                        <a:pt x="2785" y="28"/>
                        <a:pt x="2741" y="0"/>
                        <a:pt x="269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04" name="Google Shape;1904;p30"/>
            <p:cNvGrpSpPr/>
            <p:nvPr/>
          </p:nvGrpSpPr>
          <p:grpSpPr>
            <a:xfrm>
              <a:off x="180271" y="4603989"/>
              <a:ext cx="308975" cy="311861"/>
              <a:chOff x="612674" y="323403"/>
              <a:chExt cx="401684" cy="405435"/>
            </a:xfrm>
          </p:grpSpPr>
          <p:grpSp>
            <p:nvGrpSpPr>
              <p:cNvPr id="1905" name="Google Shape;1905;p30"/>
              <p:cNvGrpSpPr/>
              <p:nvPr/>
            </p:nvGrpSpPr>
            <p:grpSpPr>
              <a:xfrm>
                <a:off x="612674" y="323403"/>
                <a:ext cx="401684" cy="405435"/>
                <a:chOff x="810549" y="420740"/>
                <a:chExt cx="401684" cy="405435"/>
              </a:xfrm>
            </p:grpSpPr>
            <p:sp>
              <p:nvSpPr>
                <p:cNvPr id="1906" name="Google Shape;1906;p30"/>
                <p:cNvSpPr/>
                <p:nvPr/>
              </p:nvSpPr>
              <p:spPr>
                <a:xfrm>
                  <a:off x="810549" y="555123"/>
                  <a:ext cx="71309" cy="83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8" h="2736" extrusionOk="0">
                      <a:moveTo>
                        <a:pt x="393" y="1"/>
                      </a:moveTo>
                      <a:lnTo>
                        <a:pt x="1" y="2241"/>
                      </a:lnTo>
                      <a:lnTo>
                        <a:pt x="1894" y="2736"/>
                      </a:lnTo>
                      <a:lnTo>
                        <a:pt x="2337" y="178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7" name="Google Shape;1907;p30"/>
                <p:cNvSpPr/>
                <p:nvPr/>
              </p:nvSpPr>
              <p:spPr>
                <a:xfrm>
                  <a:off x="870085" y="440138"/>
                  <a:ext cx="94977" cy="91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3002" extrusionOk="0">
                      <a:moveTo>
                        <a:pt x="1856" y="0"/>
                      </a:moveTo>
                      <a:lnTo>
                        <a:pt x="1" y="1316"/>
                      </a:lnTo>
                      <a:lnTo>
                        <a:pt x="984" y="3002"/>
                      </a:lnTo>
                      <a:lnTo>
                        <a:pt x="3113" y="1501"/>
                      </a:lnTo>
                      <a:lnTo>
                        <a:pt x="185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8" name="Google Shape;1908;p30"/>
                <p:cNvSpPr/>
                <p:nvPr/>
              </p:nvSpPr>
              <p:spPr>
                <a:xfrm>
                  <a:off x="822963" y="447183"/>
                  <a:ext cx="380884" cy="35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8" h="11559" extrusionOk="0">
                      <a:moveTo>
                        <a:pt x="6237" y="2035"/>
                      </a:moveTo>
                      <a:cubicBezTo>
                        <a:pt x="6450" y="2035"/>
                        <a:pt x="6666" y="2053"/>
                        <a:pt x="6883" y="2091"/>
                      </a:cubicBezTo>
                      <a:cubicBezTo>
                        <a:pt x="8916" y="2445"/>
                        <a:pt x="10284" y="4382"/>
                        <a:pt x="9929" y="6415"/>
                      </a:cubicBezTo>
                      <a:cubicBezTo>
                        <a:pt x="9619" y="8239"/>
                        <a:pt x="8039" y="9525"/>
                        <a:pt x="6251" y="9525"/>
                      </a:cubicBezTo>
                      <a:cubicBezTo>
                        <a:pt x="6038" y="9525"/>
                        <a:pt x="5822" y="9506"/>
                        <a:pt x="5604" y="9469"/>
                      </a:cubicBezTo>
                      <a:cubicBezTo>
                        <a:pt x="3571" y="9114"/>
                        <a:pt x="2204" y="7177"/>
                        <a:pt x="2558" y="5144"/>
                      </a:cubicBezTo>
                      <a:cubicBezTo>
                        <a:pt x="2869" y="3321"/>
                        <a:pt x="4448" y="2035"/>
                        <a:pt x="6237" y="2035"/>
                      </a:cubicBezTo>
                      <a:close/>
                      <a:moveTo>
                        <a:pt x="6233" y="1"/>
                      </a:moveTo>
                      <a:cubicBezTo>
                        <a:pt x="3473" y="1"/>
                        <a:pt x="1036" y="1982"/>
                        <a:pt x="548" y="4796"/>
                      </a:cubicBezTo>
                      <a:cubicBezTo>
                        <a:pt x="1" y="7938"/>
                        <a:pt x="2115" y="10932"/>
                        <a:pt x="5257" y="11472"/>
                      </a:cubicBezTo>
                      <a:cubicBezTo>
                        <a:pt x="5592" y="11530"/>
                        <a:pt x="5926" y="11559"/>
                        <a:pt x="6255" y="11559"/>
                      </a:cubicBezTo>
                      <a:cubicBezTo>
                        <a:pt x="9015" y="11559"/>
                        <a:pt x="11451" y="9577"/>
                        <a:pt x="11940" y="6763"/>
                      </a:cubicBezTo>
                      <a:cubicBezTo>
                        <a:pt x="12487" y="3621"/>
                        <a:pt x="10373" y="627"/>
                        <a:pt x="7231" y="87"/>
                      </a:cubicBezTo>
                      <a:cubicBezTo>
                        <a:pt x="6895" y="29"/>
                        <a:pt x="6562" y="1"/>
                        <a:pt x="623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9" name="Google Shape;1909;p30"/>
                <p:cNvSpPr/>
                <p:nvPr/>
              </p:nvSpPr>
              <p:spPr>
                <a:xfrm>
                  <a:off x="945177" y="754897"/>
                  <a:ext cx="83234" cy="71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9" h="2337" extrusionOk="0">
                      <a:moveTo>
                        <a:pt x="170" y="1"/>
                      </a:moveTo>
                      <a:lnTo>
                        <a:pt x="0" y="1952"/>
                      </a:lnTo>
                      <a:lnTo>
                        <a:pt x="2240" y="2337"/>
                      </a:lnTo>
                      <a:lnTo>
                        <a:pt x="2728" y="444"/>
                      </a:lnTo>
                      <a:lnTo>
                        <a:pt x="17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0" name="Google Shape;1910;p30"/>
                <p:cNvSpPr/>
                <p:nvPr/>
              </p:nvSpPr>
              <p:spPr>
                <a:xfrm>
                  <a:off x="998400" y="420740"/>
                  <a:ext cx="83234" cy="7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9" h="2337" extrusionOk="0">
                      <a:moveTo>
                        <a:pt x="488" y="0"/>
                      </a:moveTo>
                      <a:lnTo>
                        <a:pt x="0" y="1893"/>
                      </a:lnTo>
                      <a:lnTo>
                        <a:pt x="2558" y="2337"/>
                      </a:lnTo>
                      <a:lnTo>
                        <a:pt x="2728" y="385"/>
                      </a:lnTo>
                      <a:lnTo>
                        <a:pt x="48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1" name="Google Shape;1911;p30"/>
                <p:cNvSpPr/>
                <p:nvPr/>
              </p:nvSpPr>
              <p:spPr>
                <a:xfrm>
                  <a:off x="1061749" y="715216"/>
                  <a:ext cx="94947" cy="91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3" h="3002" extrusionOk="0">
                      <a:moveTo>
                        <a:pt x="2130" y="1"/>
                      </a:moveTo>
                      <a:lnTo>
                        <a:pt x="1" y="1501"/>
                      </a:lnTo>
                      <a:lnTo>
                        <a:pt x="1257" y="3002"/>
                      </a:lnTo>
                      <a:lnTo>
                        <a:pt x="3113" y="1686"/>
                      </a:lnTo>
                      <a:lnTo>
                        <a:pt x="21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2" name="Google Shape;1912;p30"/>
                <p:cNvSpPr/>
                <p:nvPr/>
              </p:nvSpPr>
              <p:spPr>
                <a:xfrm>
                  <a:off x="830191" y="671937"/>
                  <a:ext cx="91348" cy="9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3113" extrusionOk="0">
                      <a:moveTo>
                        <a:pt x="1501" y="0"/>
                      </a:moveTo>
                      <a:lnTo>
                        <a:pt x="0" y="1257"/>
                      </a:lnTo>
                      <a:lnTo>
                        <a:pt x="1309" y="3112"/>
                      </a:lnTo>
                      <a:lnTo>
                        <a:pt x="2994" y="2122"/>
                      </a:lnTo>
                      <a:lnTo>
                        <a:pt x="15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3" name="Google Shape;1913;p30"/>
                <p:cNvSpPr/>
                <p:nvPr/>
              </p:nvSpPr>
              <p:spPr>
                <a:xfrm>
                  <a:off x="1105273" y="480032"/>
                  <a:ext cx="91348" cy="94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3114" extrusionOk="0">
                      <a:moveTo>
                        <a:pt x="1686" y="1"/>
                      </a:moveTo>
                      <a:lnTo>
                        <a:pt x="0" y="991"/>
                      </a:lnTo>
                      <a:lnTo>
                        <a:pt x="1494" y="3113"/>
                      </a:lnTo>
                      <a:lnTo>
                        <a:pt x="2994" y="1856"/>
                      </a:lnTo>
                      <a:lnTo>
                        <a:pt x="168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4" name="Google Shape;1914;p30"/>
                <p:cNvSpPr/>
                <p:nvPr/>
              </p:nvSpPr>
              <p:spPr>
                <a:xfrm rot="10800000">
                  <a:off x="1140924" y="601998"/>
                  <a:ext cx="71309" cy="83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8" h="2736" extrusionOk="0">
                      <a:moveTo>
                        <a:pt x="393" y="1"/>
                      </a:moveTo>
                      <a:lnTo>
                        <a:pt x="1" y="2241"/>
                      </a:lnTo>
                      <a:lnTo>
                        <a:pt x="1894" y="2736"/>
                      </a:lnTo>
                      <a:lnTo>
                        <a:pt x="2337" y="178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15" name="Google Shape;1915;p30"/>
              <p:cNvGrpSpPr/>
              <p:nvPr/>
            </p:nvGrpSpPr>
            <p:grpSpPr>
              <a:xfrm>
                <a:off x="642015" y="405112"/>
                <a:ext cx="301036" cy="286089"/>
                <a:chOff x="794415" y="405112"/>
                <a:chExt cx="301036" cy="286089"/>
              </a:xfrm>
            </p:grpSpPr>
            <p:sp>
              <p:nvSpPr>
                <p:cNvPr id="1916" name="Google Shape;1916;p30"/>
                <p:cNvSpPr/>
                <p:nvPr/>
              </p:nvSpPr>
              <p:spPr>
                <a:xfrm>
                  <a:off x="912787" y="677811"/>
                  <a:ext cx="63836" cy="1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439" extrusionOk="0">
                      <a:moveTo>
                        <a:pt x="85" y="0"/>
                      </a:moveTo>
                      <a:cubicBezTo>
                        <a:pt x="53" y="0"/>
                        <a:pt x="20" y="17"/>
                        <a:pt x="8" y="54"/>
                      </a:cubicBezTo>
                      <a:cubicBezTo>
                        <a:pt x="0" y="91"/>
                        <a:pt x="15" y="128"/>
                        <a:pt x="52" y="142"/>
                      </a:cubicBezTo>
                      <a:cubicBezTo>
                        <a:pt x="326" y="239"/>
                        <a:pt x="606" y="305"/>
                        <a:pt x="887" y="357"/>
                      </a:cubicBezTo>
                      <a:cubicBezTo>
                        <a:pt x="1190" y="409"/>
                        <a:pt x="1508" y="438"/>
                        <a:pt x="1819" y="438"/>
                      </a:cubicBezTo>
                      <a:cubicBezTo>
                        <a:pt x="1885" y="438"/>
                        <a:pt x="1952" y="438"/>
                        <a:pt x="2018" y="431"/>
                      </a:cubicBezTo>
                      <a:cubicBezTo>
                        <a:pt x="2063" y="431"/>
                        <a:pt x="2092" y="394"/>
                        <a:pt x="2092" y="357"/>
                      </a:cubicBezTo>
                      <a:cubicBezTo>
                        <a:pt x="2092" y="313"/>
                        <a:pt x="2055" y="283"/>
                        <a:pt x="2018" y="283"/>
                      </a:cubicBezTo>
                      <a:cubicBezTo>
                        <a:pt x="1946" y="286"/>
                        <a:pt x="1873" y="287"/>
                        <a:pt x="1801" y="287"/>
                      </a:cubicBezTo>
                      <a:cubicBezTo>
                        <a:pt x="1504" y="287"/>
                        <a:pt x="1207" y="262"/>
                        <a:pt x="910" y="209"/>
                      </a:cubicBezTo>
                      <a:cubicBezTo>
                        <a:pt x="636" y="165"/>
                        <a:pt x="362" y="91"/>
                        <a:pt x="104" y="2"/>
                      </a:cubicBezTo>
                      <a:cubicBezTo>
                        <a:pt x="98" y="1"/>
                        <a:pt x="92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7" name="Google Shape;1917;p30"/>
                <p:cNvSpPr/>
                <p:nvPr/>
              </p:nvSpPr>
              <p:spPr>
                <a:xfrm>
                  <a:off x="794415" y="456474"/>
                  <a:ext cx="83662" cy="205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" h="6749" extrusionOk="0">
                      <a:moveTo>
                        <a:pt x="835" y="1"/>
                      </a:moveTo>
                      <a:cubicBezTo>
                        <a:pt x="807" y="1"/>
                        <a:pt x="780" y="16"/>
                        <a:pt x="769" y="44"/>
                      </a:cubicBezTo>
                      <a:cubicBezTo>
                        <a:pt x="577" y="458"/>
                        <a:pt x="436" y="901"/>
                        <a:pt x="362" y="1360"/>
                      </a:cubicBezTo>
                      <a:cubicBezTo>
                        <a:pt x="0" y="3430"/>
                        <a:pt x="887" y="5536"/>
                        <a:pt x="2617" y="6734"/>
                      </a:cubicBezTo>
                      <a:cubicBezTo>
                        <a:pt x="2624" y="6742"/>
                        <a:pt x="2639" y="6749"/>
                        <a:pt x="2654" y="6749"/>
                      </a:cubicBezTo>
                      <a:cubicBezTo>
                        <a:pt x="2676" y="6749"/>
                        <a:pt x="2706" y="6734"/>
                        <a:pt x="2721" y="6719"/>
                      </a:cubicBezTo>
                      <a:cubicBezTo>
                        <a:pt x="2743" y="6682"/>
                        <a:pt x="2735" y="6638"/>
                        <a:pt x="2698" y="6616"/>
                      </a:cubicBezTo>
                      <a:cubicBezTo>
                        <a:pt x="1020" y="5455"/>
                        <a:pt x="155" y="3400"/>
                        <a:pt x="503" y="1389"/>
                      </a:cubicBezTo>
                      <a:cubicBezTo>
                        <a:pt x="584" y="938"/>
                        <a:pt x="717" y="509"/>
                        <a:pt x="902" y="103"/>
                      </a:cubicBezTo>
                      <a:cubicBezTo>
                        <a:pt x="917" y="66"/>
                        <a:pt x="902" y="21"/>
                        <a:pt x="865" y="7"/>
                      </a:cubicBezTo>
                      <a:cubicBezTo>
                        <a:pt x="855" y="3"/>
                        <a:pt x="845" y="1"/>
                        <a:pt x="8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8" name="Google Shape;1918;p30"/>
                <p:cNvSpPr/>
                <p:nvPr/>
              </p:nvSpPr>
              <p:spPr>
                <a:xfrm>
                  <a:off x="942098" y="545472"/>
                  <a:ext cx="153354" cy="109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8" h="3602" extrusionOk="0">
                      <a:moveTo>
                        <a:pt x="4942" y="0"/>
                      </a:moveTo>
                      <a:cubicBezTo>
                        <a:pt x="4909" y="0"/>
                        <a:pt x="4879" y="27"/>
                        <a:pt x="4872" y="61"/>
                      </a:cubicBezTo>
                      <a:cubicBezTo>
                        <a:pt x="4529" y="2050"/>
                        <a:pt x="2797" y="3448"/>
                        <a:pt x="849" y="3448"/>
                      </a:cubicBezTo>
                      <a:cubicBezTo>
                        <a:pt x="618" y="3448"/>
                        <a:pt x="384" y="3428"/>
                        <a:pt x="148" y="3387"/>
                      </a:cubicBezTo>
                      <a:lnTo>
                        <a:pt x="96" y="3380"/>
                      </a:lnTo>
                      <a:cubicBezTo>
                        <a:pt x="92" y="3379"/>
                        <a:pt x="87" y="3379"/>
                        <a:pt x="83" y="3379"/>
                      </a:cubicBezTo>
                      <a:cubicBezTo>
                        <a:pt x="45" y="3379"/>
                        <a:pt x="14" y="3406"/>
                        <a:pt x="8" y="3439"/>
                      </a:cubicBezTo>
                      <a:cubicBezTo>
                        <a:pt x="0" y="3476"/>
                        <a:pt x="30" y="3520"/>
                        <a:pt x="67" y="3528"/>
                      </a:cubicBezTo>
                      <a:lnTo>
                        <a:pt x="126" y="3535"/>
                      </a:lnTo>
                      <a:cubicBezTo>
                        <a:pt x="370" y="3580"/>
                        <a:pt x="607" y="3602"/>
                        <a:pt x="850" y="3602"/>
                      </a:cubicBezTo>
                      <a:cubicBezTo>
                        <a:pt x="2869" y="3602"/>
                        <a:pt x="4658" y="2145"/>
                        <a:pt x="5020" y="90"/>
                      </a:cubicBezTo>
                      <a:cubicBezTo>
                        <a:pt x="5027" y="46"/>
                        <a:pt x="4998" y="9"/>
                        <a:pt x="4954" y="1"/>
                      </a:cubicBezTo>
                      <a:cubicBezTo>
                        <a:pt x="4950" y="1"/>
                        <a:pt x="4946" y="0"/>
                        <a:pt x="4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9" name="Google Shape;1919;p30"/>
                <p:cNvSpPr/>
                <p:nvPr/>
              </p:nvSpPr>
              <p:spPr>
                <a:xfrm>
                  <a:off x="860479" y="405112"/>
                  <a:ext cx="65178" cy="51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1699" extrusionOk="0">
                      <a:moveTo>
                        <a:pt x="2050" y="0"/>
                      </a:moveTo>
                      <a:cubicBezTo>
                        <a:pt x="2042" y="0"/>
                        <a:pt x="2034" y="2"/>
                        <a:pt x="2026" y="5"/>
                      </a:cubicBezTo>
                      <a:cubicBezTo>
                        <a:pt x="1213" y="316"/>
                        <a:pt x="518" y="863"/>
                        <a:pt x="22" y="1587"/>
                      </a:cubicBezTo>
                      <a:cubicBezTo>
                        <a:pt x="0" y="1617"/>
                        <a:pt x="8" y="1661"/>
                        <a:pt x="44" y="1691"/>
                      </a:cubicBezTo>
                      <a:cubicBezTo>
                        <a:pt x="59" y="1698"/>
                        <a:pt x="74" y="1698"/>
                        <a:pt x="81" y="1698"/>
                      </a:cubicBezTo>
                      <a:cubicBezTo>
                        <a:pt x="111" y="1698"/>
                        <a:pt x="133" y="1691"/>
                        <a:pt x="148" y="1668"/>
                      </a:cubicBezTo>
                      <a:cubicBezTo>
                        <a:pt x="621" y="974"/>
                        <a:pt x="1286" y="441"/>
                        <a:pt x="2077" y="146"/>
                      </a:cubicBezTo>
                      <a:cubicBezTo>
                        <a:pt x="2114" y="131"/>
                        <a:pt x="2137" y="86"/>
                        <a:pt x="2122" y="49"/>
                      </a:cubicBezTo>
                      <a:cubicBezTo>
                        <a:pt x="2110" y="20"/>
                        <a:pt x="2080" y="0"/>
                        <a:pt x="20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1" name="Google Shape;1921;p31"/>
          <p:cNvGrpSpPr/>
          <p:nvPr/>
        </p:nvGrpSpPr>
        <p:grpSpPr>
          <a:xfrm flipH="1">
            <a:off x="105243" y="131825"/>
            <a:ext cx="8933515" cy="4784025"/>
            <a:chOff x="105243" y="131825"/>
            <a:chExt cx="8933515" cy="4784025"/>
          </a:xfrm>
        </p:grpSpPr>
        <p:grpSp>
          <p:nvGrpSpPr>
            <p:cNvPr id="1922" name="Google Shape;1922;p31"/>
            <p:cNvGrpSpPr/>
            <p:nvPr/>
          </p:nvGrpSpPr>
          <p:grpSpPr>
            <a:xfrm flipH="1">
              <a:off x="8110750" y="131825"/>
              <a:ext cx="928008" cy="691158"/>
              <a:chOff x="105250" y="131825"/>
              <a:chExt cx="928008" cy="691158"/>
            </a:xfrm>
          </p:grpSpPr>
          <p:grpSp>
            <p:nvGrpSpPr>
              <p:cNvPr id="1923" name="Google Shape;1923;p31"/>
              <p:cNvGrpSpPr/>
              <p:nvPr/>
            </p:nvGrpSpPr>
            <p:grpSpPr>
              <a:xfrm>
                <a:off x="105250" y="131825"/>
                <a:ext cx="691135" cy="691158"/>
                <a:chOff x="86350" y="57700"/>
                <a:chExt cx="691135" cy="691158"/>
              </a:xfrm>
            </p:grpSpPr>
            <p:grpSp>
              <p:nvGrpSpPr>
                <p:cNvPr id="1924" name="Google Shape;1924;p31"/>
                <p:cNvGrpSpPr/>
                <p:nvPr/>
              </p:nvGrpSpPr>
              <p:grpSpPr>
                <a:xfrm>
                  <a:off x="86350" y="57700"/>
                  <a:ext cx="691135" cy="691158"/>
                  <a:chOff x="86350" y="57700"/>
                  <a:chExt cx="691135" cy="691158"/>
                </a:xfrm>
              </p:grpSpPr>
              <p:sp>
                <p:nvSpPr>
                  <p:cNvPr id="1925" name="Google Shape;1925;p31"/>
                  <p:cNvSpPr/>
                  <p:nvPr/>
                </p:nvSpPr>
                <p:spPr>
                  <a:xfrm>
                    <a:off x="156470" y="127850"/>
                    <a:ext cx="550891" cy="550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62" h="18054" extrusionOk="0">
                        <a:moveTo>
                          <a:pt x="9027" y="4916"/>
                        </a:moveTo>
                        <a:cubicBezTo>
                          <a:pt x="11304" y="4916"/>
                          <a:pt x="13145" y="6757"/>
                          <a:pt x="13145" y="9027"/>
                        </a:cubicBezTo>
                        <a:cubicBezTo>
                          <a:pt x="13145" y="11296"/>
                          <a:pt x="11304" y="13137"/>
                          <a:pt x="9027" y="13137"/>
                        </a:cubicBezTo>
                        <a:cubicBezTo>
                          <a:pt x="6758" y="13137"/>
                          <a:pt x="4917" y="11296"/>
                          <a:pt x="4917" y="9027"/>
                        </a:cubicBezTo>
                        <a:cubicBezTo>
                          <a:pt x="4917" y="6757"/>
                          <a:pt x="6758" y="4916"/>
                          <a:pt x="9027" y="4916"/>
                        </a:cubicBezTo>
                        <a:close/>
                        <a:moveTo>
                          <a:pt x="9027" y="0"/>
                        </a:moveTo>
                        <a:cubicBezTo>
                          <a:pt x="4045" y="0"/>
                          <a:pt x="1" y="4044"/>
                          <a:pt x="1" y="9027"/>
                        </a:cubicBezTo>
                        <a:cubicBezTo>
                          <a:pt x="1" y="14017"/>
                          <a:pt x="4045" y="18053"/>
                          <a:pt x="9027" y="18053"/>
                        </a:cubicBezTo>
                        <a:cubicBezTo>
                          <a:pt x="14017" y="18053"/>
                          <a:pt x="18061" y="14017"/>
                          <a:pt x="18061" y="9027"/>
                        </a:cubicBezTo>
                        <a:cubicBezTo>
                          <a:pt x="18061" y="4044"/>
                          <a:pt x="14017" y="0"/>
                          <a:pt x="902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6" name="Google Shape;1926;p31"/>
                  <p:cNvSpPr/>
                  <p:nvPr/>
                </p:nvSpPr>
                <p:spPr>
                  <a:xfrm>
                    <a:off x="363231" y="57700"/>
                    <a:ext cx="137128" cy="102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96" h="3373" extrusionOk="0">
                        <a:moveTo>
                          <a:pt x="282" y="1"/>
                        </a:moveTo>
                        <a:lnTo>
                          <a:pt x="1" y="3372"/>
                        </a:lnTo>
                        <a:lnTo>
                          <a:pt x="4496" y="3372"/>
                        </a:lnTo>
                        <a:lnTo>
                          <a:pt x="4215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7" name="Google Shape;1927;p31"/>
                  <p:cNvSpPr/>
                  <p:nvPr/>
                </p:nvSpPr>
                <p:spPr>
                  <a:xfrm>
                    <a:off x="363231" y="645982"/>
                    <a:ext cx="137128" cy="102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96" h="3373" extrusionOk="0">
                        <a:moveTo>
                          <a:pt x="1" y="1"/>
                        </a:moveTo>
                        <a:lnTo>
                          <a:pt x="282" y="3372"/>
                        </a:lnTo>
                        <a:lnTo>
                          <a:pt x="4215" y="3372"/>
                        </a:lnTo>
                        <a:lnTo>
                          <a:pt x="4496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8" name="Google Shape;1928;p31"/>
                  <p:cNvSpPr/>
                  <p:nvPr/>
                </p:nvSpPr>
                <p:spPr>
                  <a:xfrm>
                    <a:off x="674639" y="334608"/>
                    <a:ext cx="102846" cy="137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4496" extrusionOk="0">
                        <a:moveTo>
                          <a:pt x="0" y="0"/>
                        </a:moveTo>
                        <a:lnTo>
                          <a:pt x="0" y="4495"/>
                        </a:lnTo>
                        <a:lnTo>
                          <a:pt x="3372" y="4214"/>
                        </a:lnTo>
                        <a:lnTo>
                          <a:pt x="3372" y="2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9" name="Google Shape;1929;p31"/>
                  <p:cNvSpPr/>
                  <p:nvPr/>
                </p:nvSpPr>
                <p:spPr>
                  <a:xfrm>
                    <a:off x="86350" y="334608"/>
                    <a:ext cx="102846" cy="137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4496" extrusionOk="0">
                        <a:moveTo>
                          <a:pt x="3372" y="0"/>
                        </a:moveTo>
                        <a:lnTo>
                          <a:pt x="1" y="281"/>
                        </a:lnTo>
                        <a:lnTo>
                          <a:pt x="1" y="4214"/>
                        </a:lnTo>
                        <a:lnTo>
                          <a:pt x="3372" y="4495"/>
                        </a:lnTo>
                        <a:lnTo>
                          <a:pt x="3372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0" name="Google Shape;1930;p31"/>
                  <p:cNvSpPr/>
                  <p:nvPr/>
                </p:nvSpPr>
                <p:spPr>
                  <a:xfrm>
                    <a:off x="555139" y="116351"/>
                    <a:ext cx="163480" cy="163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" h="5368" extrusionOk="0">
                        <a:moveTo>
                          <a:pt x="2580" y="0"/>
                        </a:moveTo>
                        <a:lnTo>
                          <a:pt x="0" y="2188"/>
                        </a:lnTo>
                        <a:lnTo>
                          <a:pt x="3179" y="5367"/>
                        </a:lnTo>
                        <a:lnTo>
                          <a:pt x="5360" y="2787"/>
                        </a:lnTo>
                        <a:lnTo>
                          <a:pt x="258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1" name="Google Shape;1931;p31"/>
                  <p:cNvSpPr/>
                  <p:nvPr/>
                </p:nvSpPr>
                <p:spPr>
                  <a:xfrm>
                    <a:off x="145216" y="526270"/>
                    <a:ext cx="163480" cy="163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" h="5368" extrusionOk="0">
                        <a:moveTo>
                          <a:pt x="2181" y="0"/>
                        </a:moveTo>
                        <a:lnTo>
                          <a:pt x="0" y="2588"/>
                        </a:lnTo>
                        <a:lnTo>
                          <a:pt x="2780" y="5368"/>
                        </a:lnTo>
                        <a:lnTo>
                          <a:pt x="5360" y="3179"/>
                        </a:lnTo>
                        <a:lnTo>
                          <a:pt x="218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2" name="Google Shape;1932;p31"/>
                  <p:cNvSpPr/>
                  <p:nvPr/>
                </p:nvSpPr>
                <p:spPr>
                  <a:xfrm>
                    <a:off x="555139" y="526270"/>
                    <a:ext cx="163480" cy="163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" h="5368" extrusionOk="0">
                        <a:moveTo>
                          <a:pt x="3179" y="0"/>
                        </a:moveTo>
                        <a:lnTo>
                          <a:pt x="0" y="3179"/>
                        </a:lnTo>
                        <a:lnTo>
                          <a:pt x="2580" y="5368"/>
                        </a:lnTo>
                        <a:lnTo>
                          <a:pt x="5360" y="2588"/>
                        </a:lnTo>
                        <a:lnTo>
                          <a:pt x="3179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3" name="Google Shape;1933;p31"/>
                  <p:cNvSpPr/>
                  <p:nvPr/>
                </p:nvSpPr>
                <p:spPr>
                  <a:xfrm>
                    <a:off x="145216" y="116351"/>
                    <a:ext cx="163480" cy="163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" h="5368" extrusionOk="0">
                        <a:moveTo>
                          <a:pt x="2780" y="0"/>
                        </a:moveTo>
                        <a:lnTo>
                          <a:pt x="0" y="2787"/>
                        </a:lnTo>
                        <a:lnTo>
                          <a:pt x="2181" y="5367"/>
                        </a:lnTo>
                        <a:lnTo>
                          <a:pt x="5360" y="2188"/>
                        </a:lnTo>
                        <a:lnTo>
                          <a:pt x="278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34" name="Google Shape;1934;p31"/>
                <p:cNvGrpSpPr/>
                <p:nvPr/>
              </p:nvGrpSpPr>
              <p:grpSpPr>
                <a:xfrm>
                  <a:off x="183097" y="264489"/>
                  <a:ext cx="450763" cy="389423"/>
                  <a:chOff x="183097" y="264489"/>
                  <a:chExt cx="450763" cy="389423"/>
                </a:xfrm>
              </p:grpSpPr>
              <p:sp>
                <p:nvSpPr>
                  <p:cNvPr id="1935" name="Google Shape;1935;p31"/>
                  <p:cNvSpPr/>
                  <p:nvPr/>
                </p:nvSpPr>
                <p:spPr>
                  <a:xfrm>
                    <a:off x="537541" y="547772"/>
                    <a:ext cx="96319" cy="80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8" h="2645" extrusionOk="0">
                        <a:moveTo>
                          <a:pt x="3028" y="1"/>
                        </a:moveTo>
                        <a:cubicBezTo>
                          <a:pt x="2992" y="1"/>
                          <a:pt x="2957" y="19"/>
                          <a:pt x="2936" y="49"/>
                        </a:cubicBezTo>
                        <a:cubicBezTo>
                          <a:pt x="2181" y="1047"/>
                          <a:pt x="1198" y="1868"/>
                          <a:pt x="82" y="2422"/>
                        </a:cubicBezTo>
                        <a:cubicBezTo>
                          <a:pt x="23" y="2452"/>
                          <a:pt x="1" y="2519"/>
                          <a:pt x="30" y="2578"/>
                        </a:cubicBezTo>
                        <a:cubicBezTo>
                          <a:pt x="52" y="2615"/>
                          <a:pt x="89" y="2644"/>
                          <a:pt x="134" y="2644"/>
                        </a:cubicBezTo>
                        <a:cubicBezTo>
                          <a:pt x="148" y="2644"/>
                          <a:pt x="171" y="2637"/>
                          <a:pt x="185" y="2629"/>
                        </a:cubicBezTo>
                        <a:cubicBezTo>
                          <a:pt x="1331" y="2060"/>
                          <a:pt x="2351" y="1217"/>
                          <a:pt x="3120" y="190"/>
                        </a:cubicBezTo>
                        <a:cubicBezTo>
                          <a:pt x="3157" y="138"/>
                          <a:pt x="3150" y="64"/>
                          <a:pt x="3098" y="27"/>
                        </a:cubicBezTo>
                        <a:cubicBezTo>
                          <a:pt x="3077" y="9"/>
                          <a:pt x="3052" y="1"/>
                          <a:pt x="30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6" name="Google Shape;1936;p31"/>
                  <p:cNvSpPr/>
                  <p:nvPr/>
                </p:nvSpPr>
                <p:spPr>
                  <a:xfrm>
                    <a:off x="183097" y="432208"/>
                    <a:ext cx="290421" cy="2217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22" h="7269" extrusionOk="0">
                        <a:moveTo>
                          <a:pt x="124" y="1"/>
                        </a:moveTo>
                        <a:cubicBezTo>
                          <a:pt x="120" y="1"/>
                          <a:pt x="115" y="1"/>
                          <a:pt x="111" y="1"/>
                        </a:cubicBezTo>
                        <a:cubicBezTo>
                          <a:pt x="44" y="9"/>
                          <a:pt x="0" y="68"/>
                          <a:pt x="7" y="135"/>
                        </a:cubicBezTo>
                        <a:cubicBezTo>
                          <a:pt x="540" y="4201"/>
                          <a:pt x="4044" y="7269"/>
                          <a:pt x="8154" y="7269"/>
                        </a:cubicBezTo>
                        <a:cubicBezTo>
                          <a:pt x="8576" y="7269"/>
                          <a:pt x="9004" y="7239"/>
                          <a:pt x="9411" y="7173"/>
                        </a:cubicBezTo>
                        <a:cubicBezTo>
                          <a:pt x="9478" y="7165"/>
                          <a:pt x="9522" y="7106"/>
                          <a:pt x="9515" y="7039"/>
                        </a:cubicBezTo>
                        <a:cubicBezTo>
                          <a:pt x="9501" y="6985"/>
                          <a:pt x="9449" y="6943"/>
                          <a:pt x="9395" y="6943"/>
                        </a:cubicBezTo>
                        <a:cubicBezTo>
                          <a:pt x="9390" y="6943"/>
                          <a:pt x="9386" y="6943"/>
                          <a:pt x="9382" y="6943"/>
                        </a:cubicBezTo>
                        <a:cubicBezTo>
                          <a:pt x="8975" y="7003"/>
                          <a:pt x="8568" y="7039"/>
                          <a:pt x="8154" y="7039"/>
                        </a:cubicBezTo>
                        <a:cubicBezTo>
                          <a:pt x="4162" y="7039"/>
                          <a:pt x="761" y="4060"/>
                          <a:pt x="237" y="105"/>
                        </a:cubicBezTo>
                        <a:cubicBezTo>
                          <a:pt x="230" y="43"/>
                          <a:pt x="178" y="1"/>
                          <a:pt x="12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7" name="Google Shape;1937;p31"/>
                  <p:cNvSpPr/>
                  <p:nvPr/>
                </p:nvSpPr>
                <p:spPr>
                  <a:xfrm>
                    <a:off x="428411" y="399543"/>
                    <a:ext cx="150884" cy="151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7" h="4954" extrusionOk="0">
                        <a:moveTo>
                          <a:pt x="4828" y="1"/>
                        </a:moveTo>
                        <a:cubicBezTo>
                          <a:pt x="4761" y="1"/>
                          <a:pt x="4710" y="52"/>
                          <a:pt x="4710" y="119"/>
                        </a:cubicBezTo>
                        <a:cubicBezTo>
                          <a:pt x="4710" y="2655"/>
                          <a:pt x="2647" y="4717"/>
                          <a:pt x="111" y="4717"/>
                        </a:cubicBezTo>
                        <a:cubicBezTo>
                          <a:pt x="52" y="4717"/>
                          <a:pt x="0" y="4769"/>
                          <a:pt x="0" y="4835"/>
                        </a:cubicBezTo>
                        <a:cubicBezTo>
                          <a:pt x="0" y="4895"/>
                          <a:pt x="52" y="4954"/>
                          <a:pt x="111" y="4954"/>
                        </a:cubicBezTo>
                        <a:cubicBezTo>
                          <a:pt x="2780" y="4954"/>
                          <a:pt x="4946" y="2780"/>
                          <a:pt x="4946" y="119"/>
                        </a:cubicBezTo>
                        <a:cubicBezTo>
                          <a:pt x="4946" y="52"/>
                          <a:pt x="4894" y="1"/>
                          <a:pt x="482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8" name="Google Shape;1938;p31"/>
                  <p:cNvSpPr/>
                  <p:nvPr/>
                </p:nvSpPr>
                <p:spPr>
                  <a:xfrm>
                    <a:off x="298754" y="264489"/>
                    <a:ext cx="86163" cy="771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5" h="2529" extrusionOk="0">
                        <a:moveTo>
                          <a:pt x="2695" y="0"/>
                        </a:moveTo>
                        <a:cubicBezTo>
                          <a:pt x="2682" y="0"/>
                          <a:pt x="2668" y="3"/>
                          <a:pt x="2655" y="8"/>
                        </a:cubicBezTo>
                        <a:cubicBezTo>
                          <a:pt x="1516" y="436"/>
                          <a:pt x="585" y="1272"/>
                          <a:pt x="30" y="2359"/>
                        </a:cubicBezTo>
                        <a:cubicBezTo>
                          <a:pt x="1" y="2418"/>
                          <a:pt x="23" y="2484"/>
                          <a:pt x="82" y="2514"/>
                        </a:cubicBezTo>
                        <a:cubicBezTo>
                          <a:pt x="104" y="2529"/>
                          <a:pt x="119" y="2529"/>
                          <a:pt x="134" y="2529"/>
                        </a:cubicBezTo>
                        <a:cubicBezTo>
                          <a:pt x="178" y="2529"/>
                          <a:pt x="222" y="2506"/>
                          <a:pt x="245" y="2462"/>
                        </a:cubicBezTo>
                        <a:cubicBezTo>
                          <a:pt x="762" y="1427"/>
                          <a:pt x="1649" y="636"/>
                          <a:pt x="2736" y="222"/>
                        </a:cubicBezTo>
                        <a:cubicBezTo>
                          <a:pt x="2795" y="200"/>
                          <a:pt x="2825" y="133"/>
                          <a:pt x="2802" y="74"/>
                        </a:cubicBezTo>
                        <a:cubicBezTo>
                          <a:pt x="2785" y="28"/>
                          <a:pt x="2741" y="0"/>
                          <a:pt x="269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939" name="Google Shape;1939;p31"/>
              <p:cNvGrpSpPr/>
              <p:nvPr/>
            </p:nvGrpSpPr>
            <p:grpSpPr>
              <a:xfrm>
                <a:off x="631574" y="397528"/>
                <a:ext cx="401684" cy="405435"/>
                <a:chOff x="612674" y="323403"/>
                <a:chExt cx="401684" cy="405435"/>
              </a:xfrm>
            </p:grpSpPr>
            <p:grpSp>
              <p:nvGrpSpPr>
                <p:cNvPr id="1940" name="Google Shape;1940;p31"/>
                <p:cNvGrpSpPr/>
                <p:nvPr/>
              </p:nvGrpSpPr>
              <p:grpSpPr>
                <a:xfrm>
                  <a:off x="612674" y="323403"/>
                  <a:ext cx="401684" cy="405435"/>
                  <a:chOff x="810549" y="420740"/>
                  <a:chExt cx="401684" cy="405435"/>
                </a:xfrm>
              </p:grpSpPr>
              <p:sp>
                <p:nvSpPr>
                  <p:cNvPr id="1941" name="Google Shape;1941;p31"/>
                  <p:cNvSpPr/>
                  <p:nvPr/>
                </p:nvSpPr>
                <p:spPr>
                  <a:xfrm>
                    <a:off x="810549" y="555123"/>
                    <a:ext cx="71309" cy="83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8" h="2736" extrusionOk="0">
                        <a:moveTo>
                          <a:pt x="393" y="1"/>
                        </a:moveTo>
                        <a:lnTo>
                          <a:pt x="1" y="2241"/>
                        </a:lnTo>
                        <a:lnTo>
                          <a:pt x="1894" y="2736"/>
                        </a:lnTo>
                        <a:lnTo>
                          <a:pt x="2337" y="178"/>
                        </a:lnTo>
                        <a:lnTo>
                          <a:pt x="393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2" name="Google Shape;1942;p31"/>
                  <p:cNvSpPr/>
                  <p:nvPr/>
                </p:nvSpPr>
                <p:spPr>
                  <a:xfrm>
                    <a:off x="870085" y="440138"/>
                    <a:ext cx="94977" cy="915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4" h="3002" extrusionOk="0">
                        <a:moveTo>
                          <a:pt x="1856" y="0"/>
                        </a:moveTo>
                        <a:lnTo>
                          <a:pt x="1" y="1316"/>
                        </a:lnTo>
                        <a:lnTo>
                          <a:pt x="984" y="3002"/>
                        </a:lnTo>
                        <a:lnTo>
                          <a:pt x="3113" y="1501"/>
                        </a:lnTo>
                        <a:lnTo>
                          <a:pt x="185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3" name="Google Shape;1943;p31"/>
                  <p:cNvSpPr/>
                  <p:nvPr/>
                </p:nvSpPr>
                <p:spPr>
                  <a:xfrm>
                    <a:off x="822963" y="447183"/>
                    <a:ext cx="380884" cy="352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88" h="11559" extrusionOk="0">
                        <a:moveTo>
                          <a:pt x="6237" y="2035"/>
                        </a:moveTo>
                        <a:cubicBezTo>
                          <a:pt x="6450" y="2035"/>
                          <a:pt x="6666" y="2053"/>
                          <a:pt x="6883" y="2091"/>
                        </a:cubicBezTo>
                        <a:cubicBezTo>
                          <a:pt x="8916" y="2445"/>
                          <a:pt x="10284" y="4382"/>
                          <a:pt x="9929" y="6415"/>
                        </a:cubicBezTo>
                        <a:cubicBezTo>
                          <a:pt x="9619" y="8239"/>
                          <a:pt x="8039" y="9525"/>
                          <a:pt x="6251" y="9525"/>
                        </a:cubicBezTo>
                        <a:cubicBezTo>
                          <a:pt x="6038" y="9525"/>
                          <a:pt x="5822" y="9506"/>
                          <a:pt x="5604" y="9469"/>
                        </a:cubicBezTo>
                        <a:cubicBezTo>
                          <a:pt x="3571" y="9114"/>
                          <a:pt x="2204" y="7177"/>
                          <a:pt x="2558" y="5144"/>
                        </a:cubicBezTo>
                        <a:cubicBezTo>
                          <a:pt x="2869" y="3321"/>
                          <a:pt x="4448" y="2035"/>
                          <a:pt x="6237" y="2035"/>
                        </a:cubicBezTo>
                        <a:close/>
                        <a:moveTo>
                          <a:pt x="6233" y="1"/>
                        </a:moveTo>
                        <a:cubicBezTo>
                          <a:pt x="3473" y="1"/>
                          <a:pt x="1036" y="1982"/>
                          <a:pt x="548" y="4796"/>
                        </a:cubicBezTo>
                        <a:cubicBezTo>
                          <a:pt x="1" y="7938"/>
                          <a:pt x="2115" y="10932"/>
                          <a:pt x="5257" y="11472"/>
                        </a:cubicBezTo>
                        <a:cubicBezTo>
                          <a:pt x="5592" y="11530"/>
                          <a:pt x="5926" y="11559"/>
                          <a:pt x="6255" y="11559"/>
                        </a:cubicBezTo>
                        <a:cubicBezTo>
                          <a:pt x="9015" y="11559"/>
                          <a:pt x="11451" y="9577"/>
                          <a:pt x="11940" y="6763"/>
                        </a:cubicBezTo>
                        <a:cubicBezTo>
                          <a:pt x="12487" y="3621"/>
                          <a:pt x="10373" y="627"/>
                          <a:pt x="7231" y="87"/>
                        </a:cubicBezTo>
                        <a:cubicBezTo>
                          <a:pt x="6895" y="29"/>
                          <a:pt x="6562" y="1"/>
                          <a:pt x="623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4" name="Google Shape;1944;p31"/>
                  <p:cNvSpPr/>
                  <p:nvPr/>
                </p:nvSpPr>
                <p:spPr>
                  <a:xfrm>
                    <a:off x="945177" y="754897"/>
                    <a:ext cx="83234" cy="71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9" h="2337" extrusionOk="0">
                        <a:moveTo>
                          <a:pt x="170" y="1"/>
                        </a:moveTo>
                        <a:lnTo>
                          <a:pt x="0" y="1952"/>
                        </a:lnTo>
                        <a:lnTo>
                          <a:pt x="2240" y="2337"/>
                        </a:lnTo>
                        <a:lnTo>
                          <a:pt x="2728" y="444"/>
                        </a:lnTo>
                        <a:lnTo>
                          <a:pt x="17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5" name="Google Shape;1945;p31"/>
                  <p:cNvSpPr/>
                  <p:nvPr/>
                </p:nvSpPr>
                <p:spPr>
                  <a:xfrm>
                    <a:off x="998400" y="420740"/>
                    <a:ext cx="83234" cy="712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9" h="2337" extrusionOk="0">
                        <a:moveTo>
                          <a:pt x="488" y="0"/>
                        </a:moveTo>
                        <a:lnTo>
                          <a:pt x="0" y="1893"/>
                        </a:lnTo>
                        <a:lnTo>
                          <a:pt x="2558" y="2337"/>
                        </a:lnTo>
                        <a:lnTo>
                          <a:pt x="2728" y="385"/>
                        </a:lnTo>
                        <a:lnTo>
                          <a:pt x="48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6" name="Google Shape;1946;p31"/>
                  <p:cNvSpPr/>
                  <p:nvPr/>
                </p:nvSpPr>
                <p:spPr>
                  <a:xfrm>
                    <a:off x="1061749" y="715216"/>
                    <a:ext cx="94947" cy="915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3" h="3002" extrusionOk="0">
                        <a:moveTo>
                          <a:pt x="2130" y="1"/>
                        </a:moveTo>
                        <a:lnTo>
                          <a:pt x="1" y="1501"/>
                        </a:lnTo>
                        <a:lnTo>
                          <a:pt x="1257" y="3002"/>
                        </a:lnTo>
                        <a:lnTo>
                          <a:pt x="3113" y="1686"/>
                        </a:lnTo>
                        <a:lnTo>
                          <a:pt x="213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7" name="Google Shape;1947;p31"/>
                  <p:cNvSpPr/>
                  <p:nvPr/>
                </p:nvSpPr>
                <p:spPr>
                  <a:xfrm>
                    <a:off x="830191" y="671937"/>
                    <a:ext cx="91348" cy="94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3113" extrusionOk="0">
                        <a:moveTo>
                          <a:pt x="1501" y="0"/>
                        </a:moveTo>
                        <a:lnTo>
                          <a:pt x="0" y="1257"/>
                        </a:lnTo>
                        <a:lnTo>
                          <a:pt x="1309" y="3112"/>
                        </a:lnTo>
                        <a:lnTo>
                          <a:pt x="2994" y="2122"/>
                        </a:lnTo>
                        <a:lnTo>
                          <a:pt x="150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8" name="Google Shape;1948;p31"/>
                  <p:cNvSpPr/>
                  <p:nvPr/>
                </p:nvSpPr>
                <p:spPr>
                  <a:xfrm>
                    <a:off x="1105273" y="480032"/>
                    <a:ext cx="91348" cy="94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3114" extrusionOk="0">
                        <a:moveTo>
                          <a:pt x="1686" y="1"/>
                        </a:moveTo>
                        <a:lnTo>
                          <a:pt x="0" y="991"/>
                        </a:lnTo>
                        <a:lnTo>
                          <a:pt x="1494" y="3113"/>
                        </a:lnTo>
                        <a:lnTo>
                          <a:pt x="2994" y="1856"/>
                        </a:lnTo>
                        <a:lnTo>
                          <a:pt x="16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9" name="Google Shape;1949;p31"/>
                  <p:cNvSpPr/>
                  <p:nvPr/>
                </p:nvSpPr>
                <p:spPr>
                  <a:xfrm rot="10800000">
                    <a:off x="1140924" y="601998"/>
                    <a:ext cx="71309" cy="83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8" h="2736" extrusionOk="0">
                        <a:moveTo>
                          <a:pt x="393" y="1"/>
                        </a:moveTo>
                        <a:lnTo>
                          <a:pt x="1" y="2241"/>
                        </a:lnTo>
                        <a:lnTo>
                          <a:pt x="1894" y="2736"/>
                        </a:lnTo>
                        <a:lnTo>
                          <a:pt x="2337" y="178"/>
                        </a:lnTo>
                        <a:lnTo>
                          <a:pt x="393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50" name="Google Shape;1950;p31"/>
                <p:cNvGrpSpPr/>
                <p:nvPr/>
              </p:nvGrpSpPr>
              <p:grpSpPr>
                <a:xfrm>
                  <a:off x="642015" y="405112"/>
                  <a:ext cx="301036" cy="286089"/>
                  <a:chOff x="794415" y="405112"/>
                  <a:chExt cx="301036" cy="286089"/>
                </a:xfrm>
              </p:grpSpPr>
              <p:sp>
                <p:nvSpPr>
                  <p:cNvPr id="1951" name="Google Shape;1951;p31"/>
                  <p:cNvSpPr/>
                  <p:nvPr/>
                </p:nvSpPr>
                <p:spPr>
                  <a:xfrm>
                    <a:off x="912787" y="677811"/>
                    <a:ext cx="63836" cy="133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3" h="439" extrusionOk="0">
                        <a:moveTo>
                          <a:pt x="85" y="0"/>
                        </a:moveTo>
                        <a:cubicBezTo>
                          <a:pt x="53" y="0"/>
                          <a:pt x="20" y="17"/>
                          <a:pt x="8" y="54"/>
                        </a:cubicBezTo>
                        <a:cubicBezTo>
                          <a:pt x="0" y="91"/>
                          <a:pt x="15" y="128"/>
                          <a:pt x="52" y="142"/>
                        </a:cubicBezTo>
                        <a:cubicBezTo>
                          <a:pt x="326" y="239"/>
                          <a:pt x="606" y="305"/>
                          <a:pt x="887" y="357"/>
                        </a:cubicBezTo>
                        <a:cubicBezTo>
                          <a:pt x="1190" y="409"/>
                          <a:pt x="1508" y="438"/>
                          <a:pt x="1819" y="438"/>
                        </a:cubicBezTo>
                        <a:cubicBezTo>
                          <a:pt x="1885" y="438"/>
                          <a:pt x="1952" y="438"/>
                          <a:pt x="2018" y="431"/>
                        </a:cubicBezTo>
                        <a:cubicBezTo>
                          <a:pt x="2063" y="431"/>
                          <a:pt x="2092" y="394"/>
                          <a:pt x="2092" y="357"/>
                        </a:cubicBezTo>
                        <a:cubicBezTo>
                          <a:pt x="2092" y="313"/>
                          <a:pt x="2055" y="283"/>
                          <a:pt x="2018" y="283"/>
                        </a:cubicBezTo>
                        <a:cubicBezTo>
                          <a:pt x="1946" y="286"/>
                          <a:pt x="1873" y="287"/>
                          <a:pt x="1801" y="287"/>
                        </a:cubicBezTo>
                        <a:cubicBezTo>
                          <a:pt x="1504" y="287"/>
                          <a:pt x="1207" y="262"/>
                          <a:pt x="910" y="209"/>
                        </a:cubicBezTo>
                        <a:cubicBezTo>
                          <a:pt x="636" y="165"/>
                          <a:pt x="362" y="91"/>
                          <a:pt x="104" y="2"/>
                        </a:cubicBezTo>
                        <a:cubicBezTo>
                          <a:pt x="98" y="1"/>
                          <a:pt x="92" y="0"/>
                          <a:pt x="8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2" name="Google Shape;1952;p31"/>
                  <p:cNvSpPr/>
                  <p:nvPr/>
                </p:nvSpPr>
                <p:spPr>
                  <a:xfrm>
                    <a:off x="794415" y="456474"/>
                    <a:ext cx="83662" cy="2058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3" h="6749" extrusionOk="0">
                        <a:moveTo>
                          <a:pt x="835" y="1"/>
                        </a:moveTo>
                        <a:cubicBezTo>
                          <a:pt x="807" y="1"/>
                          <a:pt x="780" y="16"/>
                          <a:pt x="769" y="44"/>
                        </a:cubicBezTo>
                        <a:cubicBezTo>
                          <a:pt x="577" y="458"/>
                          <a:pt x="436" y="901"/>
                          <a:pt x="362" y="1360"/>
                        </a:cubicBezTo>
                        <a:cubicBezTo>
                          <a:pt x="0" y="3430"/>
                          <a:pt x="887" y="5536"/>
                          <a:pt x="2617" y="6734"/>
                        </a:cubicBezTo>
                        <a:cubicBezTo>
                          <a:pt x="2624" y="6742"/>
                          <a:pt x="2639" y="6749"/>
                          <a:pt x="2654" y="6749"/>
                        </a:cubicBezTo>
                        <a:cubicBezTo>
                          <a:pt x="2676" y="6749"/>
                          <a:pt x="2706" y="6734"/>
                          <a:pt x="2721" y="6719"/>
                        </a:cubicBezTo>
                        <a:cubicBezTo>
                          <a:pt x="2743" y="6682"/>
                          <a:pt x="2735" y="6638"/>
                          <a:pt x="2698" y="6616"/>
                        </a:cubicBezTo>
                        <a:cubicBezTo>
                          <a:pt x="1020" y="5455"/>
                          <a:pt x="155" y="3400"/>
                          <a:pt x="503" y="1389"/>
                        </a:cubicBezTo>
                        <a:cubicBezTo>
                          <a:pt x="584" y="938"/>
                          <a:pt x="717" y="509"/>
                          <a:pt x="902" y="103"/>
                        </a:cubicBezTo>
                        <a:cubicBezTo>
                          <a:pt x="917" y="66"/>
                          <a:pt x="902" y="21"/>
                          <a:pt x="865" y="7"/>
                        </a:cubicBezTo>
                        <a:cubicBezTo>
                          <a:pt x="855" y="3"/>
                          <a:pt x="845" y="1"/>
                          <a:pt x="8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3" name="Google Shape;1953;p31"/>
                  <p:cNvSpPr/>
                  <p:nvPr/>
                </p:nvSpPr>
                <p:spPr>
                  <a:xfrm>
                    <a:off x="942098" y="545472"/>
                    <a:ext cx="153354" cy="109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8" h="3602" extrusionOk="0">
                        <a:moveTo>
                          <a:pt x="4942" y="0"/>
                        </a:moveTo>
                        <a:cubicBezTo>
                          <a:pt x="4909" y="0"/>
                          <a:pt x="4879" y="27"/>
                          <a:pt x="4872" y="61"/>
                        </a:cubicBezTo>
                        <a:cubicBezTo>
                          <a:pt x="4529" y="2050"/>
                          <a:pt x="2797" y="3448"/>
                          <a:pt x="849" y="3448"/>
                        </a:cubicBezTo>
                        <a:cubicBezTo>
                          <a:pt x="618" y="3448"/>
                          <a:pt x="384" y="3428"/>
                          <a:pt x="148" y="3387"/>
                        </a:cubicBezTo>
                        <a:lnTo>
                          <a:pt x="96" y="3380"/>
                        </a:lnTo>
                        <a:cubicBezTo>
                          <a:pt x="92" y="3379"/>
                          <a:pt x="87" y="3379"/>
                          <a:pt x="83" y="3379"/>
                        </a:cubicBezTo>
                        <a:cubicBezTo>
                          <a:pt x="45" y="3379"/>
                          <a:pt x="14" y="3406"/>
                          <a:pt x="8" y="3439"/>
                        </a:cubicBezTo>
                        <a:cubicBezTo>
                          <a:pt x="0" y="3476"/>
                          <a:pt x="30" y="3520"/>
                          <a:pt x="67" y="3528"/>
                        </a:cubicBezTo>
                        <a:lnTo>
                          <a:pt x="126" y="3535"/>
                        </a:lnTo>
                        <a:cubicBezTo>
                          <a:pt x="370" y="3580"/>
                          <a:pt x="607" y="3602"/>
                          <a:pt x="850" y="3602"/>
                        </a:cubicBezTo>
                        <a:cubicBezTo>
                          <a:pt x="2869" y="3602"/>
                          <a:pt x="4658" y="2145"/>
                          <a:pt x="5020" y="90"/>
                        </a:cubicBezTo>
                        <a:cubicBezTo>
                          <a:pt x="5027" y="46"/>
                          <a:pt x="4998" y="9"/>
                          <a:pt x="4954" y="1"/>
                        </a:cubicBezTo>
                        <a:cubicBezTo>
                          <a:pt x="4950" y="1"/>
                          <a:pt x="4946" y="0"/>
                          <a:pt x="494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4" name="Google Shape;1954;p31"/>
                  <p:cNvSpPr/>
                  <p:nvPr/>
                </p:nvSpPr>
                <p:spPr>
                  <a:xfrm>
                    <a:off x="860479" y="405112"/>
                    <a:ext cx="65178" cy="518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7" h="1699" extrusionOk="0">
                        <a:moveTo>
                          <a:pt x="2050" y="0"/>
                        </a:moveTo>
                        <a:cubicBezTo>
                          <a:pt x="2042" y="0"/>
                          <a:pt x="2034" y="2"/>
                          <a:pt x="2026" y="5"/>
                        </a:cubicBezTo>
                        <a:cubicBezTo>
                          <a:pt x="1213" y="316"/>
                          <a:pt x="518" y="863"/>
                          <a:pt x="22" y="1587"/>
                        </a:cubicBezTo>
                        <a:cubicBezTo>
                          <a:pt x="0" y="1617"/>
                          <a:pt x="8" y="1661"/>
                          <a:pt x="44" y="1691"/>
                        </a:cubicBezTo>
                        <a:cubicBezTo>
                          <a:pt x="59" y="1698"/>
                          <a:pt x="74" y="1698"/>
                          <a:pt x="81" y="1698"/>
                        </a:cubicBezTo>
                        <a:cubicBezTo>
                          <a:pt x="111" y="1698"/>
                          <a:pt x="133" y="1691"/>
                          <a:pt x="148" y="1668"/>
                        </a:cubicBezTo>
                        <a:cubicBezTo>
                          <a:pt x="621" y="974"/>
                          <a:pt x="1286" y="441"/>
                          <a:pt x="2077" y="146"/>
                        </a:cubicBezTo>
                        <a:cubicBezTo>
                          <a:pt x="2114" y="131"/>
                          <a:pt x="2137" y="86"/>
                          <a:pt x="2122" y="49"/>
                        </a:cubicBezTo>
                        <a:cubicBezTo>
                          <a:pt x="2110" y="20"/>
                          <a:pt x="2080" y="0"/>
                          <a:pt x="205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955" name="Google Shape;1955;p31"/>
            <p:cNvGrpSpPr/>
            <p:nvPr/>
          </p:nvGrpSpPr>
          <p:grpSpPr>
            <a:xfrm>
              <a:off x="105243" y="4120598"/>
              <a:ext cx="483380" cy="483396"/>
              <a:chOff x="86350" y="57700"/>
              <a:chExt cx="691135" cy="691158"/>
            </a:xfrm>
          </p:grpSpPr>
          <p:grpSp>
            <p:nvGrpSpPr>
              <p:cNvPr id="1956" name="Google Shape;1956;p31"/>
              <p:cNvGrpSpPr/>
              <p:nvPr/>
            </p:nvGrpSpPr>
            <p:grpSpPr>
              <a:xfrm>
                <a:off x="86350" y="57700"/>
                <a:ext cx="691135" cy="691158"/>
                <a:chOff x="86350" y="57700"/>
                <a:chExt cx="691135" cy="691158"/>
              </a:xfrm>
            </p:grpSpPr>
            <p:sp>
              <p:nvSpPr>
                <p:cNvPr id="1957" name="Google Shape;1957;p31"/>
                <p:cNvSpPr/>
                <p:nvPr/>
              </p:nvSpPr>
              <p:spPr>
                <a:xfrm>
                  <a:off x="156470" y="127850"/>
                  <a:ext cx="550891" cy="55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" h="18054" extrusionOk="0">
                      <a:moveTo>
                        <a:pt x="9027" y="4916"/>
                      </a:moveTo>
                      <a:cubicBezTo>
                        <a:pt x="11304" y="4916"/>
                        <a:pt x="13145" y="6757"/>
                        <a:pt x="13145" y="9027"/>
                      </a:cubicBezTo>
                      <a:cubicBezTo>
                        <a:pt x="13145" y="11296"/>
                        <a:pt x="11304" y="13137"/>
                        <a:pt x="9027" y="13137"/>
                      </a:cubicBezTo>
                      <a:cubicBezTo>
                        <a:pt x="6758" y="13137"/>
                        <a:pt x="4917" y="11296"/>
                        <a:pt x="4917" y="9027"/>
                      </a:cubicBezTo>
                      <a:cubicBezTo>
                        <a:pt x="4917" y="6757"/>
                        <a:pt x="6758" y="4916"/>
                        <a:pt x="9027" y="4916"/>
                      </a:cubicBezTo>
                      <a:close/>
                      <a:moveTo>
                        <a:pt x="9027" y="0"/>
                      </a:moveTo>
                      <a:cubicBezTo>
                        <a:pt x="4045" y="0"/>
                        <a:pt x="1" y="4044"/>
                        <a:pt x="1" y="9027"/>
                      </a:cubicBezTo>
                      <a:cubicBezTo>
                        <a:pt x="1" y="14017"/>
                        <a:pt x="4045" y="18053"/>
                        <a:pt x="9027" y="18053"/>
                      </a:cubicBezTo>
                      <a:cubicBezTo>
                        <a:pt x="14017" y="18053"/>
                        <a:pt x="18061" y="14017"/>
                        <a:pt x="18061" y="9027"/>
                      </a:cubicBezTo>
                      <a:cubicBezTo>
                        <a:pt x="18061" y="4044"/>
                        <a:pt x="14017" y="0"/>
                        <a:pt x="90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8" name="Google Shape;1958;p31"/>
                <p:cNvSpPr/>
                <p:nvPr/>
              </p:nvSpPr>
              <p:spPr>
                <a:xfrm>
                  <a:off x="363231" y="57700"/>
                  <a:ext cx="137128" cy="10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6" h="3373" extrusionOk="0">
                      <a:moveTo>
                        <a:pt x="282" y="1"/>
                      </a:moveTo>
                      <a:lnTo>
                        <a:pt x="1" y="3372"/>
                      </a:lnTo>
                      <a:lnTo>
                        <a:pt x="4496" y="3372"/>
                      </a:lnTo>
                      <a:lnTo>
                        <a:pt x="421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9" name="Google Shape;1959;p31"/>
                <p:cNvSpPr/>
                <p:nvPr/>
              </p:nvSpPr>
              <p:spPr>
                <a:xfrm>
                  <a:off x="363231" y="645982"/>
                  <a:ext cx="137128" cy="10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6" h="3373" extrusionOk="0">
                      <a:moveTo>
                        <a:pt x="1" y="1"/>
                      </a:moveTo>
                      <a:lnTo>
                        <a:pt x="282" y="3372"/>
                      </a:lnTo>
                      <a:lnTo>
                        <a:pt x="4215" y="3372"/>
                      </a:lnTo>
                      <a:lnTo>
                        <a:pt x="449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0" name="Google Shape;1960;p31"/>
                <p:cNvSpPr/>
                <p:nvPr/>
              </p:nvSpPr>
              <p:spPr>
                <a:xfrm>
                  <a:off x="674639" y="334608"/>
                  <a:ext cx="102846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4496" extrusionOk="0">
                      <a:moveTo>
                        <a:pt x="0" y="0"/>
                      </a:moveTo>
                      <a:lnTo>
                        <a:pt x="0" y="4495"/>
                      </a:lnTo>
                      <a:lnTo>
                        <a:pt x="3372" y="4214"/>
                      </a:lnTo>
                      <a:lnTo>
                        <a:pt x="3372" y="2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1" name="Google Shape;1961;p31"/>
                <p:cNvSpPr/>
                <p:nvPr/>
              </p:nvSpPr>
              <p:spPr>
                <a:xfrm>
                  <a:off x="86350" y="334608"/>
                  <a:ext cx="102846" cy="13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4496" extrusionOk="0">
                      <a:moveTo>
                        <a:pt x="3372" y="0"/>
                      </a:moveTo>
                      <a:lnTo>
                        <a:pt x="1" y="281"/>
                      </a:lnTo>
                      <a:lnTo>
                        <a:pt x="1" y="4214"/>
                      </a:lnTo>
                      <a:lnTo>
                        <a:pt x="3372" y="4495"/>
                      </a:lnTo>
                      <a:lnTo>
                        <a:pt x="337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2" name="Google Shape;1962;p31"/>
                <p:cNvSpPr/>
                <p:nvPr/>
              </p:nvSpPr>
              <p:spPr>
                <a:xfrm>
                  <a:off x="555139" y="116351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580" y="0"/>
                      </a:moveTo>
                      <a:lnTo>
                        <a:pt x="0" y="2188"/>
                      </a:lnTo>
                      <a:lnTo>
                        <a:pt x="3179" y="5367"/>
                      </a:lnTo>
                      <a:lnTo>
                        <a:pt x="5360" y="2787"/>
                      </a:lnTo>
                      <a:lnTo>
                        <a:pt x="258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3" name="Google Shape;1963;p31"/>
                <p:cNvSpPr/>
                <p:nvPr/>
              </p:nvSpPr>
              <p:spPr>
                <a:xfrm>
                  <a:off x="145216" y="526270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181" y="0"/>
                      </a:moveTo>
                      <a:lnTo>
                        <a:pt x="0" y="2588"/>
                      </a:lnTo>
                      <a:lnTo>
                        <a:pt x="2780" y="5368"/>
                      </a:lnTo>
                      <a:lnTo>
                        <a:pt x="5360" y="3179"/>
                      </a:lnTo>
                      <a:lnTo>
                        <a:pt x="218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4" name="Google Shape;1964;p31"/>
                <p:cNvSpPr/>
                <p:nvPr/>
              </p:nvSpPr>
              <p:spPr>
                <a:xfrm>
                  <a:off x="555139" y="526270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3179" y="0"/>
                      </a:moveTo>
                      <a:lnTo>
                        <a:pt x="0" y="3179"/>
                      </a:lnTo>
                      <a:lnTo>
                        <a:pt x="2580" y="5368"/>
                      </a:lnTo>
                      <a:lnTo>
                        <a:pt x="5360" y="2588"/>
                      </a:lnTo>
                      <a:lnTo>
                        <a:pt x="317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5" name="Google Shape;1965;p31"/>
                <p:cNvSpPr/>
                <p:nvPr/>
              </p:nvSpPr>
              <p:spPr>
                <a:xfrm>
                  <a:off x="145216" y="116351"/>
                  <a:ext cx="163480" cy="16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5368" extrusionOk="0">
                      <a:moveTo>
                        <a:pt x="2780" y="0"/>
                      </a:moveTo>
                      <a:lnTo>
                        <a:pt x="0" y="2787"/>
                      </a:lnTo>
                      <a:lnTo>
                        <a:pt x="2181" y="5367"/>
                      </a:lnTo>
                      <a:lnTo>
                        <a:pt x="5360" y="2188"/>
                      </a:lnTo>
                      <a:lnTo>
                        <a:pt x="278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66" name="Google Shape;1966;p31"/>
              <p:cNvGrpSpPr/>
              <p:nvPr/>
            </p:nvGrpSpPr>
            <p:grpSpPr>
              <a:xfrm>
                <a:off x="183097" y="264489"/>
                <a:ext cx="450763" cy="389423"/>
                <a:chOff x="183097" y="264489"/>
                <a:chExt cx="450763" cy="389423"/>
              </a:xfrm>
            </p:grpSpPr>
            <p:sp>
              <p:nvSpPr>
                <p:cNvPr id="1967" name="Google Shape;1967;p31"/>
                <p:cNvSpPr/>
                <p:nvPr/>
              </p:nvSpPr>
              <p:spPr>
                <a:xfrm>
                  <a:off x="537541" y="547772"/>
                  <a:ext cx="96319" cy="80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8" h="2645" extrusionOk="0">
                      <a:moveTo>
                        <a:pt x="3028" y="1"/>
                      </a:moveTo>
                      <a:cubicBezTo>
                        <a:pt x="2992" y="1"/>
                        <a:pt x="2957" y="19"/>
                        <a:pt x="2936" y="49"/>
                      </a:cubicBezTo>
                      <a:cubicBezTo>
                        <a:pt x="2181" y="1047"/>
                        <a:pt x="1198" y="1868"/>
                        <a:pt x="82" y="2422"/>
                      </a:cubicBezTo>
                      <a:cubicBezTo>
                        <a:pt x="23" y="2452"/>
                        <a:pt x="1" y="2519"/>
                        <a:pt x="30" y="2578"/>
                      </a:cubicBezTo>
                      <a:cubicBezTo>
                        <a:pt x="52" y="2615"/>
                        <a:pt x="89" y="2644"/>
                        <a:pt x="134" y="2644"/>
                      </a:cubicBezTo>
                      <a:cubicBezTo>
                        <a:pt x="148" y="2644"/>
                        <a:pt x="171" y="2637"/>
                        <a:pt x="185" y="2629"/>
                      </a:cubicBezTo>
                      <a:cubicBezTo>
                        <a:pt x="1331" y="2060"/>
                        <a:pt x="2351" y="1217"/>
                        <a:pt x="3120" y="190"/>
                      </a:cubicBezTo>
                      <a:cubicBezTo>
                        <a:pt x="3157" y="138"/>
                        <a:pt x="3150" y="64"/>
                        <a:pt x="3098" y="27"/>
                      </a:cubicBezTo>
                      <a:cubicBezTo>
                        <a:pt x="3077" y="9"/>
                        <a:pt x="3052" y="1"/>
                        <a:pt x="30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8" name="Google Shape;1968;p31"/>
                <p:cNvSpPr/>
                <p:nvPr/>
              </p:nvSpPr>
              <p:spPr>
                <a:xfrm>
                  <a:off x="183097" y="432208"/>
                  <a:ext cx="290421" cy="221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2" h="7269" extrusionOk="0">
                      <a:moveTo>
                        <a:pt x="124" y="1"/>
                      </a:moveTo>
                      <a:cubicBezTo>
                        <a:pt x="120" y="1"/>
                        <a:pt x="115" y="1"/>
                        <a:pt x="111" y="1"/>
                      </a:cubicBezTo>
                      <a:cubicBezTo>
                        <a:pt x="44" y="9"/>
                        <a:pt x="0" y="68"/>
                        <a:pt x="7" y="135"/>
                      </a:cubicBezTo>
                      <a:cubicBezTo>
                        <a:pt x="540" y="4201"/>
                        <a:pt x="4044" y="7269"/>
                        <a:pt x="8154" y="7269"/>
                      </a:cubicBezTo>
                      <a:cubicBezTo>
                        <a:pt x="8576" y="7269"/>
                        <a:pt x="9004" y="7239"/>
                        <a:pt x="9411" y="7173"/>
                      </a:cubicBezTo>
                      <a:cubicBezTo>
                        <a:pt x="9478" y="7165"/>
                        <a:pt x="9522" y="7106"/>
                        <a:pt x="9515" y="7039"/>
                      </a:cubicBezTo>
                      <a:cubicBezTo>
                        <a:pt x="9501" y="6985"/>
                        <a:pt x="9449" y="6943"/>
                        <a:pt x="9395" y="6943"/>
                      </a:cubicBezTo>
                      <a:cubicBezTo>
                        <a:pt x="9390" y="6943"/>
                        <a:pt x="9386" y="6943"/>
                        <a:pt x="9382" y="6943"/>
                      </a:cubicBezTo>
                      <a:cubicBezTo>
                        <a:pt x="8975" y="7003"/>
                        <a:pt x="8568" y="7039"/>
                        <a:pt x="8154" y="7039"/>
                      </a:cubicBezTo>
                      <a:cubicBezTo>
                        <a:pt x="4162" y="7039"/>
                        <a:pt x="761" y="4060"/>
                        <a:pt x="237" y="105"/>
                      </a:cubicBezTo>
                      <a:cubicBezTo>
                        <a:pt x="230" y="43"/>
                        <a:pt x="178" y="1"/>
                        <a:pt x="1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9" name="Google Shape;1969;p31"/>
                <p:cNvSpPr/>
                <p:nvPr/>
              </p:nvSpPr>
              <p:spPr>
                <a:xfrm>
                  <a:off x="428411" y="399543"/>
                  <a:ext cx="150884" cy="151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7" h="4954" extrusionOk="0">
                      <a:moveTo>
                        <a:pt x="4828" y="1"/>
                      </a:moveTo>
                      <a:cubicBezTo>
                        <a:pt x="4761" y="1"/>
                        <a:pt x="4710" y="52"/>
                        <a:pt x="4710" y="119"/>
                      </a:cubicBezTo>
                      <a:cubicBezTo>
                        <a:pt x="4710" y="2655"/>
                        <a:pt x="2647" y="4717"/>
                        <a:pt x="111" y="4717"/>
                      </a:cubicBezTo>
                      <a:cubicBezTo>
                        <a:pt x="52" y="4717"/>
                        <a:pt x="0" y="4769"/>
                        <a:pt x="0" y="4835"/>
                      </a:cubicBezTo>
                      <a:cubicBezTo>
                        <a:pt x="0" y="4895"/>
                        <a:pt x="52" y="4954"/>
                        <a:pt x="111" y="4954"/>
                      </a:cubicBezTo>
                      <a:cubicBezTo>
                        <a:pt x="2780" y="4954"/>
                        <a:pt x="4946" y="2780"/>
                        <a:pt x="4946" y="119"/>
                      </a:cubicBezTo>
                      <a:cubicBezTo>
                        <a:pt x="4946" y="52"/>
                        <a:pt x="4894" y="1"/>
                        <a:pt x="48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0" name="Google Shape;1970;p31"/>
                <p:cNvSpPr/>
                <p:nvPr/>
              </p:nvSpPr>
              <p:spPr>
                <a:xfrm>
                  <a:off x="298754" y="264489"/>
                  <a:ext cx="86163" cy="77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2529" extrusionOk="0">
                      <a:moveTo>
                        <a:pt x="2695" y="0"/>
                      </a:moveTo>
                      <a:cubicBezTo>
                        <a:pt x="2682" y="0"/>
                        <a:pt x="2668" y="3"/>
                        <a:pt x="2655" y="8"/>
                      </a:cubicBezTo>
                      <a:cubicBezTo>
                        <a:pt x="1516" y="436"/>
                        <a:pt x="585" y="1272"/>
                        <a:pt x="30" y="2359"/>
                      </a:cubicBezTo>
                      <a:cubicBezTo>
                        <a:pt x="1" y="2418"/>
                        <a:pt x="23" y="2484"/>
                        <a:pt x="82" y="2514"/>
                      </a:cubicBezTo>
                      <a:cubicBezTo>
                        <a:pt x="104" y="2529"/>
                        <a:pt x="119" y="2529"/>
                        <a:pt x="134" y="2529"/>
                      </a:cubicBezTo>
                      <a:cubicBezTo>
                        <a:pt x="178" y="2529"/>
                        <a:pt x="222" y="2506"/>
                        <a:pt x="245" y="2462"/>
                      </a:cubicBezTo>
                      <a:cubicBezTo>
                        <a:pt x="762" y="1427"/>
                        <a:pt x="1649" y="636"/>
                        <a:pt x="2736" y="222"/>
                      </a:cubicBezTo>
                      <a:cubicBezTo>
                        <a:pt x="2795" y="200"/>
                        <a:pt x="2825" y="133"/>
                        <a:pt x="2802" y="74"/>
                      </a:cubicBezTo>
                      <a:cubicBezTo>
                        <a:pt x="2785" y="28"/>
                        <a:pt x="2741" y="0"/>
                        <a:pt x="269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71" name="Google Shape;1971;p31"/>
            <p:cNvGrpSpPr/>
            <p:nvPr/>
          </p:nvGrpSpPr>
          <p:grpSpPr>
            <a:xfrm>
              <a:off x="381346" y="4603989"/>
              <a:ext cx="308975" cy="311861"/>
              <a:chOff x="612674" y="323403"/>
              <a:chExt cx="401684" cy="405435"/>
            </a:xfrm>
          </p:grpSpPr>
          <p:grpSp>
            <p:nvGrpSpPr>
              <p:cNvPr id="1972" name="Google Shape;1972;p31"/>
              <p:cNvGrpSpPr/>
              <p:nvPr/>
            </p:nvGrpSpPr>
            <p:grpSpPr>
              <a:xfrm>
                <a:off x="612674" y="323403"/>
                <a:ext cx="401684" cy="405435"/>
                <a:chOff x="810549" y="420740"/>
                <a:chExt cx="401684" cy="405435"/>
              </a:xfrm>
            </p:grpSpPr>
            <p:sp>
              <p:nvSpPr>
                <p:cNvPr id="1973" name="Google Shape;1973;p31"/>
                <p:cNvSpPr/>
                <p:nvPr/>
              </p:nvSpPr>
              <p:spPr>
                <a:xfrm>
                  <a:off x="810549" y="555123"/>
                  <a:ext cx="71309" cy="83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8" h="2736" extrusionOk="0">
                      <a:moveTo>
                        <a:pt x="393" y="1"/>
                      </a:moveTo>
                      <a:lnTo>
                        <a:pt x="1" y="2241"/>
                      </a:lnTo>
                      <a:lnTo>
                        <a:pt x="1894" y="2736"/>
                      </a:lnTo>
                      <a:lnTo>
                        <a:pt x="2337" y="178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" name="Google Shape;1974;p31"/>
                <p:cNvSpPr/>
                <p:nvPr/>
              </p:nvSpPr>
              <p:spPr>
                <a:xfrm>
                  <a:off x="870085" y="440138"/>
                  <a:ext cx="94977" cy="91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3002" extrusionOk="0">
                      <a:moveTo>
                        <a:pt x="1856" y="0"/>
                      </a:moveTo>
                      <a:lnTo>
                        <a:pt x="1" y="1316"/>
                      </a:lnTo>
                      <a:lnTo>
                        <a:pt x="984" y="3002"/>
                      </a:lnTo>
                      <a:lnTo>
                        <a:pt x="3113" y="1501"/>
                      </a:lnTo>
                      <a:lnTo>
                        <a:pt x="185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" name="Google Shape;1975;p31"/>
                <p:cNvSpPr/>
                <p:nvPr/>
              </p:nvSpPr>
              <p:spPr>
                <a:xfrm>
                  <a:off x="822963" y="447183"/>
                  <a:ext cx="380884" cy="35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8" h="11559" extrusionOk="0">
                      <a:moveTo>
                        <a:pt x="6237" y="2035"/>
                      </a:moveTo>
                      <a:cubicBezTo>
                        <a:pt x="6450" y="2035"/>
                        <a:pt x="6666" y="2053"/>
                        <a:pt x="6883" y="2091"/>
                      </a:cubicBezTo>
                      <a:cubicBezTo>
                        <a:pt x="8916" y="2445"/>
                        <a:pt x="10284" y="4382"/>
                        <a:pt x="9929" y="6415"/>
                      </a:cubicBezTo>
                      <a:cubicBezTo>
                        <a:pt x="9619" y="8239"/>
                        <a:pt x="8039" y="9525"/>
                        <a:pt x="6251" y="9525"/>
                      </a:cubicBezTo>
                      <a:cubicBezTo>
                        <a:pt x="6038" y="9525"/>
                        <a:pt x="5822" y="9506"/>
                        <a:pt x="5604" y="9469"/>
                      </a:cubicBezTo>
                      <a:cubicBezTo>
                        <a:pt x="3571" y="9114"/>
                        <a:pt x="2204" y="7177"/>
                        <a:pt x="2558" y="5144"/>
                      </a:cubicBezTo>
                      <a:cubicBezTo>
                        <a:pt x="2869" y="3321"/>
                        <a:pt x="4448" y="2035"/>
                        <a:pt x="6237" y="2035"/>
                      </a:cubicBezTo>
                      <a:close/>
                      <a:moveTo>
                        <a:pt x="6233" y="1"/>
                      </a:moveTo>
                      <a:cubicBezTo>
                        <a:pt x="3473" y="1"/>
                        <a:pt x="1036" y="1982"/>
                        <a:pt x="548" y="4796"/>
                      </a:cubicBezTo>
                      <a:cubicBezTo>
                        <a:pt x="1" y="7938"/>
                        <a:pt x="2115" y="10932"/>
                        <a:pt x="5257" y="11472"/>
                      </a:cubicBezTo>
                      <a:cubicBezTo>
                        <a:pt x="5592" y="11530"/>
                        <a:pt x="5926" y="11559"/>
                        <a:pt x="6255" y="11559"/>
                      </a:cubicBezTo>
                      <a:cubicBezTo>
                        <a:pt x="9015" y="11559"/>
                        <a:pt x="11451" y="9577"/>
                        <a:pt x="11940" y="6763"/>
                      </a:cubicBezTo>
                      <a:cubicBezTo>
                        <a:pt x="12487" y="3621"/>
                        <a:pt x="10373" y="627"/>
                        <a:pt x="7231" y="87"/>
                      </a:cubicBezTo>
                      <a:cubicBezTo>
                        <a:pt x="6895" y="29"/>
                        <a:pt x="6562" y="1"/>
                        <a:pt x="623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" name="Google Shape;1976;p31"/>
                <p:cNvSpPr/>
                <p:nvPr/>
              </p:nvSpPr>
              <p:spPr>
                <a:xfrm>
                  <a:off x="945177" y="754897"/>
                  <a:ext cx="83234" cy="71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9" h="2337" extrusionOk="0">
                      <a:moveTo>
                        <a:pt x="170" y="1"/>
                      </a:moveTo>
                      <a:lnTo>
                        <a:pt x="0" y="1952"/>
                      </a:lnTo>
                      <a:lnTo>
                        <a:pt x="2240" y="2337"/>
                      </a:lnTo>
                      <a:lnTo>
                        <a:pt x="2728" y="444"/>
                      </a:lnTo>
                      <a:lnTo>
                        <a:pt x="17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7" name="Google Shape;1977;p31"/>
                <p:cNvSpPr/>
                <p:nvPr/>
              </p:nvSpPr>
              <p:spPr>
                <a:xfrm>
                  <a:off x="998400" y="420740"/>
                  <a:ext cx="83234" cy="7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9" h="2337" extrusionOk="0">
                      <a:moveTo>
                        <a:pt x="488" y="0"/>
                      </a:moveTo>
                      <a:lnTo>
                        <a:pt x="0" y="1893"/>
                      </a:lnTo>
                      <a:lnTo>
                        <a:pt x="2558" y="2337"/>
                      </a:lnTo>
                      <a:lnTo>
                        <a:pt x="2728" y="385"/>
                      </a:lnTo>
                      <a:lnTo>
                        <a:pt x="48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8" name="Google Shape;1978;p31"/>
                <p:cNvSpPr/>
                <p:nvPr/>
              </p:nvSpPr>
              <p:spPr>
                <a:xfrm>
                  <a:off x="1061749" y="715216"/>
                  <a:ext cx="94947" cy="91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3" h="3002" extrusionOk="0">
                      <a:moveTo>
                        <a:pt x="2130" y="1"/>
                      </a:moveTo>
                      <a:lnTo>
                        <a:pt x="1" y="1501"/>
                      </a:lnTo>
                      <a:lnTo>
                        <a:pt x="1257" y="3002"/>
                      </a:lnTo>
                      <a:lnTo>
                        <a:pt x="3113" y="1686"/>
                      </a:lnTo>
                      <a:lnTo>
                        <a:pt x="21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9" name="Google Shape;1979;p31"/>
                <p:cNvSpPr/>
                <p:nvPr/>
              </p:nvSpPr>
              <p:spPr>
                <a:xfrm>
                  <a:off x="830191" y="671937"/>
                  <a:ext cx="91348" cy="9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3113" extrusionOk="0">
                      <a:moveTo>
                        <a:pt x="1501" y="0"/>
                      </a:moveTo>
                      <a:lnTo>
                        <a:pt x="0" y="1257"/>
                      </a:lnTo>
                      <a:lnTo>
                        <a:pt x="1309" y="3112"/>
                      </a:lnTo>
                      <a:lnTo>
                        <a:pt x="2994" y="2122"/>
                      </a:lnTo>
                      <a:lnTo>
                        <a:pt x="15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0" name="Google Shape;1980;p31"/>
                <p:cNvSpPr/>
                <p:nvPr/>
              </p:nvSpPr>
              <p:spPr>
                <a:xfrm>
                  <a:off x="1105273" y="480032"/>
                  <a:ext cx="91348" cy="94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3114" extrusionOk="0">
                      <a:moveTo>
                        <a:pt x="1686" y="1"/>
                      </a:moveTo>
                      <a:lnTo>
                        <a:pt x="0" y="991"/>
                      </a:lnTo>
                      <a:lnTo>
                        <a:pt x="1494" y="3113"/>
                      </a:lnTo>
                      <a:lnTo>
                        <a:pt x="2994" y="1856"/>
                      </a:lnTo>
                      <a:lnTo>
                        <a:pt x="168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1" name="Google Shape;1981;p31"/>
                <p:cNvSpPr/>
                <p:nvPr/>
              </p:nvSpPr>
              <p:spPr>
                <a:xfrm rot="10800000">
                  <a:off x="1140924" y="601998"/>
                  <a:ext cx="71309" cy="83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8" h="2736" extrusionOk="0">
                      <a:moveTo>
                        <a:pt x="393" y="1"/>
                      </a:moveTo>
                      <a:lnTo>
                        <a:pt x="1" y="2241"/>
                      </a:lnTo>
                      <a:lnTo>
                        <a:pt x="1894" y="2736"/>
                      </a:lnTo>
                      <a:lnTo>
                        <a:pt x="2337" y="178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82" name="Google Shape;1982;p31"/>
              <p:cNvGrpSpPr/>
              <p:nvPr/>
            </p:nvGrpSpPr>
            <p:grpSpPr>
              <a:xfrm>
                <a:off x="642015" y="405112"/>
                <a:ext cx="301036" cy="286089"/>
                <a:chOff x="794415" y="405112"/>
                <a:chExt cx="301036" cy="286089"/>
              </a:xfrm>
            </p:grpSpPr>
            <p:sp>
              <p:nvSpPr>
                <p:cNvPr id="1983" name="Google Shape;1983;p31"/>
                <p:cNvSpPr/>
                <p:nvPr/>
              </p:nvSpPr>
              <p:spPr>
                <a:xfrm>
                  <a:off x="912787" y="677811"/>
                  <a:ext cx="63836" cy="1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439" extrusionOk="0">
                      <a:moveTo>
                        <a:pt x="85" y="0"/>
                      </a:moveTo>
                      <a:cubicBezTo>
                        <a:pt x="53" y="0"/>
                        <a:pt x="20" y="17"/>
                        <a:pt x="8" y="54"/>
                      </a:cubicBezTo>
                      <a:cubicBezTo>
                        <a:pt x="0" y="91"/>
                        <a:pt x="15" y="128"/>
                        <a:pt x="52" y="142"/>
                      </a:cubicBezTo>
                      <a:cubicBezTo>
                        <a:pt x="326" y="239"/>
                        <a:pt x="606" y="305"/>
                        <a:pt x="887" y="357"/>
                      </a:cubicBezTo>
                      <a:cubicBezTo>
                        <a:pt x="1190" y="409"/>
                        <a:pt x="1508" y="438"/>
                        <a:pt x="1819" y="438"/>
                      </a:cubicBezTo>
                      <a:cubicBezTo>
                        <a:pt x="1885" y="438"/>
                        <a:pt x="1952" y="438"/>
                        <a:pt x="2018" y="431"/>
                      </a:cubicBezTo>
                      <a:cubicBezTo>
                        <a:pt x="2063" y="431"/>
                        <a:pt x="2092" y="394"/>
                        <a:pt x="2092" y="357"/>
                      </a:cubicBezTo>
                      <a:cubicBezTo>
                        <a:pt x="2092" y="313"/>
                        <a:pt x="2055" y="283"/>
                        <a:pt x="2018" y="283"/>
                      </a:cubicBezTo>
                      <a:cubicBezTo>
                        <a:pt x="1946" y="286"/>
                        <a:pt x="1873" y="287"/>
                        <a:pt x="1801" y="287"/>
                      </a:cubicBezTo>
                      <a:cubicBezTo>
                        <a:pt x="1504" y="287"/>
                        <a:pt x="1207" y="262"/>
                        <a:pt x="910" y="209"/>
                      </a:cubicBezTo>
                      <a:cubicBezTo>
                        <a:pt x="636" y="165"/>
                        <a:pt x="362" y="91"/>
                        <a:pt x="104" y="2"/>
                      </a:cubicBezTo>
                      <a:cubicBezTo>
                        <a:pt x="98" y="1"/>
                        <a:pt x="92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31"/>
                <p:cNvSpPr/>
                <p:nvPr/>
              </p:nvSpPr>
              <p:spPr>
                <a:xfrm>
                  <a:off x="794415" y="456474"/>
                  <a:ext cx="83662" cy="205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" h="6749" extrusionOk="0">
                      <a:moveTo>
                        <a:pt x="835" y="1"/>
                      </a:moveTo>
                      <a:cubicBezTo>
                        <a:pt x="807" y="1"/>
                        <a:pt x="780" y="16"/>
                        <a:pt x="769" y="44"/>
                      </a:cubicBezTo>
                      <a:cubicBezTo>
                        <a:pt x="577" y="458"/>
                        <a:pt x="436" y="901"/>
                        <a:pt x="362" y="1360"/>
                      </a:cubicBezTo>
                      <a:cubicBezTo>
                        <a:pt x="0" y="3430"/>
                        <a:pt x="887" y="5536"/>
                        <a:pt x="2617" y="6734"/>
                      </a:cubicBezTo>
                      <a:cubicBezTo>
                        <a:pt x="2624" y="6742"/>
                        <a:pt x="2639" y="6749"/>
                        <a:pt x="2654" y="6749"/>
                      </a:cubicBezTo>
                      <a:cubicBezTo>
                        <a:pt x="2676" y="6749"/>
                        <a:pt x="2706" y="6734"/>
                        <a:pt x="2721" y="6719"/>
                      </a:cubicBezTo>
                      <a:cubicBezTo>
                        <a:pt x="2743" y="6682"/>
                        <a:pt x="2735" y="6638"/>
                        <a:pt x="2698" y="6616"/>
                      </a:cubicBezTo>
                      <a:cubicBezTo>
                        <a:pt x="1020" y="5455"/>
                        <a:pt x="155" y="3400"/>
                        <a:pt x="503" y="1389"/>
                      </a:cubicBezTo>
                      <a:cubicBezTo>
                        <a:pt x="584" y="938"/>
                        <a:pt x="717" y="509"/>
                        <a:pt x="902" y="103"/>
                      </a:cubicBezTo>
                      <a:cubicBezTo>
                        <a:pt x="917" y="66"/>
                        <a:pt x="902" y="21"/>
                        <a:pt x="865" y="7"/>
                      </a:cubicBezTo>
                      <a:cubicBezTo>
                        <a:pt x="855" y="3"/>
                        <a:pt x="845" y="1"/>
                        <a:pt x="8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5" name="Google Shape;1985;p31"/>
                <p:cNvSpPr/>
                <p:nvPr/>
              </p:nvSpPr>
              <p:spPr>
                <a:xfrm>
                  <a:off x="942098" y="545472"/>
                  <a:ext cx="153354" cy="109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8" h="3602" extrusionOk="0">
                      <a:moveTo>
                        <a:pt x="4942" y="0"/>
                      </a:moveTo>
                      <a:cubicBezTo>
                        <a:pt x="4909" y="0"/>
                        <a:pt x="4879" y="27"/>
                        <a:pt x="4872" y="61"/>
                      </a:cubicBezTo>
                      <a:cubicBezTo>
                        <a:pt x="4529" y="2050"/>
                        <a:pt x="2797" y="3448"/>
                        <a:pt x="849" y="3448"/>
                      </a:cubicBezTo>
                      <a:cubicBezTo>
                        <a:pt x="618" y="3448"/>
                        <a:pt x="384" y="3428"/>
                        <a:pt x="148" y="3387"/>
                      </a:cubicBezTo>
                      <a:lnTo>
                        <a:pt x="96" y="3380"/>
                      </a:lnTo>
                      <a:cubicBezTo>
                        <a:pt x="92" y="3379"/>
                        <a:pt x="87" y="3379"/>
                        <a:pt x="83" y="3379"/>
                      </a:cubicBezTo>
                      <a:cubicBezTo>
                        <a:pt x="45" y="3379"/>
                        <a:pt x="14" y="3406"/>
                        <a:pt x="8" y="3439"/>
                      </a:cubicBezTo>
                      <a:cubicBezTo>
                        <a:pt x="0" y="3476"/>
                        <a:pt x="30" y="3520"/>
                        <a:pt x="67" y="3528"/>
                      </a:cubicBezTo>
                      <a:lnTo>
                        <a:pt x="126" y="3535"/>
                      </a:lnTo>
                      <a:cubicBezTo>
                        <a:pt x="370" y="3580"/>
                        <a:pt x="607" y="3602"/>
                        <a:pt x="850" y="3602"/>
                      </a:cubicBezTo>
                      <a:cubicBezTo>
                        <a:pt x="2869" y="3602"/>
                        <a:pt x="4658" y="2145"/>
                        <a:pt x="5020" y="90"/>
                      </a:cubicBezTo>
                      <a:cubicBezTo>
                        <a:pt x="5027" y="46"/>
                        <a:pt x="4998" y="9"/>
                        <a:pt x="4954" y="1"/>
                      </a:cubicBezTo>
                      <a:cubicBezTo>
                        <a:pt x="4950" y="1"/>
                        <a:pt x="4946" y="0"/>
                        <a:pt x="4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31"/>
                <p:cNvSpPr/>
                <p:nvPr/>
              </p:nvSpPr>
              <p:spPr>
                <a:xfrm>
                  <a:off x="860479" y="405112"/>
                  <a:ext cx="65178" cy="51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1699" extrusionOk="0">
                      <a:moveTo>
                        <a:pt x="2050" y="0"/>
                      </a:moveTo>
                      <a:cubicBezTo>
                        <a:pt x="2042" y="0"/>
                        <a:pt x="2034" y="2"/>
                        <a:pt x="2026" y="5"/>
                      </a:cubicBezTo>
                      <a:cubicBezTo>
                        <a:pt x="1213" y="316"/>
                        <a:pt x="518" y="863"/>
                        <a:pt x="22" y="1587"/>
                      </a:cubicBezTo>
                      <a:cubicBezTo>
                        <a:pt x="0" y="1617"/>
                        <a:pt x="8" y="1661"/>
                        <a:pt x="44" y="1691"/>
                      </a:cubicBezTo>
                      <a:cubicBezTo>
                        <a:pt x="59" y="1698"/>
                        <a:pt x="74" y="1698"/>
                        <a:pt x="81" y="1698"/>
                      </a:cubicBezTo>
                      <a:cubicBezTo>
                        <a:pt x="111" y="1698"/>
                        <a:pt x="133" y="1691"/>
                        <a:pt x="148" y="1668"/>
                      </a:cubicBezTo>
                      <a:cubicBezTo>
                        <a:pt x="621" y="974"/>
                        <a:pt x="1286" y="441"/>
                        <a:pt x="2077" y="146"/>
                      </a:cubicBezTo>
                      <a:cubicBezTo>
                        <a:pt x="2114" y="131"/>
                        <a:pt x="2137" y="86"/>
                        <a:pt x="2122" y="49"/>
                      </a:cubicBezTo>
                      <a:cubicBezTo>
                        <a:pt x="2110" y="20"/>
                        <a:pt x="2080" y="0"/>
                        <a:pt x="20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  <p:sldLayoutId id="2147483658" r:id="rId5"/>
    <p:sldLayoutId id="2147483666" r:id="rId6"/>
    <p:sldLayoutId id="2147483675" r:id="rId7"/>
    <p:sldLayoutId id="2147483676" r:id="rId8"/>
    <p:sldLayoutId id="214748367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yor@jtsz.h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p35"/>
          <p:cNvSpPr txBox="1">
            <a:spLocks noGrp="1"/>
          </p:cNvSpPr>
          <p:nvPr>
            <p:ph type="ctrTitle"/>
          </p:nvPr>
        </p:nvSpPr>
        <p:spPr>
          <a:xfrm>
            <a:off x="519393" y="1073877"/>
            <a:ext cx="5125243" cy="26908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800" dirty="0">
                <a:solidFill>
                  <a:schemeClr val="accent5"/>
                </a:solidFill>
              </a:rPr>
              <a:t>A jelnyelv</a:t>
            </a:r>
            <a:br>
              <a:rPr lang="hu-HU" sz="4800" dirty="0">
                <a:solidFill>
                  <a:schemeClr val="accent5"/>
                </a:solidFill>
              </a:rPr>
            </a:br>
            <a:r>
              <a:rPr lang="hu-HU" sz="4800" dirty="0">
                <a:solidFill>
                  <a:schemeClr val="accent5"/>
                </a:solidFill>
              </a:rPr>
              <a:t>és a jelnyelvi</a:t>
            </a:r>
            <a:br>
              <a:rPr lang="hu-HU" sz="4800" dirty="0">
                <a:solidFill>
                  <a:schemeClr val="accent5"/>
                </a:solidFill>
              </a:rPr>
            </a:br>
            <a:r>
              <a:rPr lang="hu-HU" sz="4800" dirty="0">
                <a:solidFill>
                  <a:schemeClr val="accent5"/>
                </a:solidFill>
              </a:rPr>
              <a:t>kommunikáció</a:t>
            </a:r>
            <a:endParaRPr sz="3300" dirty="0"/>
          </a:p>
        </p:txBody>
      </p:sp>
      <p:grpSp>
        <p:nvGrpSpPr>
          <p:cNvPr id="1999" name="Google Shape;1999;p35"/>
          <p:cNvGrpSpPr/>
          <p:nvPr/>
        </p:nvGrpSpPr>
        <p:grpSpPr>
          <a:xfrm>
            <a:off x="5383075" y="957177"/>
            <a:ext cx="3216705" cy="3040415"/>
            <a:chOff x="5383075" y="957177"/>
            <a:chExt cx="3216705" cy="3040415"/>
          </a:xfrm>
        </p:grpSpPr>
        <p:sp>
          <p:nvSpPr>
            <p:cNvPr id="2000" name="Google Shape;2000;p35"/>
            <p:cNvSpPr/>
            <p:nvPr/>
          </p:nvSpPr>
          <p:spPr>
            <a:xfrm rot="10800000" flipH="1">
              <a:off x="5383075" y="957177"/>
              <a:ext cx="3038400" cy="3038100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1" name="Google Shape;2001;p35"/>
            <p:cNvGrpSpPr/>
            <p:nvPr/>
          </p:nvGrpSpPr>
          <p:grpSpPr>
            <a:xfrm>
              <a:off x="5427441" y="972330"/>
              <a:ext cx="3172339" cy="3025262"/>
              <a:chOff x="5427441" y="972330"/>
              <a:chExt cx="3172339" cy="3025262"/>
            </a:xfrm>
          </p:grpSpPr>
          <p:sp>
            <p:nvSpPr>
              <p:cNvPr id="2002" name="Google Shape;2002;p35"/>
              <p:cNvSpPr/>
              <p:nvPr/>
            </p:nvSpPr>
            <p:spPr>
              <a:xfrm>
                <a:off x="6509488" y="2557894"/>
                <a:ext cx="777325" cy="1044789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25094" extrusionOk="0">
                    <a:moveTo>
                      <a:pt x="9337" y="622"/>
                    </a:moveTo>
                    <a:cubicBezTo>
                      <a:pt x="14137" y="622"/>
                      <a:pt x="18047" y="5972"/>
                      <a:pt x="18047" y="12544"/>
                    </a:cubicBezTo>
                    <a:cubicBezTo>
                      <a:pt x="18047" y="19122"/>
                      <a:pt x="14137" y="24472"/>
                      <a:pt x="9337" y="24472"/>
                    </a:cubicBezTo>
                    <a:cubicBezTo>
                      <a:pt x="4533" y="24472"/>
                      <a:pt x="622" y="19122"/>
                      <a:pt x="622" y="12544"/>
                    </a:cubicBezTo>
                    <a:cubicBezTo>
                      <a:pt x="622" y="5972"/>
                      <a:pt x="4533" y="622"/>
                      <a:pt x="9337" y="622"/>
                    </a:cubicBezTo>
                    <a:close/>
                    <a:moveTo>
                      <a:pt x="9337" y="0"/>
                    </a:moveTo>
                    <a:cubicBezTo>
                      <a:pt x="4189" y="0"/>
                      <a:pt x="0" y="5629"/>
                      <a:pt x="0" y="12544"/>
                    </a:cubicBezTo>
                    <a:cubicBezTo>
                      <a:pt x="0" y="19465"/>
                      <a:pt x="4189" y="25094"/>
                      <a:pt x="9337" y="25094"/>
                    </a:cubicBezTo>
                    <a:cubicBezTo>
                      <a:pt x="14480" y="25094"/>
                      <a:pt x="18669" y="19465"/>
                      <a:pt x="18669" y="12544"/>
                    </a:cubicBezTo>
                    <a:cubicBezTo>
                      <a:pt x="18669" y="5629"/>
                      <a:pt x="14480" y="0"/>
                      <a:pt x="93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5"/>
              <p:cNvSpPr/>
              <p:nvPr/>
            </p:nvSpPr>
            <p:spPr>
              <a:xfrm>
                <a:off x="7185039" y="2668564"/>
                <a:ext cx="67615" cy="81188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1950" extrusionOk="0">
                    <a:moveTo>
                      <a:pt x="578" y="1"/>
                    </a:moveTo>
                    <a:cubicBezTo>
                      <a:pt x="402" y="1"/>
                      <a:pt x="246" y="48"/>
                      <a:pt x="159" y="151"/>
                    </a:cubicBezTo>
                    <a:cubicBezTo>
                      <a:pt x="1" y="348"/>
                      <a:pt x="819" y="1847"/>
                      <a:pt x="1266" y="1946"/>
                    </a:cubicBezTo>
                    <a:cubicBezTo>
                      <a:pt x="1277" y="1948"/>
                      <a:pt x="1287" y="1949"/>
                      <a:pt x="1297" y="1949"/>
                    </a:cubicBezTo>
                    <a:cubicBezTo>
                      <a:pt x="1624" y="1949"/>
                      <a:pt x="1582" y="693"/>
                      <a:pt x="1408" y="402"/>
                    </a:cubicBezTo>
                    <a:cubicBezTo>
                      <a:pt x="1255" y="148"/>
                      <a:pt x="887" y="1"/>
                      <a:pt x="578" y="1"/>
                    </a:cubicBezTo>
                    <a:close/>
                  </a:path>
                </a:pathLst>
              </a:custGeom>
              <a:solidFill>
                <a:srgbClr val="924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5"/>
              <p:cNvSpPr/>
              <p:nvPr/>
            </p:nvSpPr>
            <p:spPr>
              <a:xfrm>
                <a:off x="7905100" y="1589177"/>
                <a:ext cx="694680" cy="694638"/>
              </a:xfrm>
              <a:custGeom>
                <a:avLst/>
                <a:gdLst/>
                <a:ahLst/>
                <a:cxnLst/>
                <a:rect l="l" t="t" r="r" b="b"/>
                <a:pathLst>
                  <a:path w="16685" h="16684" extrusionOk="0">
                    <a:moveTo>
                      <a:pt x="8340" y="0"/>
                    </a:moveTo>
                    <a:cubicBezTo>
                      <a:pt x="3731" y="0"/>
                      <a:pt x="1" y="3731"/>
                      <a:pt x="1" y="8339"/>
                    </a:cubicBezTo>
                    <a:cubicBezTo>
                      <a:pt x="1" y="12948"/>
                      <a:pt x="3731" y="16684"/>
                      <a:pt x="8340" y="16684"/>
                    </a:cubicBezTo>
                    <a:cubicBezTo>
                      <a:pt x="12948" y="16684"/>
                      <a:pt x="16684" y="12948"/>
                      <a:pt x="16684" y="8339"/>
                    </a:cubicBezTo>
                    <a:cubicBezTo>
                      <a:pt x="16684" y="3731"/>
                      <a:pt x="12948" y="0"/>
                      <a:pt x="83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5"/>
              <p:cNvSpPr/>
              <p:nvPr/>
            </p:nvSpPr>
            <p:spPr>
              <a:xfrm>
                <a:off x="7303578" y="3653937"/>
                <a:ext cx="663537" cy="343655"/>
              </a:xfrm>
              <a:custGeom>
                <a:avLst/>
                <a:gdLst/>
                <a:ahLst/>
                <a:cxnLst/>
                <a:rect l="l" t="t" r="r" b="b"/>
                <a:pathLst>
                  <a:path w="15937" h="8254" extrusionOk="0">
                    <a:moveTo>
                      <a:pt x="9153" y="1"/>
                    </a:moveTo>
                    <a:cubicBezTo>
                      <a:pt x="4944" y="1"/>
                      <a:pt x="219" y="280"/>
                      <a:pt x="219" y="280"/>
                    </a:cubicBezTo>
                    <a:cubicBezTo>
                      <a:pt x="219" y="1867"/>
                      <a:pt x="1" y="8254"/>
                      <a:pt x="1" y="8254"/>
                    </a:cubicBezTo>
                    <a:lnTo>
                      <a:pt x="15828" y="8254"/>
                    </a:lnTo>
                    <a:cubicBezTo>
                      <a:pt x="15828" y="8254"/>
                      <a:pt x="15937" y="3962"/>
                      <a:pt x="15582" y="809"/>
                    </a:cubicBezTo>
                    <a:cubicBezTo>
                      <a:pt x="15512" y="177"/>
                      <a:pt x="12495" y="1"/>
                      <a:pt x="91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5"/>
              <p:cNvSpPr/>
              <p:nvPr/>
            </p:nvSpPr>
            <p:spPr>
              <a:xfrm>
                <a:off x="7309699" y="3686996"/>
                <a:ext cx="79523" cy="132816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3190" extrusionOk="0">
                    <a:moveTo>
                      <a:pt x="1781" y="1"/>
                    </a:moveTo>
                    <a:cubicBezTo>
                      <a:pt x="1727" y="1"/>
                      <a:pt x="1678" y="36"/>
                      <a:pt x="1664" y="86"/>
                    </a:cubicBezTo>
                    <a:cubicBezTo>
                      <a:pt x="1664" y="97"/>
                      <a:pt x="1381" y="1095"/>
                      <a:pt x="1195" y="1542"/>
                    </a:cubicBezTo>
                    <a:cubicBezTo>
                      <a:pt x="890" y="2257"/>
                      <a:pt x="66" y="2971"/>
                      <a:pt x="61" y="2982"/>
                    </a:cubicBezTo>
                    <a:cubicBezTo>
                      <a:pt x="6" y="3026"/>
                      <a:pt x="1" y="3097"/>
                      <a:pt x="44" y="3151"/>
                    </a:cubicBezTo>
                    <a:cubicBezTo>
                      <a:pt x="72" y="3179"/>
                      <a:pt x="104" y="3190"/>
                      <a:pt x="137" y="3190"/>
                    </a:cubicBezTo>
                    <a:cubicBezTo>
                      <a:pt x="164" y="3190"/>
                      <a:pt x="192" y="3179"/>
                      <a:pt x="214" y="3162"/>
                    </a:cubicBezTo>
                    <a:cubicBezTo>
                      <a:pt x="246" y="3130"/>
                      <a:pt x="1092" y="2404"/>
                      <a:pt x="1413" y="1630"/>
                    </a:cubicBezTo>
                    <a:cubicBezTo>
                      <a:pt x="1604" y="1172"/>
                      <a:pt x="1882" y="195"/>
                      <a:pt x="1893" y="152"/>
                    </a:cubicBezTo>
                    <a:cubicBezTo>
                      <a:pt x="1910" y="92"/>
                      <a:pt x="1877" y="26"/>
                      <a:pt x="1812" y="4"/>
                    </a:cubicBezTo>
                    <a:cubicBezTo>
                      <a:pt x="1801" y="2"/>
                      <a:pt x="1791" y="1"/>
                      <a:pt x="1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5"/>
              <p:cNvSpPr/>
              <p:nvPr/>
            </p:nvSpPr>
            <p:spPr>
              <a:xfrm>
                <a:off x="7546111" y="3711229"/>
                <a:ext cx="71321" cy="284783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6840" extrusionOk="0">
                    <a:moveTo>
                      <a:pt x="142" y="1"/>
                    </a:moveTo>
                    <a:cubicBezTo>
                      <a:pt x="77" y="1"/>
                      <a:pt x="22" y="55"/>
                      <a:pt x="22" y="121"/>
                    </a:cubicBezTo>
                    <a:cubicBezTo>
                      <a:pt x="22" y="442"/>
                      <a:pt x="22" y="884"/>
                      <a:pt x="17" y="1380"/>
                    </a:cubicBezTo>
                    <a:cubicBezTo>
                      <a:pt x="6" y="3753"/>
                      <a:pt x="0" y="5743"/>
                      <a:pt x="77" y="6065"/>
                    </a:cubicBezTo>
                    <a:cubicBezTo>
                      <a:pt x="197" y="6534"/>
                      <a:pt x="1342" y="6791"/>
                      <a:pt x="1571" y="6834"/>
                    </a:cubicBezTo>
                    <a:cubicBezTo>
                      <a:pt x="1576" y="6840"/>
                      <a:pt x="1587" y="6840"/>
                      <a:pt x="1593" y="6840"/>
                    </a:cubicBezTo>
                    <a:cubicBezTo>
                      <a:pt x="1620" y="6840"/>
                      <a:pt x="1647" y="6829"/>
                      <a:pt x="1669" y="6812"/>
                    </a:cubicBezTo>
                    <a:cubicBezTo>
                      <a:pt x="1696" y="6791"/>
                      <a:pt x="1713" y="6758"/>
                      <a:pt x="1713" y="6720"/>
                    </a:cubicBezTo>
                    <a:lnTo>
                      <a:pt x="1713" y="148"/>
                    </a:lnTo>
                    <a:cubicBezTo>
                      <a:pt x="1713" y="82"/>
                      <a:pt x="1658" y="28"/>
                      <a:pt x="1593" y="28"/>
                    </a:cubicBezTo>
                    <a:cubicBezTo>
                      <a:pt x="1527" y="28"/>
                      <a:pt x="1473" y="82"/>
                      <a:pt x="1473" y="148"/>
                    </a:cubicBezTo>
                    <a:lnTo>
                      <a:pt x="1473" y="6572"/>
                    </a:lnTo>
                    <a:cubicBezTo>
                      <a:pt x="982" y="6452"/>
                      <a:pt x="366" y="6223"/>
                      <a:pt x="311" y="6005"/>
                    </a:cubicBezTo>
                    <a:cubicBezTo>
                      <a:pt x="229" y="5689"/>
                      <a:pt x="246" y="3098"/>
                      <a:pt x="257" y="1386"/>
                    </a:cubicBezTo>
                    <a:cubicBezTo>
                      <a:pt x="257" y="884"/>
                      <a:pt x="262" y="442"/>
                      <a:pt x="262" y="121"/>
                    </a:cubicBezTo>
                    <a:cubicBezTo>
                      <a:pt x="262" y="55"/>
                      <a:pt x="208" y="1"/>
                      <a:pt x="1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5"/>
              <p:cNvSpPr/>
              <p:nvPr/>
            </p:nvSpPr>
            <p:spPr>
              <a:xfrm>
                <a:off x="7773862" y="3720056"/>
                <a:ext cx="188523" cy="128611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3089" extrusionOk="0">
                    <a:moveTo>
                      <a:pt x="137" y="1"/>
                    </a:moveTo>
                    <a:cubicBezTo>
                      <a:pt x="117" y="1"/>
                      <a:pt x="96" y="6"/>
                      <a:pt x="77" y="18"/>
                    </a:cubicBezTo>
                    <a:cubicBezTo>
                      <a:pt x="17" y="50"/>
                      <a:pt x="1" y="121"/>
                      <a:pt x="33" y="181"/>
                    </a:cubicBezTo>
                    <a:cubicBezTo>
                      <a:pt x="71" y="241"/>
                      <a:pt x="950" y="1687"/>
                      <a:pt x="2035" y="2259"/>
                    </a:cubicBezTo>
                    <a:cubicBezTo>
                      <a:pt x="3197" y="2865"/>
                      <a:pt x="4331" y="3077"/>
                      <a:pt x="4375" y="3088"/>
                    </a:cubicBezTo>
                    <a:lnTo>
                      <a:pt x="4396" y="3088"/>
                    </a:lnTo>
                    <a:cubicBezTo>
                      <a:pt x="4456" y="3088"/>
                      <a:pt x="4505" y="3050"/>
                      <a:pt x="4516" y="2990"/>
                    </a:cubicBezTo>
                    <a:cubicBezTo>
                      <a:pt x="4527" y="2930"/>
                      <a:pt x="4484" y="2865"/>
                      <a:pt x="4418" y="2854"/>
                    </a:cubicBezTo>
                    <a:cubicBezTo>
                      <a:pt x="4407" y="2854"/>
                      <a:pt x="3278" y="2641"/>
                      <a:pt x="2144" y="2046"/>
                    </a:cubicBezTo>
                    <a:cubicBezTo>
                      <a:pt x="1119" y="1512"/>
                      <a:pt x="246" y="72"/>
                      <a:pt x="241" y="56"/>
                    </a:cubicBezTo>
                    <a:cubicBezTo>
                      <a:pt x="216" y="20"/>
                      <a:pt x="177" y="1"/>
                      <a:pt x="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5"/>
              <p:cNvSpPr/>
              <p:nvPr/>
            </p:nvSpPr>
            <p:spPr>
              <a:xfrm>
                <a:off x="7312655" y="3573777"/>
                <a:ext cx="641512" cy="175658"/>
              </a:xfrm>
              <a:custGeom>
                <a:avLst/>
                <a:gdLst/>
                <a:ahLst/>
                <a:cxnLst/>
                <a:rect l="l" t="t" r="r" b="b"/>
                <a:pathLst>
                  <a:path w="15408" h="4219" extrusionOk="0">
                    <a:moveTo>
                      <a:pt x="1" y="1"/>
                    </a:moveTo>
                    <a:lnTo>
                      <a:pt x="1" y="2575"/>
                    </a:lnTo>
                    <a:cubicBezTo>
                      <a:pt x="1" y="2575"/>
                      <a:pt x="1964" y="3895"/>
                      <a:pt x="6278" y="4157"/>
                    </a:cubicBezTo>
                    <a:cubicBezTo>
                      <a:pt x="6982" y="4199"/>
                      <a:pt x="7643" y="4218"/>
                      <a:pt x="8264" y="4218"/>
                    </a:cubicBezTo>
                    <a:cubicBezTo>
                      <a:pt x="13044" y="4218"/>
                      <a:pt x="15364" y="3099"/>
                      <a:pt x="15364" y="3099"/>
                    </a:cubicBezTo>
                    <a:lnTo>
                      <a:pt x="15408" y="53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5"/>
              <p:cNvSpPr/>
              <p:nvPr/>
            </p:nvSpPr>
            <p:spPr>
              <a:xfrm>
                <a:off x="7335854" y="3575178"/>
                <a:ext cx="10034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3328" extrusionOk="0">
                    <a:moveTo>
                      <a:pt x="120" y="1"/>
                    </a:moveTo>
                    <a:cubicBezTo>
                      <a:pt x="55" y="1"/>
                      <a:pt x="0" y="55"/>
                      <a:pt x="0" y="121"/>
                    </a:cubicBezTo>
                    <a:lnTo>
                      <a:pt x="0" y="3207"/>
                    </a:lnTo>
                    <a:cubicBezTo>
                      <a:pt x="0" y="3273"/>
                      <a:pt x="55" y="3327"/>
                      <a:pt x="120" y="3327"/>
                    </a:cubicBezTo>
                    <a:cubicBezTo>
                      <a:pt x="185" y="3327"/>
                      <a:pt x="240" y="3273"/>
                      <a:pt x="240" y="3207"/>
                    </a:cubicBezTo>
                    <a:lnTo>
                      <a:pt x="240" y="121"/>
                    </a:lnTo>
                    <a:cubicBezTo>
                      <a:pt x="240" y="55"/>
                      <a:pt x="185" y="1"/>
                      <a:pt x="120" y="1"/>
                    </a:cubicBezTo>
                    <a:close/>
                  </a:path>
                </a:pathLst>
              </a:custGeom>
              <a:solidFill>
                <a:srgbClr val="ECB47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5"/>
              <p:cNvSpPr/>
              <p:nvPr/>
            </p:nvSpPr>
            <p:spPr>
              <a:xfrm>
                <a:off x="7388732" y="3594035"/>
                <a:ext cx="9826" cy="106331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327" extrusionOk="0">
                    <a:moveTo>
                      <a:pt x="121" y="0"/>
                    </a:moveTo>
                    <a:cubicBezTo>
                      <a:pt x="55" y="0"/>
                      <a:pt x="1" y="55"/>
                      <a:pt x="1" y="120"/>
                    </a:cubicBezTo>
                    <a:lnTo>
                      <a:pt x="1" y="3207"/>
                    </a:lnTo>
                    <a:cubicBezTo>
                      <a:pt x="1" y="3272"/>
                      <a:pt x="55" y="3327"/>
                      <a:pt x="121" y="3327"/>
                    </a:cubicBezTo>
                    <a:cubicBezTo>
                      <a:pt x="186" y="3327"/>
                      <a:pt x="235" y="3272"/>
                      <a:pt x="235" y="3207"/>
                    </a:cubicBezTo>
                    <a:lnTo>
                      <a:pt x="235" y="120"/>
                    </a:lnTo>
                    <a:cubicBezTo>
                      <a:pt x="235" y="55"/>
                      <a:pt x="186" y="0"/>
                      <a:pt x="121" y="0"/>
                    </a:cubicBezTo>
                    <a:close/>
                  </a:path>
                </a:pathLst>
              </a:custGeom>
              <a:solidFill>
                <a:srgbClr val="ECB47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5"/>
              <p:cNvSpPr/>
              <p:nvPr/>
            </p:nvSpPr>
            <p:spPr>
              <a:xfrm>
                <a:off x="7523842" y="3623595"/>
                <a:ext cx="10034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3328" extrusionOk="0">
                    <a:moveTo>
                      <a:pt x="121" y="1"/>
                    </a:moveTo>
                    <a:cubicBezTo>
                      <a:pt x="55" y="1"/>
                      <a:pt x="1" y="55"/>
                      <a:pt x="1" y="121"/>
                    </a:cubicBezTo>
                    <a:lnTo>
                      <a:pt x="1" y="3213"/>
                    </a:lnTo>
                    <a:cubicBezTo>
                      <a:pt x="1" y="3279"/>
                      <a:pt x="55" y="3328"/>
                      <a:pt x="121" y="3328"/>
                    </a:cubicBezTo>
                    <a:cubicBezTo>
                      <a:pt x="186" y="3328"/>
                      <a:pt x="241" y="3279"/>
                      <a:pt x="241" y="3213"/>
                    </a:cubicBezTo>
                    <a:lnTo>
                      <a:pt x="241" y="121"/>
                    </a:lnTo>
                    <a:cubicBezTo>
                      <a:pt x="241" y="55"/>
                      <a:pt x="186" y="1"/>
                      <a:pt x="121" y="1"/>
                    </a:cubicBezTo>
                    <a:close/>
                  </a:path>
                </a:pathLst>
              </a:custGeom>
              <a:solidFill>
                <a:srgbClr val="ECB47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5"/>
              <p:cNvSpPr/>
              <p:nvPr/>
            </p:nvSpPr>
            <p:spPr>
              <a:xfrm>
                <a:off x="7555194" y="3628677"/>
                <a:ext cx="10034" cy="106331"/>
              </a:xfrm>
              <a:custGeom>
                <a:avLst/>
                <a:gdLst/>
                <a:ahLst/>
                <a:cxnLst/>
                <a:rect l="l" t="t" r="r" b="b"/>
                <a:pathLst>
                  <a:path w="241" h="3327" extrusionOk="0">
                    <a:moveTo>
                      <a:pt x="120" y="0"/>
                    </a:moveTo>
                    <a:cubicBezTo>
                      <a:pt x="55" y="0"/>
                      <a:pt x="0" y="55"/>
                      <a:pt x="0" y="120"/>
                    </a:cubicBezTo>
                    <a:lnTo>
                      <a:pt x="0" y="3212"/>
                    </a:lnTo>
                    <a:cubicBezTo>
                      <a:pt x="0" y="3278"/>
                      <a:pt x="55" y="3327"/>
                      <a:pt x="120" y="3327"/>
                    </a:cubicBezTo>
                    <a:cubicBezTo>
                      <a:pt x="186" y="3327"/>
                      <a:pt x="240" y="3278"/>
                      <a:pt x="240" y="3212"/>
                    </a:cubicBezTo>
                    <a:lnTo>
                      <a:pt x="240" y="120"/>
                    </a:lnTo>
                    <a:cubicBezTo>
                      <a:pt x="240" y="55"/>
                      <a:pt x="186" y="0"/>
                      <a:pt x="120" y="0"/>
                    </a:cubicBezTo>
                    <a:close/>
                  </a:path>
                </a:pathLst>
              </a:custGeom>
              <a:solidFill>
                <a:srgbClr val="ECB47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5"/>
              <p:cNvSpPr/>
              <p:nvPr/>
            </p:nvSpPr>
            <p:spPr>
              <a:xfrm>
                <a:off x="7688722" y="3631265"/>
                <a:ext cx="10034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3328" extrusionOk="0">
                    <a:moveTo>
                      <a:pt x="120" y="1"/>
                    </a:moveTo>
                    <a:cubicBezTo>
                      <a:pt x="55" y="1"/>
                      <a:pt x="0" y="55"/>
                      <a:pt x="0" y="121"/>
                    </a:cubicBezTo>
                    <a:lnTo>
                      <a:pt x="0" y="3208"/>
                    </a:lnTo>
                    <a:cubicBezTo>
                      <a:pt x="0" y="3273"/>
                      <a:pt x="55" y="3328"/>
                      <a:pt x="120" y="3328"/>
                    </a:cubicBezTo>
                    <a:cubicBezTo>
                      <a:pt x="186" y="3328"/>
                      <a:pt x="240" y="3273"/>
                      <a:pt x="240" y="3208"/>
                    </a:cubicBezTo>
                    <a:lnTo>
                      <a:pt x="240" y="121"/>
                    </a:lnTo>
                    <a:cubicBezTo>
                      <a:pt x="240" y="55"/>
                      <a:pt x="186" y="1"/>
                      <a:pt x="120" y="1"/>
                    </a:cubicBezTo>
                    <a:close/>
                  </a:path>
                </a:pathLst>
              </a:custGeom>
              <a:solidFill>
                <a:srgbClr val="ECB47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5"/>
              <p:cNvSpPr/>
              <p:nvPr/>
            </p:nvSpPr>
            <p:spPr>
              <a:xfrm>
                <a:off x="7853809" y="3611067"/>
                <a:ext cx="9784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328" extrusionOk="0">
                    <a:moveTo>
                      <a:pt x="115" y="0"/>
                    </a:moveTo>
                    <a:cubicBezTo>
                      <a:pt x="49" y="0"/>
                      <a:pt x="0" y="55"/>
                      <a:pt x="0" y="120"/>
                    </a:cubicBezTo>
                    <a:lnTo>
                      <a:pt x="0" y="3207"/>
                    </a:lnTo>
                    <a:cubicBezTo>
                      <a:pt x="0" y="3273"/>
                      <a:pt x="49" y="3327"/>
                      <a:pt x="115" y="3327"/>
                    </a:cubicBezTo>
                    <a:cubicBezTo>
                      <a:pt x="180" y="3327"/>
                      <a:pt x="235" y="3273"/>
                      <a:pt x="235" y="3207"/>
                    </a:cubicBezTo>
                    <a:lnTo>
                      <a:pt x="235" y="120"/>
                    </a:lnTo>
                    <a:cubicBezTo>
                      <a:pt x="235" y="55"/>
                      <a:pt x="180" y="0"/>
                      <a:pt x="115" y="0"/>
                    </a:cubicBezTo>
                    <a:close/>
                  </a:path>
                </a:pathLst>
              </a:custGeom>
              <a:solidFill>
                <a:srgbClr val="ECB47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5"/>
              <p:cNvSpPr/>
              <p:nvPr/>
            </p:nvSpPr>
            <p:spPr>
              <a:xfrm>
                <a:off x="7420085" y="3601514"/>
                <a:ext cx="9784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328" extrusionOk="0">
                    <a:moveTo>
                      <a:pt x="120" y="1"/>
                    </a:moveTo>
                    <a:cubicBezTo>
                      <a:pt x="55" y="1"/>
                      <a:pt x="0" y="55"/>
                      <a:pt x="0" y="121"/>
                    </a:cubicBezTo>
                    <a:lnTo>
                      <a:pt x="0" y="3213"/>
                    </a:lnTo>
                    <a:cubicBezTo>
                      <a:pt x="0" y="3278"/>
                      <a:pt x="55" y="3327"/>
                      <a:pt x="120" y="3327"/>
                    </a:cubicBezTo>
                    <a:cubicBezTo>
                      <a:pt x="186" y="3327"/>
                      <a:pt x="235" y="3278"/>
                      <a:pt x="235" y="3213"/>
                    </a:cubicBezTo>
                    <a:lnTo>
                      <a:pt x="235" y="121"/>
                    </a:lnTo>
                    <a:cubicBezTo>
                      <a:pt x="235" y="55"/>
                      <a:pt x="186" y="1"/>
                      <a:pt x="120" y="1"/>
                    </a:cubicBezTo>
                    <a:close/>
                  </a:path>
                </a:pathLst>
              </a:custGeom>
              <a:solidFill>
                <a:srgbClr val="ECB47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35"/>
              <p:cNvSpPr/>
              <p:nvPr/>
            </p:nvSpPr>
            <p:spPr>
              <a:xfrm>
                <a:off x="7654205" y="3630948"/>
                <a:ext cx="10034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3328" extrusionOk="0">
                    <a:moveTo>
                      <a:pt x="120" y="1"/>
                    </a:moveTo>
                    <a:cubicBezTo>
                      <a:pt x="55" y="1"/>
                      <a:pt x="0" y="50"/>
                      <a:pt x="0" y="115"/>
                    </a:cubicBezTo>
                    <a:lnTo>
                      <a:pt x="0" y="3208"/>
                    </a:lnTo>
                    <a:cubicBezTo>
                      <a:pt x="0" y="3273"/>
                      <a:pt x="55" y="3328"/>
                      <a:pt x="120" y="3328"/>
                    </a:cubicBezTo>
                    <a:cubicBezTo>
                      <a:pt x="186" y="3328"/>
                      <a:pt x="240" y="3273"/>
                      <a:pt x="240" y="3208"/>
                    </a:cubicBezTo>
                    <a:lnTo>
                      <a:pt x="240" y="115"/>
                    </a:lnTo>
                    <a:cubicBezTo>
                      <a:pt x="240" y="50"/>
                      <a:pt x="186" y="1"/>
                      <a:pt x="120" y="1"/>
                    </a:cubicBezTo>
                    <a:close/>
                  </a:path>
                </a:pathLst>
              </a:custGeom>
              <a:solidFill>
                <a:srgbClr val="ECB47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35"/>
              <p:cNvSpPr/>
              <p:nvPr/>
            </p:nvSpPr>
            <p:spPr>
              <a:xfrm>
                <a:off x="7807468" y="3621325"/>
                <a:ext cx="10034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3328" extrusionOk="0">
                    <a:moveTo>
                      <a:pt x="121" y="1"/>
                    </a:moveTo>
                    <a:cubicBezTo>
                      <a:pt x="55" y="1"/>
                      <a:pt x="1" y="55"/>
                      <a:pt x="1" y="121"/>
                    </a:cubicBezTo>
                    <a:lnTo>
                      <a:pt x="1" y="3207"/>
                    </a:lnTo>
                    <a:cubicBezTo>
                      <a:pt x="1" y="3273"/>
                      <a:pt x="55" y="3327"/>
                      <a:pt x="121" y="3327"/>
                    </a:cubicBezTo>
                    <a:cubicBezTo>
                      <a:pt x="186" y="3327"/>
                      <a:pt x="241" y="3273"/>
                      <a:pt x="241" y="3207"/>
                    </a:cubicBezTo>
                    <a:lnTo>
                      <a:pt x="241" y="121"/>
                    </a:lnTo>
                    <a:cubicBezTo>
                      <a:pt x="241" y="55"/>
                      <a:pt x="186" y="1"/>
                      <a:pt x="121" y="1"/>
                    </a:cubicBezTo>
                    <a:close/>
                  </a:path>
                </a:pathLst>
              </a:custGeom>
              <a:solidFill>
                <a:srgbClr val="ECB47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5"/>
              <p:cNvSpPr/>
              <p:nvPr/>
            </p:nvSpPr>
            <p:spPr>
              <a:xfrm>
                <a:off x="7923050" y="3593889"/>
                <a:ext cx="9826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328" extrusionOk="0">
                    <a:moveTo>
                      <a:pt x="115" y="1"/>
                    </a:moveTo>
                    <a:cubicBezTo>
                      <a:pt x="50" y="1"/>
                      <a:pt x="1" y="50"/>
                      <a:pt x="1" y="115"/>
                    </a:cubicBezTo>
                    <a:lnTo>
                      <a:pt x="1" y="3208"/>
                    </a:lnTo>
                    <a:cubicBezTo>
                      <a:pt x="1" y="3273"/>
                      <a:pt x="50" y="3328"/>
                      <a:pt x="115" y="3328"/>
                    </a:cubicBezTo>
                    <a:cubicBezTo>
                      <a:pt x="181" y="3328"/>
                      <a:pt x="235" y="3273"/>
                      <a:pt x="235" y="3208"/>
                    </a:cubicBezTo>
                    <a:lnTo>
                      <a:pt x="235" y="115"/>
                    </a:lnTo>
                    <a:cubicBezTo>
                      <a:pt x="235" y="50"/>
                      <a:pt x="181" y="1"/>
                      <a:pt x="115" y="1"/>
                    </a:cubicBezTo>
                    <a:close/>
                  </a:path>
                </a:pathLst>
              </a:custGeom>
              <a:solidFill>
                <a:srgbClr val="ECB47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5"/>
              <p:cNvSpPr/>
              <p:nvPr/>
            </p:nvSpPr>
            <p:spPr>
              <a:xfrm>
                <a:off x="6865980" y="2809254"/>
                <a:ext cx="602500" cy="630312"/>
              </a:xfrm>
              <a:custGeom>
                <a:avLst/>
                <a:gdLst/>
                <a:ahLst/>
                <a:cxnLst/>
                <a:rect l="l" t="t" r="r" b="b"/>
                <a:pathLst>
                  <a:path w="14471" h="15139" extrusionOk="0">
                    <a:moveTo>
                      <a:pt x="12752" y="1"/>
                    </a:moveTo>
                    <a:cubicBezTo>
                      <a:pt x="10718" y="688"/>
                      <a:pt x="9349" y="2799"/>
                      <a:pt x="9349" y="2799"/>
                    </a:cubicBezTo>
                    <a:lnTo>
                      <a:pt x="9453" y="2270"/>
                    </a:lnTo>
                    <a:cubicBezTo>
                      <a:pt x="9399" y="1527"/>
                      <a:pt x="7721" y="906"/>
                      <a:pt x="6573" y="906"/>
                    </a:cubicBezTo>
                    <a:cubicBezTo>
                      <a:pt x="6094" y="906"/>
                      <a:pt x="5707" y="1014"/>
                      <a:pt x="5569" y="1266"/>
                    </a:cubicBezTo>
                    <a:cubicBezTo>
                      <a:pt x="5569" y="1266"/>
                      <a:pt x="1" y="12490"/>
                      <a:pt x="4593" y="14786"/>
                    </a:cubicBezTo>
                    <a:cubicBezTo>
                      <a:pt x="5078" y="15029"/>
                      <a:pt x="5625" y="15138"/>
                      <a:pt x="6208" y="15138"/>
                    </a:cubicBezTo>
                    <a:cubicBezTo>
                      <a:pt x="9322" y="15138"/>
                      <a:pt x="13446" y="12009"/>
                      <a:pt x="14470" y="9294"/>
                    </a:cubicBezTo>
                    <a:lnTo>
                      <a:pt x="127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35"/>
              <p:cNvSpPr/>
              <p:nvPr/>
            </p:nvSpPr>
            <p:spPr>
              <a:xfrm>
                <a:off x="7173673" y="2920924"/>
                <a:ext cx="86809" cy="423137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0163" extrusionOk="0">
                    <a:moveTo>
                      <a:pt x="1952" y="1"/>
                    </a:moveTo>
                    <a:cubicBezTo>
                      <a:pt x="1894" y="1"/>
                      <a:pt x="1844" y="47"/>
                      <a:pt x="1839" y="106"/>
                    </a:cubicBezTo>
                    <a:cubicBezTo>
                      <a:pt x="1833" y="155"/>
                      <a:pt x="1244" y="5216"/>
                      <a:pt x="928" y="7092"/>
                    </a:cubicBezTo>
                    <a:cubicBezTo>
                      <a:pt x="623" y="8946"/>
                      <a:pt x="39" y="9977"/>
                      <a:pt x="34" y="9988"/>
                    </a:cubicBezTo>
                    <a:cubicBezTo>
                      <a:pt x="1" y="10043"/>
                      <a:pt x="17" y="10114"/>
                      <a:pt x="77" y="10146"/>
                    </a:cubicBezTo>
                    <a:cubicBezTo>
                      <a:pt x="94" y="10157"/>
                      <a:pt x="116" y="10163"/>
                      <a:pt x="137" y="10163"/>
                    </a:cubicBezTo>
                    <a:cubicBezTo>
                      <a:pt x="176" y="10163"/>
                      <a:pt x="214" y="10141"/>
                      <a:pt x="241" y="10103"/>
                    </a:cubicBezTo>
                    <a:cubicBezTo>
                      <a:pt x="263" y="10059"/>
                      <a:pt x="846" y="9034"/>
                      <a:pt x="1163" y="7136"/>
                    </a:cubicBezTo>
                    <a:cubicBezTo>
                      <a:pt x="1479" y="5254"/>
                      <a:pt x="2068" y="182"/>
                      <a:pt x="2073" y="133"/>
                    </a:cubicBezTo>
                    <a:cubicBezTo>
                      <a:pt x="2084" y="68"/>
                      <a:pt x="2035" y="8"/>
                      <a:pt x="1970" y="2"/>
                    </a:cubicBezTo>
                    <a:cubicBezTo>
                      <a:pt x="1964" y="1"/>
                      <a:pt x="1958" y="1"/>
                      <a:pt x="19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5"/>
              <p:cNvSpPr/>
              <p:nvPr/>
            </p:nvSpPr>
            <p:spPr>
              <a:xfrm>
                <a:off x="7078783" y="2700333"/>
                <a:ext cx="191230" cy="21404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5141" extrusionOk="0">
                    <a:moveTo>
                      <a:pt x="1452" y="0"/>
                    </a:moveTo>
                    <a:cubicBezTo>
                      <a:pt x="801" y="0"/>
                      <a:pt x="280" y="176"/>
                      <a:pt x="218" y="533"/>
                    </a:cubicBezTo>
                    <a:cubicBezTo>
                      <a:pt x="0" y="1799"/>
                      <a:pt x="1347" y="2573"/>
                      <a:pt x="1331" y="2960"/>
                    </a:cubicBezTo>
                    <a:lnTo>
                      <a:pt x="829" y="4122"/>
                    </a:lnTo>
                    <a:cubicBezTo>
                      <a:pt x="829" y="4122"/>
                      <a:pt x="1173" y="4782"/>
                      <a:pt x="2307" y="5044"/>
                    </a:cubicBezTo>
                    <a:cubicBezTo>
                      <a:pt x="2608" y="5115"/>
                      <a:pt x="2870" y="5141"/>
                      <a:pt x="3092" y="5141"/>
                    </a:cubicBezTo>
                    <a:cubicBezTo>
                      <a:pt x="3710" y="5141"/>
                      <a:pt x="4025" y="4940"/>
                      <a:pt x="4025" y="4940"/>
                    </a:cubicBezTo>
                    <a:cubicBezTo>
                      <a:pt x="4025" y="4940"/>
                      <a:pt x="4592" y="2775"/>
                      <a:pt x="4456" y="2093"/>
                    </a:cubicBezTo>
                    <a:cubicBezTo>
                      <a:pt x="4385" y="1750"/>
                      <a:pt x="3982" y="801"/>
                      <a:pt x="3387" y="474"/>
                    </a:cubicBezTo>
                    <a:cubicBezTo>
                      <a:pt x="2812" y="160"/>
                      <a:pt x="2073" y="0"/>
                      <a:pt x="1452" y="0"/>
                    </a:cubicBezTo>
                    <a:close/>
                  </a:path>
                </a:pathLst>
              </a:custGeom>
              <a:solidFill>
                <a:srgbClr val="924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5"/>
              <p:cNvSpPr/>
              <p:nvPr/>
            </p:nvSpPr>
            <p:spPr>
              <a:xfrm>
                <a:off x="7292461" y="2767493"/>
                <a:ext cx="695096" cy="905311"/>
              </a:xfrm>
              <a:custGeom>
                <a:avLst/>
                <a:gdLst/>
                <a:ahLst/>
                <a:cxnLst/>
                <a:rect l="l" t="t" r="r" b="b"/>
                <a:pathLst>
                  <a:path w="16695" h="21744" extrusionOk="0">
                    <a:moveTo>
                      <a:pt x="6021" y="0"/>
                    </a:moveTo>
                    <a:cubicBezTo>
                      <a:pt x="6021" y="0"/>
                      <a:pt x="3104" y="595"/>
                      <a:pt x="2166" y="1162"/>
                    </a:cubicBezTo>
                    <a:cubicBezTo>
                      <a:pt x="1227" y="1729"/>
                      <a:pt x="1058" y="3458"/>
                      <a:pt x="846" y="4663"/>
                    </a:cubicBezTo>
                    <a:cubicBezTo>
                      <a:pt x="584" y="6158"/>
                      <a:pt x="409" y="9452"/>
                      <a:pt x="529" y="11197"/>
                    </a:cubicBezTo>
                    <a:cubicBezTo>
                      <a:pt x="649" y="12937"/>
                      <a:pt x="0" y="18483"/>
                      <a:pt x="404" y="19432"/>
                    </a:cubicBezTo>
                    <a:cubicBezTo>
                      <a:pt x="682" y="20081"/>
                      <a:pt x="1478" y="21270"/>
                      <a:pt x="6469" y="21652"/>
                    </a:cubicBezTo>
                    <a:cubicBezTo>
                      <a:pt x="7311" y="21716"/>
                      <a:pt x="8096" y="21744"/>
                      <a:pt x="8824" y="21744"/>
                    </a:cubicBezTo>
                    <a:cubicBezTo>
                      <a:pt x="12917" y="21744"/>
                      <a:pt x="15217" y="20853"/>
                      <a:pt x="15767" y="20316"/>
                    </a:cubicBezTo>
                    <a:cubicBezTo>
                      <a:pt x="16417" y="19683"/>
                      <a:pt x="16095" y="14093"/>
                      <a:pt x="16095" y="11312"/>
                    </a:cubicBezTo>
                    <a:cubicBezTo>
                      <a:pt x="16095" y="8737"/>
                      <a:pt x="16695" y="2738"/>
                      <a:pt x="15937" y="2089"/>
                    </a:cubicBezTo>
                    <a:cubicBezTo>
                      <a:pt x="15102" y="1375"/>
                      <a:pt x="12931" y="349"/>
                      <a:pt x="11050" y="104"/>
                    </a:cubicBezTo>
                    <a:lnTo>
                      <a:pt x="6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5"/>
              <p:cNvSpPr/>
              <p:nvPr/>
            </p:nvSpPr>
            <p:spPr>
              <a:xfrm>
                <a:off x="7432110" y="2795556"/>
                <a:ext cx="429881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10325" h="1847" extrusionOk="0">
                    <a:moveTo>
                      <a:pt x="132" y="1"/>
                    </a:moveTo>
                    <a:cubicBezTo>
                      <a:pt x="109" y="1"/>
                      <a:pt x="86" y="7"/>
                      <a:pt x="66" y="19"/>
                    </a:cubicBezTo>
                    <a:cubicBezTo>
                      <a:pt x="11" y="57"/>
                      <a:pt x="0" y="134"/>
                      <a:pt x="33" y="188"/>
                    </a:cubicBezTo>
                    <a:cubicBezTo>
                      <a:pt x="82" y="254"/>
                      <a:pt x="1222" y="1846"/>
                      <a:pt x="4702" y="1846"/>
                    </a:cubicBezTo>
                    <a:cubicBezTo>
                      <a:pt x="8159" y="1846"/>
                      <a:pt x="10177" y="384"/>
                      <a:pt x="10265" y="319"/>
                    </a:cubicBezTo>
                    <a:cubicBezTo>
                      <a:pt x="10314" y="281"/>
                      <a:pt x="10325" y="204"/>
                      <a:pt x="10286" y="155"/>
                    </a:cubicBezTo>
                    <a:cubicBezTo>
                      <a:pt x="10263" y="122"/>
                      <a:pt x="10227" y="105"/>
                      <a:pt x="10190" y="105"/>
                    </a:cubicBezTo>
                    <a:cubicBezTo>
                      <a:pt x="10166" y="105"/>
                      <a:pt x="10142" y="113"/>
                      <a:pt x="10123" y="128"/>
                    </a:cubicBezTo>
                    <a:cubicBezTo>
                      <a:pt x="10101" y="144"/>
                      <a:pt x="8083" y="1612"/>
                      <a:pt x="4702" y="1612"/>
                    </a:cubicBezTo>
                    <a:cubicBezTo>
                      <a:pt x="1358" y="1612"/>
                      <a:pt x="240" y="68"/>
                      <a:pt x="230" y="52"/>
                    </a:cubicBezTo>
                    <a:cubicBezTo>
                      <a:pt x="206" y="18"/>
                      <a:pt x="169" y="1"/>
                      <a:pt x="1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5"/>
              <p:cNvSpPr/>
              <p:nvPr/>
            </p:nvSpPr>
            <p:spPr>
              <a:xfrm>
                <a:off x="7449139" y="2788394"/>
                <a:ext cx="63868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791" extrusionOk="0">
                    <a:moveTo>
                      <a:pt x="1402" y="0"/>
                    </a:moveTo>
                    <a:cubicBezTo>
                      <a:pt x="1386" y="0"/>
                      <a:pt x="1369" y="4"/>
                      <a:pt x="1353" y="11"/>
                    </a:cubicBezTo>
                    <a:lnTo>
                      <a:pt x="88" y="567"/>
                    </a:lnTo>
                    <a:cubicBezTo>
                      <a:pt x="28" y="589"/>
                      <a:pt x="1" y="660"/>
                      <a:pt x="22" y="720"/>
                    </a:cubicBezTo>
                    <a:cubicBezTo>
                      <a:pt x="44" y="764"/>
                      <a:pt x="88" y="791"/>
                      <a:pt x="131" y="791"/>
                    </a:cubicBezTo>
                    <a:cubicBezTo>
                      <a:pt x="148" y="791"/>
                      <a:pt x="164" y="791"/>
                      <a:pt x="181" y="780"/>
                    </a:cubicBezTo>
                    <a:lnTo>
                      <a:pt x="1446" y="229"/>
                    </a:lnTo>
                    <a:cubicBezTo>
                      <a:pt x="1506" y="202"/>
                      <a:pt x="1533" y="131"/>
                      <a:pt x="1511" y="71"/>
                    </a:cubicBezTo>
                    <a:cubicBezTo>
                      <a:pt x="1491" y="27"/>
                      <a:pt x="1447" y="0"/>
                      <a:pt x="1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5"/>
              <p:cNvSpPr/>
              <p:nvPr/>
            </p:nvSpPr>
            <p:spPr>
              <a:xfrm>
                <a:off x="7486154" y="2803300"/>
                <a:ext cx="55000" cy="42801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1028" extrusionOk="0">
                    <a:moveTo>
                      <a:pt x="1185" y="1"/>
                    </a:moveTo>
                    <a:cubicBezTo>
                      <a:pt x="1160" y="1"/>
                      <a:pt x="1135" y="8"/>
                      <a:pt x="1113" y="24"/>
                    </a:cubicBezTo>
                    <a:lnTo>
                      <a:pt x="66" y="815"/>
                    </a:lnTo>
                    <a:cubicBezTo>
                      <a:pt x="11" y="853"/>
                      <a:pt x="1" y="929"/>
                      <a:pt x="39" y="984"/>
                    </a:cubicBezTo>
                    <a:cubicBezTo>
                      <a:pt x="66" y="1011"/>
                      <a:pt x="99" y="1027"/>
                      <a:pt x="137" y="1027"/>
                    </a:cubicBezTo>
                    <a:cubicBezTo>
                      <a:pt x="159" y="1027"/>
                      <a:pt x="186" y="1022"/>
                      <a:pt x="208" y="1006"/>
                    </a:cubicBezTo>
                    <a:lnTo>
                      <a:pt x="1255" y="215"/>
                    </a:lnTo>
                    <a:cubicBezTo>
                      <a:pt x="1309" y="171"/>
                      <a:pt x="1320" y="100"/>
                      <a:pt x="1282" y="46"/>
                    </a:cubicBezTo>
                    <a:cubicBezTo>
                      <a:pt x="1256" y="17"/>
                      <a:pt x="1221" y="1"/>
                      <a:pt x="1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5"/>
              <p:cNvSpPr/>
              <p:nvPr/>
            </p:nvSpPr>
            <p:spPr>
              <a:xfrm>
                <a:off x="7578795" y="2816458"/>
                <a:ext cx="19818" cy="537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290" extrusionOk="0">
                    <a:moveTo>
                      <a:pt x="349" y="1"/>
                    </a:moveTo>
                    <a:cubicBezTo>
                      <a:pt x="292" y="1"/>
                      <a:pt x="239" y="37"/>
                      <a:pt x="230" y="95"/>
                    </a:cubicBezTo>
                    <a:lnTo>
                      <a:pt x="12" y="1142"/>
                    </a:lnTo>
                    <a:cubicBezTo>
                      <a:pt x="1" y="1208"/>
                      <a:pt x="39" y="1273"/>
                      <a:pt x="104" y="1284"/>
                    </a:cubicBezTo>
                    <a:cubicBezTo>
                      <a:pt x="110" y="1284"/>
                      <a:pt x="121" y="1290"/>
                      <a:pt x="126" y="1290"/>
                    </a:cubicBezTo>
                    <a:cubicBezTo>
                      <a:pt x="181" y="1290"/>
                      <a:pt x="235" y="1246"/>
                      <a:pt x="246" y="1191"/>
                    </a:cubicBezTo>
                    <a:lnTo>
                      <a:pt x="464" y="144"/>
                    </a:lnTo>
                    <a:cubicBezTo>
                      <a:pt x="475" y="79"/>
                      <a:pt x="437" y="13"/>
                      <a:pt x="372" y="2"/>
                    </a:cubicBezTo>
                    <a:cubicBezTo>
                      <a:pt x="364" y="1"/>
                      <a:pt x="357" y="1"/>
                      <a:pt x="3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5"/>
              <p:cNvSpPr/>
              <p:nvPr/>
            </p:nvSpPr>
            <p:spPr>
              <a:xfrm>
                <a:off x="7640126" y="2817207"/>
                <a:ext cx="10034" cy="5296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1272" extrusionOk="0">
                    <a:moveTo>
                      <a:pt x="120" y="1"/>
                    </a:moveTo>
                    <a:cubicBezTo>
                      <a:pt x="55" y="1"/>
                      <a:pt x="0" y="55"/>
                      <a:pt x="0" y="121"/>
                    </a:cubicBezTo>
                    <a:lnTo>
                      <a:pt x="0" y="1152"/>
                    </a:lnTo>
                    <a:cubicBezTo>
                      <a:pt x="0" y="1217"/>
                      <a:pt x="55" y="1272"/>
                      <a:pt x="120" y="1272"/>
                    </a:cubicBezTo>
                    <a:cubicBezTo>
                      <a:pt x="186" y="1272"/>
                      <a:pt x="240" y="1217"/>
                      <a:pt x="240" y="1152"/>
                    </a:cubicBezTo>
                    <a:lnTo>
                      <a:pt x="240" y="121"/>
                    </a:lnTo>
                    <a:cubicBezTo>
                      <a:pt x="240" y="55"/>
                      <a:pt x="186" y="1"/>
                      <a:pt x="1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35"/>
              <p:cNvSpPr/>
              <p:nvPr/>
            </p:nvSpPr>
            <p:spPr>
              <a:xfrm>
                <a:off x="7696418" y="2812252"/>
                <a:ext cx="32767" cy="49504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189" extrusionOk="0">
                    <a:moveTo>
                      <a:pt x="136" y="1"/>
                    </a:moveTo>
                    <a:cubicBezTo>
                      <a:pt x="116" y="1"/>
                      <a:pt x="96" y="6"/>
                      <a:pt x="77" y="16"/>
                    </a:cubicBezTo>
                    <a:cubicBezTo>
                      <a:pt x="23" y="49"/>
                      <a:pt x="1" y="120"/>
                      <a:pt x="28" y="180"/>
                    </a:cubicBezTo>
                    <a:lnTo>
                      <a:pt x="546" y="1129"/>
                    </a:lnTo>
                    <a:cubicBezTo>
                      <a:pt x="568" y="1167"/>
                      <a:pt x="606" y="1189"/>
                      <a:pt x="650" y="1189"/>
                    </a:cubicBezTo>
                    <a:cubicBezTo>
                      <a:pt x="666" y="1189"/>
                      <a:pt x="688" y="1183"/>
                      <a:pt x="704" y="1178"/>
                    </a:cubicBezTo>
                    <a:cubicBezTo>
                      <a:pt x="764" y="1145"/>
                      <a:pt x="786" y="1074"/>
                      <a:pt x="753" y="1014"/>
                    </a:cubicBezTo>
                    <a:lnTo>
                      <a:pt x="241" y="65"/>
                    </a:lnTo>
                    <a:cubicBezTo>
                      <a:pt x="218" y="24"/>
                      <a:pt x="178" y="1"/>
                      <a:pt x="1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35"/>
              <p:cNvSpPr/>
              <p:nvPr/>
            </p:nvSpPr>
            <p:spPr>
              <a:xfrm>
                <a:off x="7718694" y="2806506"/>
                <a:ext cx="36805" cy="49587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191" extrusionOk="0">
                    <a:moveTo>
                      <a:pt x="132" y="1"/>
                    </a:moveTo>
                    <a:cubicBezTo>
                      <a:pt x="111" y="1"/>
                      <a:pt x="90" y="6"/>
                      <a:pt x="71" y="18"/>
                    </a:cubicBezTo>
                    <a:cubicBezTo>
                      <a:pt x="17" y="56"/>
                      <a:pt x="0" y="127"/>
                      <a:pt x="33" y="187"/>
                    </a:cubicBezTo>
                    <a:lnTo>
                      <a:pt x="649" y="1136"/>
                    </a:lnTo>
                    <a:cubicBezTo>
                      <a:pt x="671" y="1169"/>
                      <a:pt x="709" y="1190"/>
                      <a:pt x="747" y="1190"/>
                    </a:cubicBezTo>
                    <a:cubicBezTo>
                      <a:pt x="769" y="1190"/>
                      <a:pt x="791" y="1185"/>
                      <a:pt x="813" y="1169"/>
                    </a:cubicBezTo>
                    <a:cubicBezTo>
                      <a:pt x="867" y="1136"/>
                      <a:pt x="884" y="1059"/>
                      <a:pt x="846" y="1005"/>
                    </a:cubicBezTo>
                    <a:lnTo>
                      <a:pt x="235" y="56"/>
                    </a:lnTo>
                    <a:cubicBezTo>
                      <a:pt x="210" y="20"/>
                      <a:pt x="171" y="1"/>
                      <a:pt x="1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35"/>
              <p:cNvSpPr/>
              <p:nvPr/>
            </p:nvSpPr>
            <p:spPr>
              <a:xfrm>
                <a:off x="7767283" y="2793349"/>
                <a:ext cx="55000" cy="37097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891" extrusionOk="0">
                    <a:moveTo>
                      <a:pt x="136" y="1"/>
                    </a:moveTo>
                    <a:cubicBezTo>
                      <a:pt x="97" y="1"/>
                      <a:pt x="58" y="20"/>
                      <a:pt x="33" y="56"/>
                    </a:cubicBezTo>
                    <a:cubicBezTo>
                      <a:pt x="0" y="110"/>
                      <a:pt x="17" y="187"/>
                      <a:pt x="71" y="219"/>
                    </a:cubicBezTo>
                    <a:lnTo>
                      <a:pt x="1124" y="874"/>
                    </a:lnTo>
                    <a:cubicBezTo>
                      <a:pt x="1140" y="885"/>
                      <a:pt x="1162" y="890"/>
                      <a:pt x="1184" y="890"/>
                    </a:cubicBezTo>
                    <a:cubicBezTo>
                      <a:pt x="1222" y="890"/>
                      <a:pt x="1266" y="874"/>
                      <a:pt x="1288" y="836"/>
                    </a:cubicBezTo>
                    <a:cubicBezTo>
                      <a:pt x="1320" y="781"/>
                      <a:pt x="1304" y="705"/>
                      <a:pt x="1249" y="672"/>
                    </a:cubicBezTo>
                    <a:lnTo>
                      <a:pt x="197" y="17"/>
                    </a:lnTo>
                    <a:cubicBezTo>
                      <a:pt x="178" y="6"/>
                      <a:pt x="157" y="1"/>
                      <a:pt x="1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35"/>
              <p:cNvSpPr/>
              <p:nvPr/>
            </p:nvSpPr>
            <p:spPr>
              <a:xfrm>
                <a:off x="7292919" y="3032468"/>
                <a:ext cx="661705" cy="646300"/>
              </a:xfrm>
              <a:custGeom>
                <a:avLst/>
                <a:gdLst/>
                <a:ahLst/>
                <a:cxnLst/>
                <a:rect l="l" t="t" r="r" b="b"/>
                <a:pathLst>
                  <a:path w="15893" h="15523" extrusionOk="0">
                    <a:moveTo>
                      <a:pt x="623" y="1"/>
                    </a:moveTo>
                    <a:cubicBezTo>
                      <a:pt x="562" y="1"/>
                      <a:pt x="507" y="48"/>
                      <a:pt x="502" y="110"/>
                    </a:cubicBezTo>
                    <a:cubicBezTo>
                      <a:pt x="366" y="1812"/>
                      <a:pt x="322" y="3710"/>
                      <a:pt x="398" y="4839"/>
                    </a:cubicBezTo>
                    <a:cubicBezTo>
                      <a:pt x="447" y="5531"/>
                      <a:pt x="366" y="6835"/>
                      <a:pt x="278" y="8215"/>
                    </a:cubicBezTo>
                    <a:cubicBezTo>
                      <a:pt x="142" y="10342"/>
                      <a:pt x="0" y="12534"/>
                      <a:pt x="289" y="13123"/>
                    </a:cubicBezTo>
                    <a:cubicBezTo>
                      <a:pt x="818" y="14208"/>
                      <a:pt x="3033" y="15408"/>
                      <a:pt x="7647" y="15512"/>
                    </a:cubicBezTo>
                    <a:cubicBezTo>
                      <a:pt x="7941" y="15517"/>
                      <a:pt x="8230" y="15523"/>
                      <a:pt x="8508" y="15523"/>
                    </a:cubicBezTo>
                    <a:cubicBezTo>
                      <a:pt x="13537" y="15523"/>
                      <a:pt x="15298" y="14503"/>
                      <a:pt x="15833" y="14045"/>
                    </a:cubicBezTo>
                    <a:cubicBezTo>
                      <a:pt x="15887" y="14001"/>
                      <a:pt x="15893" y="13925"/>
                      <a:pt x="15849" y="13876"/>
                    </a:cubicBezTo>
                    <a:cubicBezTo>
                      <a:pt x="15825" y="13849"/>
                      <a:pt x="15792" y="13835"/>
                      <a:pt x="15759" y="13835"/>
                    </a:cubicBezTo>
                    <a:cubicBezTo>
                      <a:pt x="15731" y="13835"/>
                      <a:pt x="15703" y="13845"/>
                      <a:pt x="15680" y="13865"/>
                    </a:cubicBezTo>
                    <a:cubicBezTo>
                      <a:pt x="15276" y="14207"/>
                      <a:pt x="13598" y="15281"/>
                      <a:pt x="8494" y="15281"/>
                    </a:cubicBezTo>
                    <a:cubicBezTo>
                      <a:pt x="8223" y="15281"/>
                      <a:pt x="7942" y="15278"/>
                      <a:pt x="7652" y="15272"/>
                    </a:cubicBezTo>
                    <a:cubicBezTo>
                      <a:pt x="3147" y="15174"/>
                      <a:pt x="1004" y="14045"/>
                      <a:pt x="502" y="13019"/>
                    </a:cubicBezTo>
                    <a:cubicBezTo>
                      <a:pt x="240" y="12490"/>
                      <a:pt x="387" y="10227"/>
                      <a:pt x="513" y="8231"/>
                    </a:cubicBezTo>
                    <a:cubicBezTo>
                      <a:pt x="600" y="6840"/>
                      <a:pt x="687" y="5531"/>
                      <a:pt x="638" y="4822"/>
                    </a:cubicBezTo>
                    <a:cubicBezTo>
                      <a:pt x="562" y="3704"/>
                      <a:pt x="600" y="1823"/>
                      <a:pt x="742" y="132"/>
                    </a:cubicBezTo>
                    <a:cubicBezTo>
                      <a:pt x="747" y="66"/>
                      <a:pt x="698" y="6"/>
                      <a:pt x="633" y="1"/>
                    </a:cubicBezTo>
                    <a:cubicBezTo>
                      <a:pt x="630" y="1"/>
                      <a:pt x="626" y="1"/>
                      <a:pt x="6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5"/>
              <p:cNvSpPr/>
              <p:nvPr/>
            </p:nvSpPr>
            <p:spPr>
              <a:xfrm>
                <a:off x="7484322" y="2769533"/>
                <a:ext cx="320465" cy="57748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387" extrusionOk="0">
                    <a:moveTo>
                      <a:pt x="1152" y="0"/>
                    </a:moveTo>
                    <a:cubicBezTo>
                      <a:pt x="1152" y="0"/>
                      <a:pt x="595" y="77"/>
                      <a:pt x="1" y="257"/>
                    </a:cubicBezTo>
                    <a:cubicBezTo>
                      <a:pt x="1" y="257"/>
                      <a:pt x="655" y="1342"/>
                      <a:pt x="3486" y="1386"/>
                    </a:cubicBezTo>
                    <a:cubicBezTo>
                      <a:pt x="3534" y="1386"/>
                      <a:pt x="3582" y="1387"/>
                      <a:pt x="3629" y="1387"/>
                    </a:cubicBezTo>
                    <a:cubicBezTo>
                      <a:pt x="6363" y="1387"/>
                      <a:pt x="7696" y="322"/>
                      <a:pt x="7696" y="322"/>
                    </a:cubicBezTo>
                    <a:lnTo>
                      <a:pt x="6376" y="6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rgbClr val="924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5"/>
              <p:cNvSpPr/>
              <p:nvPr/>
            </p:nvSpPr>
            <p:spPr>
              <a:xfrm>
                <a:off x="6458858" y="2524751"/>
                <a:ext cx="875376" cy="1111072"/>
              </a:xfrm>
              <a:custGeom>
                <a:avLst/>
                <a:gdLst/>
                <a:ahLst/>
                <a:cxnLst/>
                <a:rect l="l" t="t" r="r" b="b"/>
                <a:pathLst>
                  <a:path w="21025" h="26686" extrusionOk="0">
                    <a:moveTo>
                      <a:pt x="10510" y="627"/>
                    </a:moveTo>
                    <a:cubicBezTo>
                      <a:pt x="15958" y="627"/>
                      <a:pt x="20392" y="6332"/>
                      <a:pt x="20392" y="13340"/>
                    </a:cubicBezTo>
                    <a:cubicBezTo>
                      <a:pt x="20392" y="20354"/>
                      <a:pt x="15958" y="26059"/>
                      <a:pt x="10510" y="26059"/>
                    </a:cubicBezTo>
                    <a:cubicBezTo>
                      <a:pt x="5061" y="26059"/>
                      <a:pt x="627" y="20354"/>
                      <a:pt x="627" y="13340"/>
                    </a:cubicBezTo>
                    <a:cubicBezTo>
                      <a:pt x="627" y="6332"/>
                      <a:pt x="5061" y="627"/>
                      <a:pt x="10510" y="627"/>
                    </a:cubicBezTo>
                    <a:close/>
                    <a:moveTo>
                      <a:pt x="10510" y="0"/>
                    </a:moveTo>
                    <a:cubicBezTo>
                      <a:pt x="4712" y="0"/>
                      <a:pt x="0" y="5983"/>
                      <a:pt x="0" y="13340"/>
                    </a:cubicBezTo>
                    <a:cubicBezTo>
                      <a:pt x="0" y="20703"/>
                      <a:pt x="4712" y="26686"/>
                      <a:pt x="10510" y="26686"/>
                    </a:cubicBezTo>
                    <a:cubicBezTo>
                      <a:pt x="16307" y="26686"/>
                      <a:pt x="21025" y="20703"/>
                      <a:pt x="21025" y="13340"/>
                    </a:cubicBezTo>
                    <a:cubicBezTo>
                      <a:pt x="21025" y="5983"/>
                      <a:pt x="16307" y="0"/>
                      <a:pt x="105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5"/>
              <p:cNvSpPr/>
              <p:nvPr/>
            </p:nvSpPr>
            <p:spPr>
              <a:xfrm>
                <a:off x="6493375" y="2541323"/>
                <a:ext cx="809551" cy="1077930"/>
              </a:xfrm>
              <a:custGeom>
                <a:avLst/>
                <a:gdLst/>
                <a:ahLst/>
                <a:cxnLst/>
                <a:rect l="l" t="t" r="r" b="b"/>
                <a:pathLst>
                  <a:path w="19444" h="25890" extrusionOk="0">
                    <a:moveTo>
                      <a:pt x="9724" y="622"/>
                    </a:moveTo>
                    <a:cubicBezTo>
                      <a:pt x="14742" y="622"/>
                      <a:pt x="18827" y="6147"/>
                      <a:pt x="18827" y="12942"/>
                    </a:cubicBezTo>
                    <a:cubicBezTo>
                      <a:pt x="18827" y="19738"/>
                      <a:pt x="14742" y="25268"/>
                      <a:pt x="9724" y="25268"/>
                    </a:cubicBezTo>
                    <a:cubicBezTo>
                      <a:pt x="4701" y="25268"/>
                      <a:pt x="616" y="19738"/>
                      <a:pt x="616" y="12942"/>
                    </a:cubicBezTo>
                    <a:cubicBezTo>
                      <a:pt x="616" y="6147"/>
                      <a:pt x="4701" y="622"/>
                      <a:pt x="9724" y="622"/>
                    </a:cubicBezTo>
                    <a:close/>
                    <a:moveTo>
                      <a:pt x="9724" y="0"/>
                    </a:moveTo>
                    <a:cubicBezTo>
                      <a:pt x="4358" y="0"/>
                      <a:pt x="0" y="5809"/>
                      <a:pt x="0" y="12942"/>
                    </a:cubicBezTo>
                    <a:cubicBezTo>
                      <a:pt x="0" y="20081"/>
                      <a:pt x="4358" y="25890"/>
                      <a:pt x="9724" y="25890"/>
                    </a:cubicBezTo>
                    <a:cubicBezTo>
                      <a:pt x="15086" y="25890"/>
                      <a:pt x="19443" y="20081"/>
                      <a:pt x="19443" y="12942"/>
                    </a:cubicBezTo>
                    <a:cubicBezTo>
                      <a:pt x="19443" y="5809"/>
                      <a:pt x="15086" y="0"/>
                      <a:pt x="97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5"/>
              <p:cNvSpPr/>
              <p:nvPr/>
            </p:nvSpPr>
            <p:spPr>
              <a:xfrm>
                <a:off x="5745585" y="1316540"/>
                <a:ext cx="1199421" cy="2105107"/>
              </a:xfrm>
              <a:custGeom>
                <a:avLst/>
                <a:gdLst/>
                <a:ahLst/>
                <a:cxnLst/>
                <a:rect l="l" t="t" r="r" b="b"/>
                <a:pathLst>
                  <a:path w="28808" h="50561" extrusionOk="0">
                    <a:moveTo>
                      <a:pt x="13594" y="3386"/>
                    </a:moveTo>
                    <a:cubicBezTo>
                      <a:pt x="13696" y="3386"/>
                      <a:pt x="13799" y="3388"/>
                      <a:pt x="13903" y="3391"/>
                    </a:cubicBezTo>
                    <a:cubicBezTo>
                      <a:pt x="13586" y="3696"/>
                      <a:pt x="13275" y="4040"/>
                      <a:pt x="12975" y="4421"/>
                    </a:cubicBezTo>
                    <a:cubicBezTo>
                      <a:pt x="12223" y="4143"/>
                      <a:pt x="11437" y="3974"/>
                      <a:pt x="10630" y="3920"/>
                    </a:cubicBezTo>
                    <a:cubicBezTo>
                      <a:pt x="10821" y="3832"/>
                      <a:pt x="11012" y="3750"/>
                      <a:pt x="11214" y="3680"/>
                    </a:cubicBezTo>
                    <a:cubicBezTo>
                      <a:pt x="11962" y="3485"/>
                      <a:pt x="12758" y="3386"/>
                      <a:pt x="13594" y="3386"/>
                    </a:cubicBezTo>
                    <a:close/>
                    <a:moveTo>
                      <a:pt x="14797" y="3451"/>
                    </a:moveTo>
                    <a:cubicBezTo>
                      <a:pt x="14808" y="3451"/>
                      <a:pt x="14824" y="3451"/>
                      <a:pt x="14835" y="3456"/>
                    </a:cubicBezTo>
                    <a:cubicBezTo>
                      <a:pt x="15059" y="3478"/>
                      <a:pt x="15271" y="3511"/>
                      <a:pt x="15484" y="3543"/>
                    </a:cubicBezTo>
                    <a:cubicBezTo>
                      <a:pt x="16722" y="3821"/>
                      <a:pt x="17982" y="4345"/>
                      <a:pt x="19171" y="5081"/>
                    </a:cubicBezTo>
                    <a:cubicBezTo>
                      <a:pt x="19253" y="5147"/>
                      <a:pt x="19329" y="5218"/>
                      <a:pt x="19405" y="5288"/>
                    </a:cubicBezTo>
                    <a:cubicBezTo>
                      <a:pt x="19302" y="5250"/>
                      <a:pt x="19204" y="5218"/>
                      <a:pt x="19100" y="5179"/>
                    </a:cubicBezTo>
                    <a:cubicBezTo>
                      <a:pt x="18053" y="4825"/>
                      <a:pt x="16968" y="4650"/>
                      <a:pt x="15915" y="4650"/>
                    </a:cubicBezTo>
                    <a:cubicBezTo>
                      <a:pt x="15244" y="4650"/>
                      <a:pt x="14590" y="4721"/>
                      <a:pt x="13957" y="4858"/>
                    </a:cubicBezTo>
                    <a:cubicBezTo>
                      <a:pt x="13832" y="4792"/>
                      <a:pt x="13712" y="4732"/>
                      <a:pt x="13586" y="4672"/>
                    </a:cubicBezTo>
                    <a:cubicBezTo>
                      <a:pt x="13973" y="4198"/>
                      <a:pt x="14382" y="3789"/>
                      <a:pt x="14797" y="3451"/>
                    </a:cubicBezTo>
                    <a:close/>
                    <a:moveTo>
                      <a:pt x="17351" y="2377"/>
                    </a:moveTo>
                    <a:cubicBezTo>
                      <a:pt x="18746" y="2377"/>
                      <a:pt x="19907" y="3432"/>
                      <a:pt x="20763" y="5425"/>
                    </a:cubicBezTo>
                    <a:cubicBezTo>
                      <a:pt x="20524" y="5234"/>
                      <a:pt x="20273" y="5054"/>
                      <a:pt x="20016" y="4879"/>
                    </a:cubicBezTo>
                    <a:cubicBezTo>
                      <a:pt x="19875" y="4781"/>
                      <a:pt x="19733" y="4689"/>
                      <a:pt x="19585" y="4596"/>
                    </a:cubicBezTo>
                    <a:cubicBezTo>
                      <a:pt x="18587" y="3750"/>
                      <a:pt x="17246" y="3189"/>
                      <a:pt x="15577" y="2916"/>
                    </a:cubicBezTo>
                    <a:lnTo>
                      <a:pt x="15566" y="2916"/>
                    </a:lnTo>
                    <a:cubicBezTo>
                      <a:pt x="16068" y="2622"/>
                      <a:pt x="16569" y="2442"/>
                      <a:pt x="17055" y="2392"/>
                    </a:cubicBezTo>
                    <a:cubicBezTo>
                      <a:pt x="17155" y="2382"/>
                      <a:pt x="17253" y="2377"/>
                      <a:pt x="17351" y="2377"/>
                    </a:cubicBezTo>
                    <a:close/>
                    <a:moveTo>
                      <a:pt x="7641" y="4863"/>
                    </a:moveTo>
                    <a:lnTo>
                      <a:pt x="7641" y="4863"/>
                    </a:lnTo>
                    <a:cubicBezTo>
                      <a:pt x="7636" y="4869"/>
                      <a:pt x="7625" y="4879"/>
                      <a:pt x="7614" y="4885"/>
                    </a:cubicBezTo>
                    <a:cubicBezTo>
                      <a:pt x="7216" y="5234"/>
                      <a:pt x="6851" y="5621"/>
                      <a:pt x="6518" y="6041"/>
                    </a:cubicBezTo>
                    <a:cubicBezTo>
                      <a:pt x="6627" y="5823"/>
                      <a:pt x="6742" y="5610"/>
                      <a:pt x="6862" y="5403"/>
                    </a:cubicBezTo>
                    <a:cubicBezTo>
                      <a:pt x="6943" y="5272"/>
                      <a:pt x="7020" y="5141"/>
                      <a:pt x="7102" y="5010"/>
                    </a:cubicBezTo>
                    <a:cubicBezTo>
                      <a:pt x="7276" y="4956"/>
                      <a:pt x="7461" y="4907"/>
                      <a:pt x="7641" y="4863"/>
                    </a:cubicBezTo>
                    <a:close/>
                    <a:moveTo>
                      <a:pt x="7931" y="5458"/>
                    </a:moveTo>
                    <a:lnTo>
                      <a:pt x="7931" y="5458"/>
                    </a:lnTo>
                    <a:cubicBezTo>
                      <a:pt x="7761" y="5703"/>
                      <a:pt x="7603" y="5970"/>
                      <a:pt x="7456" y="6248"/>
                    </a:cubicBezTo>
                    <a:lnTo>
                      <a:pt x="7429" y="6248"/>
                    </a:lnTo>
                    <a:cubicBezTo>
                      <a:pt x="7336" y="6254"/>
                      <a:pt x="7249" y="6254"/>
                      <a:pt x="7156" y="6259"/>
                    </a:cubicBezTo>
                    <a:cubicBezTo>
                      <a:pt x="7396" y="5976"/>
                      <a:pt x="7658" y="5703"/>
                      <a:pt x="7931" y="5458"/>
                    </a:cubicBezTo>
                    <a:close/>
                    <a:moveTo>
                      <a:pt x="14418" y="638"/>
                    </a:moveTo>
                    <a:cubicBezTo>
                      <a:pt x="15360" y="638"/>
                      <a:pt x="16341" y="792"/>
                      <a:pt x="17349" y="1105"/>
                    </a:cubicBezTo>
                    <a:cubicBezTo>
                      <a:pt x="19994" y="1929"/>
                      <a:pt x="21822" y="3740"/>
                      <a:pt x="22672" y="6276"/>
                    </a:cubicBezTo>
                    <a:cubicBezTo>
                      <a:pt x="22656" y="6276"/>
                      <a:pt x="22640" y="6276"/>
                      <a:pt x="22618" y="6281"/>
                    </a:cubicBezTo>
                    <a:cubicBezTo>
                      <a:pt x="22394" y="6292"/>
                      <a:pt x="22138" y="6319"/>
                      <a:pt x="21854" y="6374"/>
                    </a:cubicBezTo>
                    <a:cubicBezTo>
                      <a:pt x="21822" y="6347"/>
                      <a:pt x="21789" y="6314"/>
                      <a:pt x="21762" y="6287"/>
                    </a:cubicBezTo>
                    <a:cubicBezTo>
                      <a:pt x="20524" y="2498"/>
                      <a:pt x="18642" y="1746"/>
                      <a:pt x="17348" y="1746"/>
                    </a:cubicBezTo>
                    <a:cubicBezTo>
                      <a:pt x="17223" y="1746"/>
                      <a:pt x="17103" y="1753"/>
                      <a:pt x="16989" y="1765"/>
                    </a:cubicBezTo>
                    <a:cubicBezTo>
                      <a:pt x="16210" y="1847"/>
                      <a:pt x="15413" y="2185"/>
                      <a:pt x="14650" y="2758"/>
                    </a:cubicBezTo>
                    <a:cubicBezTo>
                      <a:pt x="14260" y="2708"/>
                      <a:pt x="13874" y="2683"/>
                      <a:pt x="13496" y="2683"/>
                    </a:cubicBezTo>
                    <a:cubicBezTo>
                      <a:pt x="13212" y="2683"/>
                      <a:pt x="12933" y="2697"/>
                      <a:pt x="12659" y="2725"/>
                    </a:cubicBezTo>
                    <a:cubicBezTo>
                      <a:pt x="12114" y="2780"/>
                      <a:pt x="11596" y="2889"/>
                      <a:pt x="11110" y="3052"/>
                    </a:cubicBezTo>
                    <a:cubicBezTo>
                      <a:pt x="10308" y="3260"/>
                      <a:pt x="9550" y="3571"/>
                      <a:pt x="8858" y="3985"/>
                    </a:cubicBezTo>
                    <a:cubicBezTo>
                      <a:pt x="8787" y="3990"/>
                      <a:pt x="8716" y="4001"/>
                      <a:pt x="8645" y="4018"/>
                    </a:cubicBezTo>
                    <a:cubicBezTo>
                      <a:pt x="8301" y="4067"/>
                      <a:pt x="7974" y="4132"/>
                      <a:pt x="7652" y="4209"/>
                    </a:cubicBezTo>
                    <a:cubicBezTo>
                      <a:pt x="9405" y="1868"/>
                      <a:pt x="11755" y="638"/>
                      <a:pt x="14418" y="638"/>
                    </a:cubicBezTo>
                    <a:close/>
                    <a:moveTo>
                      <a:pt x="10096" y="4534"/>
                    </a:moveTo>
                    <a:cubicBezTo>
                      <a:pt x="10991" y="4534"/>
                      <a:pt x="11825" y="4679"/>
                      <a:pt x="12588" y="4939"/>
                    </a:cubicBezTo>
                    <a:cubicBezTo>
                      <a:pt x="12485" y="5092"/>
                      <a:pt x="12381" y="5245"/>
                      <a:pt x="12277" y="5408"/>
                    </a:cubicBezTo>
                    <a:cubicBezTo>
                      <a:pt x="11606" y="5714"/>
                      <a:pt x="10996" y="6107"/>
                      <a:pt x="10467" y="6586"/>
                    </a:cubicBezTo>
                    <a:cubicBezTo>
                      <a:pt x="9670" y="6407"/>
                      <a:pt x="8901" y="6297"/>
                      <a:pt x="8170" y="6259"/>
                    </a:cubicBezTo>
                    <a:cubicBezTo>
                      <a:pt x="8563" y="5572"/>
                      <a:pt x="9049" y="4999"/>
                      <a:pt x="9627" y="4547"/>
                    </a:cubicBezTo>
                    <a:cubicBezTo>
                      <a:pt x="9785" y="4538"/>
                      <a:pt x="9941" y="4534"/>
                      <a:pt x="10096" y="4534"/>
                    </a:cubicBezTo>
                    <a:close/>
                    <a:moveTo>
                      <a:pt x="11672" y="6461"/>
                    </a:moveTo>
                    <a:lnTo>
                      <a:pt x="11672" y="6461"/>
                    </a:lnTo>
                    <a:cubicBezTo>
                      <a:pt x="11601" y="6592"/>
                      <a:pt x="11541" y="6717"/>
                      <a:pt x="11476" y="6848"/>
                    </a:cubicBezTo>
                    <a:cubicBezTo>
                      <a:pt x="11394" y="6821"/>
                      <a:pt x="11306" y="6799"/>
                      <a:pt x="11225" y="6777"/>
                    </a:cubicBezTo>
                    <a:cubicBezTo>
                      <a:pt x="11366" y="6663"/>
                      <a:pt x="11514" y="6559"/>
                      <a:pt x="11672" y="6461"/>
                    </a:cubicBezTo>
                    <a:close/>
                    <a:moveTo>
                      <a:pt x="22858" y="6908"/>
                    </a:moveTo>
                    <a:cubicBezTo>
                      <a:pt x="22923" y="7159"/>
                      <a:pt x="22978" y="7415"/>
                      <a:pt x="23027" y="7677"/>
                    </a:cubicBezTo>
                    <a:cubicBezTo>
                      <a:pt x="22825" y="7421"/>
                      <a:pt x="22612" y="7176"/>
                      <a:pt x="22394" y="6930"/>
                    </a:cubicBezTo>
                    <a:cubicBezTo>
                      <a:pt x="22481" y="6919"/>
                      <a:pt x="22569" y="6914"/>
                      <a:pt x="22651" y="6914"/>
                    </a:cubicBezTo>
                    <a:cubicBezTo>
                      <a:pt x="22721" y="6908"/>
                      <a:pt x="22787" y="6908"/>
                      <a:pt x="22858" y="6908"/>
                    </a:cubicBezTo>
                    <a:close/>
                    <a:moveTo>
                      <a:pt x="10657" y="7279"/>
                    </a:moveTo>
                    <a:cubicBezTo>
                      <a:pt x="10837" y="7323"/>
                      <a:pt x="11023" y="7372"/>
                      <a:pt x="11208" y="7426"/>
                    </a:cubicBezTo>
                    <a:cubicBezTo>
                      <a:pt x="11143" y="7585"/>
                      <a:pt x="11072" y="7748"/>
                      <a:pt x="11012" y="7912"/>
                    </a:cubicBezTo>
                    <a:cubicBezTo>
                      <a:pt x="10756" y="7819"/>
                      <a:pt x="10510" y="7748"/>
                      <a:pt x="10276" y="7705"/>
                    </a:cubicBezTo>
                    <a:cubicBezTo>
                      <a:pt x="10396" y="7557"/>
                      <a:pt x="10521" y="7415"/>
                      <a:pt x="10657" y="7279"/>
                    </a:cubicBezTo>
                    <a:close/>
                    <a:moveTo>
                      <a:pt x="7860" y="6881"/>
                    </a:moveTo>
                    <a:cubicBezTo>
                      <a:pt x="8514" y="6897"/>
                      <a:pt x="9218" y="6974"/>
                      <a:pt x="9943" y="7121"/>
                    </a:cubicBezTo>
                    <a:cubicBezTo>
                      <a:pt x="9796" y="7290"/>
                      <a:pt x="9659" y="7465"/>
                      <a:pt x="9539" y="7645"/>
                    </a:cubicBezTo>
                    <a:cubicBezTo>
                      <a:pt x="8558" y="7666"/>
                      <a:pt x="7821" y="8114"/>
                      <a:pt x="7298" y="8626"/>
                    </a:cubicBezTo>
                    <a:cubicBezTo>
                      <a:pt x="7434" y="7994"/>
                      <a:pt x="7620" y="7410"/>
                      <a:pt x="7860" y="6881"/>
                    </a:cubicBezTo>
                    <a:close/>
                    <a:moveTo>
                      <a:pt x="15957" y="5296"/>
                    </a:moveTo>
                    <a:cubicBezTo>
                      <a:pt x="16937" y="5296"/>
                      <a:pt x="17937" y="5455"/>
                      <a:pt x="18898" y="5779"/>
                    </a:cubicBezTo>
                    <a:cubicBezTo>
                      <a:pt x="19378" y="5943"/>
                      <a:pt x="19831" y="6145"/>
                      <a:pt x="20262" y="6379"/>
                    </a:cubicBezTo>
                    <a:cubicBezTo>
                      <a:pt x="20349" y="6527"/>
                      <a:pt x="20425" y="6685"/>
                      <a:pt x="20496" y="6843"/>
                    </a:cubicBezTo>
                    <a:cubicBezTo>
                      <a:pt x="19673" y="7252"/>
                      <a:pt x="18773" y="7928"/>
                      <a:pt x="17900" y="9046"/>
                    </a:cubicBezTo>
                    <a:cubicBezTo>
                      <a:pt x="17213" y="7557"/>
                      <a:pt x="16133" y="6276"/>
                      <a:pt x="14808" y="5370"/>
                    </a:cubicBezTo>
                    <a:cubicBezTo>
                      <a:pt x="15185" y="5321"/>
                      <a:pt x="15570" y="5296"/>
                      <a:pt x="15957" y="5296"/>
                    </a:cubicBezTo>
                    <a:close/>
                    <a:moveTo>
                      <a:pt x="9141" y="8321"/>
                    </a:moveTo>
                    <a:cubicBezTo>
                      <a:pt x="8939" y="8724"/>
                      <a:pt x="8792" y="9150"/>
                      <a:pt x="8689" y="9597"/>
                    </a:cubicBezTo>
                    <a:cubicBezTo>
                      <a:pt x="8592" y="9595"/>
                      <a:pt x="8496" y="9594"/>
                      <a:pt x="8401" y="9594"/>
                    </a:cubicBezTo>
                    <a:cubicBezTo>
                      <a:pt x="8010" y="9594"/>
                      <a:pt x="7627" y="9612"/>
                      <a:pt x="7254" y="9652"/>
                    </a:cubicBezTo>
                    <a:cubicBezTo>
                      <a:pt x="7342" y="9532"/>
                      <a:pt x="7429" y="9417"/>
                      <a:pt x="7521" y="9308"/>
                    </a:cubicBezTo>
                    <a:cubicBezTo>
                      <a:pt x="7996" y="8763"/>
                      <a:pt x="8536" y="8430"/>
                      <a:pt x="9141" y="8321"/>
                    </a:cubicBezTo>
                    <a:close/>
                    <a:moveTo>
                      <a:pt x="13903" y="5534"/>
                    </a:moveTo>
                    <a:cubicBezTo>
                      <a:pt x="15577" y="6488"/>
                      <a:pt x="16804" y="8021"/>
                      <a:pt x="17469" y="9641"/>
                    </a:cubicBezTo>
                    <a:cubicBezTo>
                      <a:pt x="17453" y="9662"/>
                      <a:pt x="17437" y="9690"/>
                      <a:pt x="17420" y="9712"/>
                    </a:cubicBezTo>
                    <a:cubicBezTo>
                      <a:pt x="16820" y="9297"/>
                      <a:pt x="16193" y="8904"/>
                      <a:pt x="15539" y="8544"/>
                    </a:cubicBezTo>
                    <a:cubicBezTo>
                      <a:pt x="14404" y="7923"/>
                      <a:pt x="13237" y="7415"/>
                      <a:pt x="12086" y="7039"/>
                    </a:cubicBezTo>
                    <a:cubicBezTo>
                      <a:pt x="12239" y="6734"/>
                      <a:pt x="12397" y="6439"/>
                      <a:pt x="12566" y="6156"/>
                    </a:cubicBezTo>
                    <a:cubicBezTo>
                      <a:pt x="12610" y="6074"/>
                      <a:pt x="12659" y="5997"/>
                      <a:pt x="12703" y="5927"/>
                    </a:cubicBezTo>
                    <a:cubicBezTo>
                      <a:pt x="13084" y="5763"/>
                      <a:pt x="13488" y="5632"/>
                      <a:pt x="13903" y="5534"/>
                    </a:cubicBezTo>
                    <a:close/>
                    <a:moveTo>
                      <a:pt x="9878" y="8294"/>
                    </a:moveTo>
                    <a:cubicBezTo>
                      <a:pt x="10172" y="8315"/>
                      <a:pt x="10472" y="8386"/>
                      <a:pt x="10788" y="8506"/>
                    </a:cubicBezTo>
                    <a:cubicBezTo>
                      <a:pt x="10647" y="8915"/>
                      <a:pt x="10516" y="9335"/>
                      <a:pt x="10407" y="9761"/>
                    </a:cubicBezTo>
                    <a:cubicBezTo>
                      <a:pt x="10047" y="9701"/>
                      <a:pt x="9692" y="9662"/>
                      <a:pt x="9338" y="9635"/>
                    </a:cubicBezTo>
                    <a:cubicBezTo>
                      <a:pt x="9452" y="9155"/>
                      <a:pt x="9632" y="8708"/>
                      <a:pt x="9878" y="8294"/>
                    </a:cubicBezTo>
                    <a:close/>
                    <a:moveTo>
                      <a:pt x="7162" y="6892"/>
                    </a:moveTo>
                    <a:lnTo>
                      <a:pt x="7162" y="6892"/>
                    </a:lnTo>
                    <a:cubicBezTo>
                      <a:pt x="6829" y="7721"/>
                      <a:pt x="6600" y="8659"/>
                      <a:pt x="6480" y="9695"/>
                    </a:cubicBezTo>
                    <a:cubicBezTo>
                      <a:pt x="6463" y="9722"/>
                      <a:pt x="6453" y="9744"/>
                      <a:pt x="6442" y="9766"/>
                    </a:cubicBezTo>
                    <a:cubicBezTo>
                      <a:pt x="6251" y="9799"/>
                      <a:pt x="6065" y="9842"/>
                      <a:pt x="5885" y="9886"/>
                    </a:cubicBezTo>
                    <a:cubicBezTo>
                      <a:pt x="5667" y="9946"/>
                      <a:pt x="5460" y="10006"/>
                      <a:pt x="5258" y="10077"/>
                    </a:cubicBezTo>
                    <a:cubicBezTo>
                      <a:pt x="5542" y="8926"/>
                      <a:pt x="6011" y="7863"/>
                      <a:pt x="6643" y="6941"/>
                    </a:cubicBezTo>
                    <a:cubicBezTo>
                      <a:pt x="6818" y="6919"/>
                      <a:pt x="6992" y="6903"/>
                      <a:pt x="7162" y="6892"/>
                    </a:cubicBezTo>
                    <a:close/>
                    <a:moveTo>
                      <a:pt x="11366" y="8768"/>
                    </a:moveTo>
                    <a:cubicBezTo>
                      <a:pt x="12005" y="9133"/>
                      <a:pt x="12354" y="9641"/>
                      <a:pt x="12528" y="10246"/>
                    </a:cubicBezTo>
                    <a:cubicBezTo>
                      <a:pt x="12032" y="10093"/>
                      <a:pt x="11530" y="9968"/>
                      <a:pt x="11034" y="9870"/>
                    </a:cubicBezTo>
                    <a:cubicBezTo>
                      <a:pt x="11132" y="9499"/>
                      <a:pt x="11241" y="9128"/>
                      <a:pt x="11366" y="8768"/>
                    </a:cubicBezTo>
                    <a:close/>
                    <a:moveTo>
                      <a:pt x="5291" y="7290"/>
                    </a:moveTo>
                    <a:lnTo>
                      <a:pt x="5291" y="7290"/>
                    </a:lnTo>
                    <a:cubicBezTo>
                      <a:pt x="4925" y="8277"/>
                      <a:pt x="4658" y="9330"/>
                      <a:pt x="4489" y="10404"/>
                    </a:cubicBezTo>
                    <a:cubicBezTo>
                      <a:pt x="4151" y="10573"/>
                      <a:pt x="3840" y="10770"/>
                      <a:pt x="3562" y="10988"/>
                    </a:cubicBezTo>
                    <a:cubicBezTo>
                      <a:pt x="3371" y="9881"/>
                      <a:pt x="3540" y="9112"/>
                      <a:pt x="3807" y="8588"/>
                    </a:cubicBezTo>
                    <a:cubicBezTo>
                      <a:pt x="4140" y="7955"/>
                      <a:pt x="4680" y="7546"/>
                      <a:pt x="5291" y="7290"/>
                    </a:cubicBezTo>
                    <a:close/>
                    <a:moveTo>
                      <a:pt x="11819" y="7612"/>
                    </a:moveTo>
                    <a:cubicBezTo>
                      <a:pt x="13586" y="8190"/>
                      <a:pt x="15419" y="9084"/>
                      <a:pt x="17082" y="10246"/>
                    </a:cubicBezTo>
                    <a:cubicBezTo>
                      <a:pt x="16826" y="10677"/>
                      <a:pt x="16580" y="11151"/>
                      <a:pt x="16335" y="11680"/>
                    </a:cubicBezTo>
                    <a:cubicBezTo>
                      <a:pt x="16302" y="11762"/>
                      <a:pt x="16264" y="11844"/>
                      <a:pt x="16231" y="11920"/>
                    </a:cubicBezTo>
                    <a:cubicBezTo>
                      <a:pt x="15686" y="11582"/>
                      <a:pt x="15102" y="11271"/>
                      <a:pt x="14492" y="10988"/>
                    </a:cubicBezTo>
                    <a:cubicBezTo>
                      <a:pt x="14072" y="10802"/>
                      <a:pt x="13652" y="10633"/>
                      <a:pt x="13226" y="10481"/>
                    </a:cubicBezTo>
                    <a:cubicBezTo>
                      <a:pt x="13068" y="9526"/>
                      <a:pt x="12615" y="8708"/>
                      <a:pt x="11590" y="8163"/>
                    </a:cubicBezTo>
                    <a:cubicBezTo>
                      <a:pt x="11661" y="7977"/>
                      <a:pt x="11737" y="7797"/>
                      <a:pt x="11819" y="7612"/>
                    </a:cubicBezTo>
                    <a:close/>
                    <a:moveTo>
                      <a:pt x="20714" y="7443"/>
                    </a:moveTo>
                    <a:cubicBezTo>
                      <a:pt x="20845" y="7890"/>
                      <a:pt x="20916" y="8364"/>
                      <a:pt x="20938" y="8877"/>
                    </a:cubicBezTo>
                    <a:cubicBezTo>
                      <a:pt x="20976" y="9935"/>
                      <a:pt x="20763" y="11075"/>
                      <a:pt x="20338" y="12193"/>
                    </a:cubicBezTo>
                    <a:cubicBezTo>
                      <a:pt x="19755" y="11582"/>
                      <a:pt x="19106" y="10993"/>
                      <a:pt x="18407" y="10442"/>
                    </a:cubicBezTo>
                    <a:cubicBezTo>
                      <a:pt x="18342" y="10202"/>
                      <a:pt x="18266" y="9962"/>
                      <a:pt x="18184" y="9728"/>
                    </a:cubicBezTo>
                    <a:cubicBezTo>
                      <a:pt x="19035" y="8550"/>
                      <a:pt x="19913" y="7852"/>
                      <a:pt x="20714" y="7443"/>
                    </a:cubicBezTo>
                    <a:close/>
                    <a:moveTo>
                      <a:pt x="4386" y="11184"/>
                    </a:moveTo>
                    <a:lnTo>
                      <a:pt x="4386" y="11184"/>
                    </a:lnTo>
                    <a:cubicBezTo>
                      <a:pt x="4315" y="11860"/>
                      <a:pt x="4282" y="12542"/>
                      <a:pt x="4287" y="13224"/>
                    </a:cubicBezTo>
                    <a:cubicBezTo>
                      <a:pt x="4031" y="12657"/>
                      <a:pt x="3851" y="12144"/>
                      <a:pt x="3720" y="11686"/>
                    </a:cubicBezTo>
                    <a:cubicBezTo>
                      <a:pt x="3922" y="11500"/>
                      <a:pt x="4146" y="11337"/>
                      <a:pt x="4386" y="11184"/>
                    </a:cubicBezTo>
                    <a:close/>
                    <a:moveTo>
                      <a:pt x="17600" y="10622"/>
                    </a:moveTo>
                    <a:cubicBezTo>
                      <a:pt x="17682" y="10682"/>
                      <a:pt x="17769" y="10748"/>
                      <a:pt x="17851" y="10813"/>
                    </a:cubicBezTo>
                    <a:cubicBezTo>
                      <a:pt x="18047" y="11599"/>
                      <a:pt x="18135" y="12444"/>
                      <a:pt x="18080" y="13317"/>
                    </a:cubicBezTo>
                    <a:cubicBezTo>
                      <a:pt x="17677" y="12951"/>
                      <a:pt x="17235" y="12602"/>
                      <a:pt x="16766" y="12275"/>
                    </a:cubicBezTo>
                    <a:cubicBezTo>
                      <a:pt x="16815" y="12166"/>
                      <a:pt x="16864" y="12057"/>
                      <a:pt x="16913" y="11942"/>
                    </a:cubicBezTo>
                    <a:cubicBezTo>
                      <a:pt x="17137" y="11457"/>
                      <a:pt x="17366" y="11020"/>
                      <a:pt x="17600" y="10622"/>
                    </a:cubicBezTo>
                    <a:close/>
                    <a:moveTo>
                      <a:pt x="21363" y="7165"/>
                    </a:moveTo>
                    <a:cubicBezTo>
                      <a:pt x="21532" y="7781"/>
                      <a:pt x="21685" y="8446"/>
                      <a:pt x="21811" y="9172"/>
                    </a:cubicBezTo>
                    <a:cubicBezTo>
                      <a:pt x="22132" y="10966"/>
                      <a:pt x="22111" y="12580"/>
                      <a:pt x="21838" y="14009"/>
                    </a:cubicBezTo>
                    <a:cubicBezTo>
                      <a:pt x="21527" y="13567"/>
                      <a:pt x="21183" y="13137"/>
                      <a:pt x="20813" y="12711"/>
                    </a:cubicBezTo>
                    <a:cubicBezTo>
                      <a:pt x="21347" y="11419"/>
                      <a:pt x="21614" y="10088"/>
                      <a:pt x="21571" y="8855"/>
                    </a:cubicBezTo>
                    <a:cubicBezTo>
                      <a:pt x="21549" y="8266"/>
                      <a:pt x="21456" y="7710"/>
                      <a:pt x="21298" y="7192"/>
                    </a:cubicBezTo>
                    <a:cubicBezTo>
                      <a:pt x="21320" y="7181"/>
                      <a:pt x="21342" y="7176"/>
                      <a:pt x="21363" y="7165"/>
                    </a:cubicBezTo>
                    <a:close/>
                    <a:moveTo>
                      <a:pt x="9223" y="10257"/>
                    </a:moveTo>
                    <a:cubicBezTo>
                      <a:pt x="9567" y="10284"/>
                      <a:pt x="9916" y="10322"/>
                      <a:pt x="10259" y="10377"/>
                    </a:cubicBezTo>
                    <a:cubicBezTo>
                      <a:pt x="9998" y="11582"/>
                      <a:pt x="9883" y="12809"/>
                      <a:pt x="9921" y="14004"/>
                    </a:cubicBezTo>
                    <a:cubicBezTo>
                      <a:pt x="9921" y="14091"/>
                      <a:pt x="9927" y="14184"/>
                      <a:pt x="9932" y="14271"/>
                    </a:cubicBezTo>
                    <a:cubicBezTo>
                      <a:pt x="9823" y="14015"/>
                      <a:pt x="9725" y="13747"/>
                      <a:pt x="9627" y="13464"/>
                    </a:cubicBezTo>
                    <a:cubicBezTo>
                      <a:pt x="9234" y="12329"/>
                      <a:pt x="9103" y="11244"/>
                      <a:pt x="9223" y="10257"/>
                    </a:cubicBezTo>
                    <a:close/>
                    <a:moveTo>
                      <a:pt x="18620" y="11435"/>
                    </a:moveTo>
                    <a:lnTo>
                      <a:pt x="18620" y="11435"/>
                    </a:lnTo>
                    <a:cubicBezTo>
                      <a:pt x="19133" y="11877"/>
                      <a:pt x="19618" y="12340"/>
                      <a:pt x="20071" y="12831"/>
                    </a:cubicBezTo>
                    <a:cubicBezTo>
                      <a:pt x="19820" y="13387"/>
                      <a:pt x="19520" y="13927"/>
                      <a:pt x="19165" y="14451"/>
                    </a:cubicBezTo>
                    <a:cubicBezTo>
                      <a:pt x="19007" y="14255"/>
                      <a:pt x="18833" y="14064"/>
                      <a:pt x="18653" y="13878"/>
                    </a:cubicBezTo>
                    <a:cubicBezTo>
                      <a:pt x="18756" y="13071"/>
                      <a:pt x="18746" y="12248"/>
                      <a:pt x="18620" y="11435"/>
                    </a:cubicBezTo>
                    <a:close/>
                    <a:moveTo>
                      <a:pt x="22181" y="7803"/>
                    </a:moveTo>
                    <a:cubicBezTo>
                      <a:pt x="22547" y="8174"/>
                      <a:pt x="22880" y="8572"/>
                      <a:pt x="23180" y="9003"/>
                    </a:cubicBezTo>
                    <a:cubicBezTo>
                      <a:pt x="23207" y="9444"/>
                      <a:pt x="23212" y="9902"/>
                      <a:pt x="23196" y="10366"/>
                    </a:cubicBezTo>
                    <a:cubicBezTo>
                      <a:pt x="23136" y="11822"/>
                      <a:pt x="22841" y="13333"/>
                      <a:pt x="22351" y="14789"/>
                    </a:cubicBezTo>
                    <a:cubicBezTo>
                      <a:pt x="22345" y="14778"/>
                      <a:pt x="22334" y="14762"/>
                      <a:pt x="22329" y="14751"/>
                    </a:cubicBezTo>
                    <a:cubicBezTo>
                      <a:pt x="22732" y="13104"/>
                      <a:pt x="22814" y="11200"/>
                      <a:pt x="22438" y="9063"/>
                    </a:cubicBezTo>
                    <a:cubicBezTo>
                      <a:pt x="22356" y="8615"/>
                      <a:pt x="22269" y="8201"/>
                      <a:pt x="22181" y="7803"/>
                    </a:cubicBezTo>
                    <a:close/>
                    <a:moveTo>
                      <a:pt x="6093" y="10491"/>
                    </a:moveTo>
                    <a:cubicBezTo>
                      <a:pt x="5471" y="11975"/>
                      <a:pt x="5247" y="13835"/>
                      <a:pt x="5476" y="15427"/>
                    </a:cubicBezTo>
                    <a:cubicBezTo>
                      <a:pt x="5340" y="15209"/>
                      <a:pt x="5209" y="14991"/>
                      <a:pt x="5089" y="14778"/>
                    </a:cubicBezTo>
                    <a:cubicBezTo>
                      <a:pt x="4969" y="14064"/>
                      <a:pt x="4915" y="13322"/>
                      <a:pt x="4931" y="12569"/>
                    </a:cubicBezTo>
                    <a:cubicBezTo>
                      <a:pt x="4942" y="11975"/>
                      <a:pt x="4996" y="11386"/>
                      <a:pt x="5100" y="10819"/>
                    </a:cubicBezTo>
                    <a:cubicBezTo>
                      <a:pt x="5394" y="10693"/>
                      <a:pt x="5705" y="10590"/>
                      <a:pt x="6043" y="10502"/>
                    </a:cubicBezTo>
                    <a:cubicBezTo>
                      <a:pt x="6060" y="10497"/>
                      <a:pt x="6076" y="10491"/>
                      <a:pt x="6093" y="10491"/>
                    </a:cubicBezTo>
                    <a:close/>
                    <a:moveTo>
                      <a:pt x="18516" y="14664"/>
                    </a:moveTo>
                    <a:cubicBezTo>
                      <a:pt x="18609" y="14767"/>
                      <a:pt x="18702" y="14876"/>
                      <a:pt x="18789" y="14985"/>
                    </a:cubicBezTo>
                    <a:cubicBezTo>
                      <a:pt x="18604" y="15220"/>
                      <a:pt x="18418" y="15449"/>
                      <a:pt x="18227" y="15656"/>
                    </a:cubicBezTo>
                    <a:cubicBezTo>
                      <a:pt x="18277" y="15520"/>
                      <a:pt x="18326" y="15384"/>
                      <a:pt x="18364" y="15242"/>
                    </a:cubicBezTo>
                    <a:cubicBezTo>
                      <a:pt x="18424" y="15051"/>
                      <a:pt x="18473" y="14855"/>
                      <a:pt x="18516" y="14664"/>
                    </a:cubicBezTo>
                    <a:close/>
                    <a:moveTo>
                      <a:pt x="20529" y="13349"/>
                    </a:moveTo>
                    <a:cubicBezTo>
                      <a:pt x="20938" y="13829"/>
                      <a:pt x="21309" y="14331"/>
                      <a:pt x="21647" y="14855"/>
                    </a:cubicBezTo>
                    <a:cubicBezTo>
                      <a:pt x="21418" y="15689"/>
                      <a:pt x="21096" y="16447"/>
                      <a:pt x="20709" y="17129"/>
                    </a:cubicBezTo>
                    <a:cubicBezTo>
                      <a:pt x="20453" y="16382"/>
                      <a:pt x="20065" y="15662"/>
                      <a:pt x="19575" y="14980"/>
                    </a:cubicBezTo>
                    <a:cubicBezTo>
                      <a:pt x="19575" y="14975"/>
                      <a:pt x="19580" y="14969"/>
                      <a:pt x="19580" y="14964"/>
                    </a:cubicBezTo>
                    <a:cubicBezTo>
                      <a:pt x="19945" y="14445"/>
                      <a:pt x="20262" y="13906"/>
                      <a:pt x="20529" y="13349"/>
                    </a:cubicBezTo>
                    <a:close/>
                    <a:moveTo>
                      <a:pt x="10887" y="10486"/>
                    </a:moveTo>
                    <a:cubicBezTo>
                      <a:pt x="11476" y="10601"/>
                      <a:pt x="12065" y="10759"/>
                      <a:pt x="12648" y="10950"/>
                    </a:cubicBezTo>
                    <a:cubicBezTo>
                      <a:pt x="12719" y="11762"/>
                      <a:pt x="12588" y="12706"/>
                      <a:pt x="12452" y="13709"/>
                    </a:cubicBezTo>
                    <a:cubicBezTo>
                      <a:pt x="12277" y="14991"/>
                      <a:pt x="12097" y="16305"/>
                      <a:pt x="12359" y="17461"/>
                    </a:cubicBezTo>
                    <a:cubicBezTo>
                      <a:pt x="12223" y="17385"/>
                      <a:pt x="12097" y="17292"/>
                      <a:pt x="11966" y="17194"/>
                    </a:cubicBezTo>
                    <a:cubicBezTo>
                      <a:pt x="11519" y="16856"/>
                      <a:pt x="11110" y="16393"/>
                      <a:pt x="10734" y="15820"/>
                    </a:cubicBezTo>
                    <a:cubicBezTo>
                      <a:pt x="10636" y="15242"/>
                      <a:pt x="10576" y="14631"/>
                      <a:pt x="10554" y="13982"/>
                    </a:cubicBezTo>
                    <a:cubicBezTo>
                      <a:pt x="10516" y="12831"/>
                      <a:pt x="10630" y="11648"/>
                      <a:pt x="10887" y="10486"/>
                    </a:cubicBezTo>
                    <a:close/>
                    <a:moveTo>
                      <a:pt x="16537" y="12891"/>
                    </a:moveTo>
                    <a:cubicBezTo>
                      <a:pt x="17055" y="13262"/>
                      <a:pt x="17546" y="13666"/>
                      <a:pt x="17987" y="14102"/>
                    </a:cubicBezTo>
                    <a:cubicBezTo>
                      <a:pt x="17840" y="14991"/>
                      <a:pt x="17535" y="15891"/>
                      <a:pt x="17033" y="16769"/>
                    </a:cubicBezTo>
                    <a:cubicBezTo>
                      <a:pt x="16553" y="17134"/>
                      <a:pt x="16062" y="17418"/>
                      <a:pt x="15566" y="17614"/>
                    </a:cubicBezTo>
                    <a:cubicBezTo>
                      <a:pt x="15659" y="17172"/>
                      <a:pt x="15730" y="16703"/>
                      <a:pt x="15800" y="16223"/>
                    </a:cubicBezTo>
                    <a:cubicBezTo>
                      <a:pt x="15953" y="15204"/>
                      <a:pt x="16122" y="14075"/>
                      <a:pt x="16537" y="12891"/>
                    </a:cubicBezTo>
                    <a:close/>
                    <a:moveTo>
                      <a:pt x="8361" y="10227"/>
                    </a:moveTo>
                    <a:cubicBezTo>
                      <a:pt x="8436" y="10227"/>
                      <a:pt x="8510" y="10228"/>
                      <a:pt x="8585" y="10230"/>
                    </a:cubicBezTo>
                    <a:cubicBezTo>
                      <a:pt x="8465" y="11293"/>
                      <a:pt x="8607" y="12455"/>
                      <a:pt x="9027" y="13671"/>
                    </a:cubicBezTo>
                    <a:cubicBezTo>
                      <a:pt x="9359" y="14642"/>
                      <a:pt x="9736" y="15422"/>
                      <a:pt x="10134" y="16054"/>
                    </a:cubicBezTo>
                    <a:cubicBezTo>
                      <a:pt x="10243" y="16682"/>
                      <a:pt x="10396" y="17265"/>
                      <a:pt x="10576" y="17811"/>
                    </a:cubicBezTo>
                    <a:cubicBezTo>
                      <a:pt x="8394" y="15962"/>
                      <a:pt x="6845" y="13371"/>
                      <a:pt x="7058" y="10311"/>
                    </a:cubicBezTo>
                    <a:cubicBezTo>
                      <a:pt x="7479" y="10255"/>
                      <a:pt x="7915" y="10227"/>
                      <a:pt x="8361" y="10227"/>
                    </a:cubicBezTo>
                    <a:close/>
                    <a:moveTo>
                      <a:pt x="13297" y="11179"/>
                    </a:moveTo>
                    <a:lnTo>
                      <a:pt x="13297" y="11179"/>
                    </a:lnTo>
                    <a:cubicBezTo>
                      <a:pt x="14235" y="11533"/>
                      <a:pt x="15151" y="11986"/>
                      <a:pt x="15991" y="12526"/>
                    </a:cubicBezTo>
                    <a:cubicBezTo>
                      <a:pt x="15522" y="13818"/>
                      <a:pt x="15337" y="15035"/>
                      <a:pt x="15173" y="16125"/>
                    </a:cubicBezTo>
                    <a:cubicBezTo>
                      <a:pt x="15081" y="16742"/>
                      <a:pt x="14993" y="17314"/>
                      <a:pt x="14873" y="17832"/>
                    </a:cubicBezTo>
                    <a:cubicBezTo>
                      <a:pt x="14824" y="17843"/>
                      <a:pt x="14770" y="17854"/>
                      <a:pt x="14721" y="17860"/>
                    </a:cubicBezTo>
                    <a:cubicBezTo>
                      <a:pt x="14490" y="17904"/>
                      <a:pt x="14264" y="17926"/>
                      <a:pt x="14043" y="17926"/>
                    </a:cubicBezTo>
                    <a:cubicBezTo>
                      <a:pt x="13725" y="17926"/>
                      <a:pt x="13416" y="17881"/>
                      <a:pt x="13117" y="17794"/>
                    </a:cubicBezTo>
                    <a:cubicBezTo>
                      <a:pt x="12686" y="16665"/>
                      <a:pt x="12888" y="15209"/>
                      <a:pt x="13079" y="13796"/>
                    </a:cubicBezTo>
                    <a:cubicBezTo>
                      <a:pt x="13204" y="12908"/>
                      <a:pt x="13324" y="12008"/>
                      <a:pt x="13297" y="11179"/>
                    </a:cubicBezTo>
                    <a:close/>
                    <a:moveTo>
                      <a:pt x="23529" y="6957"/>
                    </a:moveTo>
                    <a:lnTo>
                      <a:pt x="23529" y="6957"/>
                    </a:lnTo>
                    <a:cubicBezTo>
                      <a:pt x="24876" y="7165"/>
                      <a:pt x="26081" y="8015"/>
                      <a:pt x="26850" y="9335"/>
                    </a:cubicBezTo>
                    <a:cubicBezTo>
                      <a:pt x="28143" y="11555"/>
                      <a:pt x="27870" y="14522"/>
                      <a:pt x="26130" y="17265"/>
                    </a:cubicBezTo>
                    <a:cubicBezTo>
                      <a:pt x="25776" y="17821"/>
                      <a:pt x="25377" y="18307"/>
                      <a:pt x="24947" y="18721"/>
                    </a:cubicBezTo>
                    <a:cubicBezTo>
                      <a:pt x="25519" y="17096"/>
                      <a:pt x="25710" y="15280"/>
                      <a:pt x="25481" y="13475"/>
                    </a:cubicBezTo>
                    <a:cubicBezTo>
                      <a:pt x="25252" y="11691"/>
                      <a:pt x="24679" y="10104"/>
                      <a:pt x="23801" y="8784"/>
                    </a:cubicBezTo>
                    <a:cubicBezTo>
                      <a:pt x="23758" y="8146"/>
                      <a:pt x="23665" y="7535"/>
                      <a:pt x="23529" y="6957"/>
                    </a:cubicBezTo>
                    <a:close/>
                    <a:moveTo>
                      <a:pt x="16117" y="18067"/>
                    </a:moveTo>
                    <a:cubicBezTo>
                      <a:pt x="15828" y="18405"/>
                      <a:pt x="15500" y="18738"/>
                      <a:pt x="15141" y="19065"/>
                    </a:cubicBezTo>
                    <a:cubicBezTo>
                      <a:pt x="15239" y="18836"/>
                      <a:pt x="15321" y="18596"/>
                      <a:pt x="15391" y="18345"/>
                    </a:cubicBezTo>
                    <a:cubicBezTo>
                      <a:pt x="15631" y="18274"/>
                      <a:pt x="15877" y="18176"/>
                      <a:pt x="16117" y="18067"/>
                    </a:cubicBezTo>
                    <a:close/>
                    <a:moveTo>
                      <a:pt x="11061" y="17243"/>
                    </a:moveTo>
                    <a:cubicBezTo>
                      <a:pt x="11585" y="17767"/>
                      <a:pt x="12125" y="18100"/>
                      <a:pt x="12637" y="18296"/>
                    </a:cubicBezTo>
                    <a:cubicBezTo>
                      <a:pt x="12823" y="18738"/>
                      <a:pt x="13019" y="19152"/>
                      <a:pt x="13221" y="19545"/>
                    </a:cubicBezTo>
                    <a:cubicBezTo>
                      <a:pt x="12648" y="19256"/>
                      <a:pt x="12081" y="18923"/>
                      <a:pt x="11546" y="18552"/>
                    </a:cubicBezTo>
                    <a:cubicBezTo>
                      <a:pt x="11361" y="18143"/>
                      <a:pt x="11203" y="17707"/>
                      <a:pt x="11061" y="17243"/>
                    </a:cubicBezTo>
                    <a:close/>
                    <a:moveTo>
                      <a:pt x="23834" y="10175"/>
                    </a:moveTo>
                    <a:cubicBezTo>
                      <a:pt x="24058" y="10644"/>
                      <a:pt x="24243" y="11130"/>
                      <a:pt x="24390" y="11620"/>
                    </a:cubicBezTo>
                    <a:cubicBezTo>
                      <a:pt x="25143" y="14178"/>
                      <a:pt x="24848" y="17091"/>
                      <a:pt x="23763" y="19643"/>
                    </a:cubicBezTo>
                    <a:cubicBezTo>
                      <a:pt x="23752" y="19654"/>
                      <a:pt x="23741" y="19659"/>
                      <a:pt x="23730" y="19665"/>
                    </a:cubicBezTo>
                    <a:cubicBezTo>
                      <a:pt x="23709" y="18236"/>
                      <a:pt x="23425" y="16851"/>
                      <a:pt x="22765" y="15525"/>
                    </a:cubicBezTo>
                    <a:cubicBezTo>
                      <a:pt x="23387" y="13851"/>
                      <a:pt x="23758" y="12089"/>
                      <a:pt x="23829" y="10393"/>
                    </a:cubicBezTo>
                    <a:cubicBezTo>
                      <a:pt x="23829" y="10317"/>
                      <a:pt x="23834" y="10246"/>
                      <a:pt x="23834" y="10175"/>
                    </a:cubicBezTo>
                    <a:close/>
                    <a:moveTo>
                      <a:pt x="13423" y="18509"/>
                    </a:moveTo>
                    <a:lnTo>
                      <a:pt x="13423" y="18509"/>
                    </a:lnTo>
                    <a:cubicBezTo>
                      <a:pt x="13641" y="18542"/>
                      <a:pt x="13854" y="18556"/>
                      <a:pt x="14055" y="18556"/>
                    </a:cubicBezTo>
                    <a:cubicBezTo>
                      <a:pt x="14276" y="18556"/>
                      <a:pt x="14483" y="18540"/>
                      <a:pt x="14672" y="18514"/>
                    </a:cubicBezTo>
                    <a:lnTo>
                      <a:pt x="14672" y="18514"/>
                    </a:lnTo>
                    <a:cubicBezTo>
                      <a:pt x="14519" y="18950"/>
                      <a:pt x="14312" y="19343"/>
                      <a:pt x="14022" y="19692"/>
                    </a:cubicBezTo>
                    <a:cubicBezTo>
                      <a:pt x="13815" y="19327"/>
                      <a:pt x="13613" y="18929"/>
                      <a:pt x="13423" y="18509"/>
                    </a:cubicBezTo>
                    <a:close/>
                    <a:moveTo>
                      <a:pt x="12146" y="19698"/>
                    </a:moveTo>
                    <a:cubicBezTo>
                      <a:pt x="12534" y="19921"/>
                      <a:pt x="12937" y="20128"/>
                      <a:pt x="13352" y="20314"/>
                    </a:cubicBezTo>
                    <a:cubicBezTo>
                      <a:pt x="13188" y="20434"/>
                      <a:pt x="13008" y="20543"/>
                      <a:pt x="12812" y="20641"/>
                    </a:cubicBezTo>
                    <a:cubicBezTo>
                      <a:pt x="12577" y="20352"/>
                      <a:pt x="12354" y="20036"/>
                      <a:pt x="12146" y="19698"/>
                    </a:cubicBezTo>
                    <a:close/>
                    <a:moveTo>
                      <a:pt x="19176" y="15514"/>
                    </a:moveTo>
                    <a:cubicBezTo>
                      <a:pt x="19596" y="16120"/>
                      <a:pt x="19929" y="16769"/>
                      <a:pt x="20153" y="17456"/>
                    </a:cubicBezTo>
                    <a:cubicBezTo>
                      <a:pt x="20196" y="17587"/>
                      <a:pt x="20234" y="17712"/>
                      <a:pt x="20267" y="17838"/>
                    </a:cubicBezTo>
                    <a:cubicBezTo>
                      <a:pt x="19313" y="19207"/>
                      <a:pt x="18058" y="20188"/>
                      <a:pt x="16733" y="20728"/>
                    </a:cubicBezTo>
                    <a:cubicBezTo>
                      <a:pt x="16106" y="20614"/>
                      <a:pt x="15500" y="20456"/>
                      <a:pt x="14933" y="20265"/>
                    </a:cubicBezTo>
                    <a:cubicBezTo>
                      <a:pt x="14873" y="20243"/>
                      <a:pt x="14813" y="20221"/>
                      <a:pt x="14748" y="20199"/>
                    </a:cubicBezTo>
                    <a:cubicBezTo>
                      <a:pt x="15899" y="19338"/>
                      <a:pt x="16826" y="18329"/>
                      <a:pt x="17491" y="17211"/>
                    </a:cubicBezTo>
                    <a:cubicBezTo>
                      <a:pt x="18086" y="16747"/>
                      <a:pt x="18658" y="16174"/>
                      <a:pt x="19176" y="15514"/>
                    </a:cubicBezTo>
                    <a:close/>
                    <a:moveTo>
                      <a:pt x="22438" y="16343"/>
                    </a:moveTo>
                    <a:cubicBezTo>
                      <a:pt x="22923" y="17516"/>
                      <a:pt x="23114" y="18743"/>
                      <a:pt x="23087" y="20025"/>
                    </a:cubicBezTo>
                    <a:cubicBezTo>
                      <a:pt x="22383" y="20374"/>
                      <a:pt x="21631" y="20614"/>
                      <a:pt x="20867" y="20756"/>
                    </a:cubicBezTo>
                    <a:cubicBezTo>
                      <a:pt x="21025" y="20188"/>
                      <a:pt x="21102" y="19567"/>
                      <a:pt x="21069" y="18912"/>
                    </a:cubicBezTo>
                    <a:cubicBezTo>
                      <a:pt x="21592" y="18105"/>
                      <a:pt x="22051" y="17243"/>
                      <a:pt x="22438" y="16343"/>
                    </a:cubicBezTo>
                    <a:close/>
                    <a:moveTo>
                      <a:pt x="3229" y="12220"/>
                    </a:moveTo>
                    <a:cubicBezTo>
                      <a:pt x="3486" y="13017"/>
                      <a:pt x="3867" y="13884"/>
                      <a:pt x="4380" y="14811"/>
                    </a:cubicBezTo>
                    <a:cubicBezTo>
                      <a:pt x="4609" y="16987"/>
                      <a:pt x="5264" y="19021"/>
                      <a:pt x="6278" y="20794"/>
                    </a:cubicBezTo>
                    <a:cubicBezTo>
                      <a:pt x="5880" y="20614"/>
                      <a:pt x="5493" y="20396"/>
                      <a:pt x="5127" y="20145"/>
                    </a:cubicBezTo>
                    <a:cubicBezTo>
                      <a:pt x="3715" y="19179"/>
                      <a:pt x="2782" y="17832"/>
                      <a:pt x="2509" y="16360"/>
                    </a:cubicBezTo>
                    <a:cubicBezTo>
                      <a:pt x="2193" y="14653"/>
                      <a:pt x="2444" y="13251"/>
                      <a:pt x="3229" y="12220"/>
                    </a:cubicBezTo>
                    <a:close/>
                    <a:moveTo>
                      <a:pt x="20409" y="19856"/>
                    </a:moveTo>
                    <a:lnTo>
                      <a:pt x="20409" y="19856"/>
                    </a:lnTo>
                    <a:cubicBezTo>
                      <a:pt x="20365" y="20210"/>
                      <a:pt x="20284" y="20548"/>
                      <a:pt x="20174" y="20859"/>
                    </a:cubicBezTo>
                    <a:cubicBezTo>
                      <a:pt x="19956" y="20886"/>
                      <a:pt x="19738" y="20903"/>
                      <a:pt x="19520" y="20914"/>
                    </a:cubicBezTo>
                    <a:cubicBezTo>
                      <a:pt x="19825" y="20587"/>
                      <a:pt x="20120" y="20232"/>
                      <a:pt x="20409" y="19856"/>
                    </a:cubicBezTo>
                    <a:close/>
                    <a:moveTo>
                      <a:pt x="20420" y="18694"/>
                    </a:moveTo>
                    <a:cubicBezTo>
                      <a:pt x="20420" y="18710"/>
                      <a:pt x="20420" y="18727"/>
                      <a:pt x="20425" y="18743"/>
                    </a:cubicBezTo>
                    <a:cubicBezTo>
                      <a:pt x="19875" y="19567"/>
                      <a:pt x="19269" y="20297"/>
                      <a:pt x="18626" y="20925"/>
                    </a:cubicBezTo>
                    <a:cubicBezTo>
                      <a:pt x="18369" y="20919"/>
                      <a:pt x="18118" y="20903"/>
                      <a:pt x="17867" y="20881"/>
                    </a:cubicBezTo>
                    <a:cubicBezTo>
                      <a:pt x="18800" y="20357"/>
                      <a:pt x="19678" y="19621"/>
                      <a:pt x="20420" y="18694"/>
                    </a:cubicBezTo>
                    <a:close/>
                    <a:moveTo>
                      <a:pt x="6420" y="11408"/>
                    </a:moveTo>
                    <a:cubicBezTo>
                      <a:pt x="6545" y="13333"/>
                      <a:pt x="7309" y="15182"/>
                      <a:pt x="8672" y="16818"/>
                    </a:cubicBezTo>
                    <a:cubicBezTo>
                      <a:pt x="9349" y="17625"/>
                      <a:pt x="10150" y="18361"/>
                      <a:pt x="11050" y="18999"/>
                    </a:cubicBezTo>
                    <a:cubicBezTo>
                      <a:pt x="11388" y="19714"/>
                      <a:pt x="11781" y="20347"/>
                      <a:pt x="12206" y="20897"/>
                    </a:cubicBezTo>
                    <a:cubicBezTo>
                      <a:pt x="12125" y="20930"/>
                      <a:pt x="12043" y="20952"/>
                      <a:pt x="11961" y="20979"/>
                    </a:cubicBezTo>
                    <a:cubicBezTo>
                      <a:pt x="10210" y="20494"/>
                      <a:pt x="8389" y="19349"/>
                      <a:pt x="6731" y="17243"/>
                    </a:cubicBezTo>
                    <a:cubicBezTo>
                      <a:pt x="6725" y="17227"/>
                      <a:pt x="6714" y="17211"/>
                      <a:pt x="6709" y="17194"/>
                    </a:cubicBezTo>
                    <a:cubicBezTo>
                      <a:pt x="5934" y="15896"/>
                      <a:pt x="5798" y="13437"/>
                      <a:pt x="6420" y="11408"/>
                    </a:cubicBezTo>
                    <a:close/>
                    <a:moveTo>
                      <a:pt x="14797" y="20886"/>
                    </a:moveTo>
                    <a:lnTo>
                      <a:pt x="14797" y="20886"/>
                    </a:lnTo>
                    <a:cubicBezTo>
                      <a:pt x="15037" y="20963"/>
                      <a:pt x="15271" y="21034"/>
                      <a:pt x="15511" y="21099"/>
                    </a:cubicBezTo>
                    <a:cubicBezTo>
                      <a:pt x="15353" y="21132"/>
                      <a:pt x="15195" y="21159"/>
                      <a:pt x="15031" y="21186"/>
                    </a:cubicBezTo>
                    <a:cubicBezTo>
                      <a:pt x="14955" y="21088"/>
                      <a:pt x="14873" y="20990"/>
                      <a:pt x="14797" y="20886"/>
                    </a:cubicBezTo>
                    <a:close/>
                    <a:moveTo>
                      <a:pt x="5618" y="16802"/>
                    </a:moveTo>
                    <a:cubicBezTo>
                      <a:pt x="7047" y="18869"/>
                      <a:pt x="8781" y="20374"/>
                      <a:pt x="10668" y="21192"/>
                    </a:cubicBezTo>
                    <a:cubicBezTo>
                      <a:pt x="10646" y="21192"/>
                      <a:pt x="10623" y="21192"/>
                      <a:pt x="10601" y="21192"/>
                    </a:cubicBezTo>
                    <a:cubicBezTo>
                      <a:pt x="9905" y="21192"/>
                      <a:pt x="9236" y="21028"/>
                      <a:pt x="8612" y="20685"/>
                    </a:cubicBezTo>
                    <a:cubicBezTo>
                      <a:pt x="7314" y="19981"/>
                      <a:pt x="6256" y="18563"/>
                      <a:pt x="5618" y="16802"/>
                    </a:cubicBezTo>
                    <a:close/>
                    <a:moveTo>
                      <a:pt x="13935" y="20761"/>
                    </a:moveTo>
                    <a:cubicBezTo>
                      <a:pt x="14044" y="20930"/>
                      <a:pt x="14164" y="21094"/>
                      <a:pt x="14279" y="21252"/>
                    </a:cubicBezTo>
                    <a:cubicBezTo>
                      <a:pt x="14180" y="21255"/>
                      <a:pt x="14081" y="21257"/>
                      <a:pt x="13982" y="21257"/>
                    </a:cubicBezTo>
                    <a:cubicBezTo>
                      <a:pt x="13767" y="21257"/>
                      <a:pt x="13550" y="21249"/>
                      <a:pt x="13330" y="21230"/>
                    </a:cubicBezTo>
                    <a:cubicBezTo>
                      <a:pt x="13303" y="21203"/>
                      <a:pt x="13275" y="21170"/>
                      <a:pt x="13248" y="21143"/>
                    </a:cubicBezTo>
                    <a:cubicBezTo>
                      <a:pt x="13472" y="21034"/>
                      <a:pt x="13701" y="20903"/>
                      <a:pt x="13935" y="20761"/>
                    </a:cubicBezTo>
                    <a:close/>
                    <a:moveTo>
                      <a:pt x="6202" y="19294"/>
                    </a:moveTo>
                    <a:lnTo>
                      <a:pt x="6202" y="19294"/>
                    </a:lnTo>
                    <a:cubicBezTo>
                      <a:pt x="6802" y="20139"/>
                      <a:pt x="7511" y="20810"/>
                      <a:pt x="8307" y="21241"/>
                    </a:cubicBezTo>
                    <a:cubicBezTo>
                      <a:pt x="8443" y="21317"/>
                      <a:pt x="8590" y="21388"/>
                      <a:pt x="8749" y="21454"/>
                    </a:cubicBezTo>
                    <a:cubicBezTo>
                      <a:pt x="8241" y="21410"/>
                      <a:pt x="7729" y="21306"/>
                      <a:pt x="7227" y="21154"/>
                    </a:cubicBezTo>
                    <a:cubicBezTo>
                      <a:pt x="6834" y="20559"/>
                      <a:pt x="6496" y="19938"/>
                      <a:pt x="6202" y="19294"/>
                    </a:cubicBezTo>
                    <a:close/>
                    <a:moveTo>
                      <a:pt x="16788" y="21388"/>
                    </a:moveTo>
                    <a:cubicBezTo>
                      <a:pt x="17180" y="21454"/>
                      <a:pt x="17568" y="21503"/>
                      <a:pt x="17955" y="21536"/>
                    </a:cubicBezTo>
                    <a:cubicBezTo>
                      <a:pt x="17486" y="21923"/>
                      <a:pt x="17000" y="22266"/>
                      <a:pt x="16504" y="22550"/>
                    </a:cubicBezTo>
                    <a:cubicBezTo>
                      <a:pt x="16171" y="22326"/>
                      <a:pt x="15850" y="22059"/>
                      <a:pt x="15539" y="21748"/>
                    </a:cubicBezTo>
                    <a:cubicBezTo>
                      <a:pt x="15959" y="21661"/>
                      <a:pt x="16379" y="21541"/>
                      <a:pt x="16788" y="21388"/>
                    </a:cubicBezTo>
                    <a:close/>
                    <a:moveTo>
                      <a:pt x="14781" y="21863"/>
                    </a:moveTo>
                    <a:cubicBezTo>
                      <a:pt x="15130" y="22250"/>
                      <a:pt x="15495" y="22588"/>
                      <a:pt x="15877" y="22872"/>
                    </a:cubicBezTo>
                    <a:cubicBezTo>
                      <a:pt x="15860" y="22883"/>
                      <a:pt x="15839" y="22888"/>
                      <a:pt x="15822" y="22899"/>
                    </a:cubicBezTo>
                    <a:cubicBezTo>
                      <a:pt x="15631" y="22828"/>
                      <a:pt x="15435" y="22746"/>
                      <a:pt x="15239" y="22648"/>
                    </a:cubicBezTo>
                    <a:cubicBezTo>
                      <a:pt x="14851" y="22457"/>
                      <a:pt x="14459" y="22206"/>
                      <a:pt x="14072" y="21901"/>
                    </a:cubicBezTo>
                    <a:cubicBezTo>
                      <a:pt x="14306" y="21895"/>
                      <a:pt x="14546" y="21885"/>
                      <a:pt x="14781" y="21863"/>
                    </a:cubicBezTo>
                    <a:close/>
                    <a:moveTo>
                      <a:pt x="19875" y="21536"/>
                    </a:moveTo>
                    <a:lnTo>
                      <a:pt x="19875" y="21536"/>
                    </a:lnTo>
                    <a:cubicBezTo>
                      <a:pt x="19602" y="22032"/>
                      <a:pt x="19253" y="22435"/>
                      <a:pt x="18860" y="22714"/>
                    </a:cubicBezTo>
                    <a:cubicBezTo>
                      <a:pt x="18544" y="22937"/>
                      <a:pt x="18167" y="23084"/>
                      <a:pt x="17753" y="23144"/>
                    </a:cubicBezTo>
                    <a:cubicBezTo>
                      <a:pt x="17546" y="23079"/>
                      <a:pt x="17338" y="23003"/>
                      <a:pt x="17137" y="22910"/>
                    </a:cubicBezTo>
                    <a:cubicBezTo>
                      <a:pt x="17737" y="22534"/>
                      <a:pt x="18315" y="22092"/>
                      <a:pt x="18866" y="21574"/>
                    </a:cubicBezTo>
                    <a:cubicBezTo>
                      <a:pt x="18909" y="21574"/>
                      <a:pt x="18953" y="21575"/>
                      <a:pt x="18997" y="21575"/>
                    </a:cubicBezTo>
                    <a:cubicBezTo>
                      <a:pt x="19291" y="21575"/>
                      <a:pt x="19585" y="21559"/>
                      <a:pt x="19875" y="21536"/>
                    </a:cubicBezTo>
                    <a:close/>
                    <a:moveTo>
                      <a:pt x="6180" y="5332"/>
                    </a:moveTo>
                    <a:lnTo>
                      <a:pt x="6180" y="5332"/>
                    </a:lnTo>
                    <a:cubicBezTo>
                      <a:pt x="5967" y="5708"/>
                      <a:pt x="5776" y="6101"/>
                      <a:pt x="5602" y="6505"/>
                    </a:cubicBezTo>
                    <a:cubicBezTo>
                      <a:pt x="4495" y="6826"/>
                      <a:pt x="3698" y="7426"/>
                      <a:pt x="3246" y="8294"/>
                    </a:cubicBezTo>
                    <a:cubicBezTo>
                      <a:pt x="2809" y="9144"/>
                      <a:pt x="2738" y="10219"/>
                      <a:pt x="3027" y="11479"/>
                    </a:cubicBezTo>
                    <a:cubicBezTo>
                      <a:pt x="1909" y="12678"/>
                      <a:pt x="1500" y="14391"/>
                      <a:pt x="1888" y="16474"/>
                    </a:cubicBezTo>
                    <a:cubicBezTo>
                      <a:pt x="2193" y="18116"/>
                      <a:pt x="3218" y="19605"/>
                      <a:pt x="4773" y="20668"/>
                    </a:cubicBezTo>
                    <a:cubicBezTo>
                      <a:pt x="5416" y="21110"/>
                      <a:pt x="6114" y="21454"/>
                      <a:pt x="6845" y="21694"/>
                    </a:cubicBezTo>
                    <a:cubicBezTo>
                      <a:pt x="7216" y="22245"/>
                      <a:pt x="7625" y="22763"/>
                      <a:pt x="8072" y="23243"/>
                    </a:cubicBezTo>
                    <a:cubicBezTo>
                      <a:pt x="6316" y="22692"/>
                      <a:pt x="4756" y="21688"/>
                      <a:pt x="3502" y="20265"/>
                    </a:cubicBezTo>
                    <a:cubicBezTo>
                      <a:pt x="1031" y="17467"/>
                      <a:pt x="153" y="13415"/>
                      <a:pt x="1315" y="10186"/>
                    </a:cubicBezTo>
                    <a:cubicBezTo>
                      <a:pt x="2122" y="7945"/>
                      <a:pt x="3813" y="6270"/>
                      <a:pt x="6180" y="5332"/>
                    </a:cubicBezTo>
                    <a:close/>
                    <a:moveTo>
                      <a:pt x="23054" y="20739"/>
                    </a:moveTo>
                    <a:cubicBezTo>
                      <a:pt x="23049" y="20816"/>
                      <a:pt x="23043" y="20892"/>
                      <a:pt x="23038" y="20963"/>
                    </a:cubicBezTo>
                    <a:cubicBezTo>
                      <a:pt x="22160" y="22097"/>
                      <a:pt x="21063" y="22872"/>
                      <a:pt x="19945" y="23166"/>
                    </a:cubicBezTo>
                    <a:cubicBezTo>
                      <a:pt x="19667" y="23237"/>
                      <a:pt x="19395" y="23281"/>
                      <a:pt x="19127" y="23297"/>
                    </a:cubicBezTo>
                    <a:cubicBezTo>
                      <a:pt x="19160" y="23275"/>
                      <a:pt x="19193" y="23253"/>
                      <a:pt x="19225" y="23232"/>
                    </a:cubicBezTo>
                    <a:cubicBezTo>
                      <a:pt x="19787" y="22828"/>
                      <a:pt x="20284" y="22212"/>
                      <a:pt x="20616" y="21454"/>
                    </a:cubicBezTo>
                    <a:cubicBezTo>
                      <a:pt x="20867" y="21416"/>
                      <a:pt x="21107" y="21366"/>
                      <a:pt x="21347" y="21312"/>
                    </a:cubicBezTo>
                    <a:cubicBezTo>
                      <a:pt x="21947" y="21176"/>
                      <a:pt x="22520" y="20985"/>
                      <a:pt x="23054" y="20739"/>
                    </a:cubicBezTo>
                    <a:close/>
                    <a:moveTo>
                      <a:pt x="12015" y="21650"/>
                    </a:moveTo>
                    <a:cubicBezTo>
                      <a:pt x="12359" y="21737"/>
                      <a:pt x="12703" y="21803"/>
                      <a:pt x="13052" y="21841"/>
                    </a:cubicBezTo>
                    <a:cubicBezTo>
                      <a:pt x="13668" y="22441"/>
                      <a:pt x="14322" y="22899"/>
                      <a:pt x="14961" y="23215"/>
                    </a:cubicBezTo>
                    <a:cubicBezTo>
                      <a:pt x="14966" y="23221"/>
                      <a:pt x="14977" y="23226"/>
                      <a:pt x="14982" y="23226"/>
                    </a:cubicBezTo>
                    <a:cubicBezTo>
                      <a:pt x="14759" y="23303"/>
                      <a:pt x="14524" y="23368"/>
                      <a:pt x="14295" y="23417"/>
                    </a:cubicBezTo>
                    <a:cubicBezTo>
                      <a:pt x="13313" y="23637"/>
                      <a:pt x="12348" y="23746"/>
                      <a:pt x="11412" y="23746"/>
                    </a:cubicBezTo>
                    <a:cubicBezTo>
                      <a:pt x="10681" y="23746"/>
                      <a:pt x="9967" y="23680"/>
                      <a:pt x="9278" y="23548"/>
                    </a:cubicBezTo>
                    <a:cubicBezTo>
                      <a:pt x="9245" y="23521"/>
                      <a:pt x="9218" y="23488"/>
                      <a:pt x="9185" y="23461"/>
                    </a:cubicBezTo>
                    <a:cubicBezTo>
                      <a:pt x="8678" y="22992"/>
                      <a:pt x="8214" y="22484"/>
                      <a:pt x="7805" y="21955"/>
                    </a:cubicBezTo>
                    <a:lnTo>
                      <a:pt x="7805" y="21955"/>
                    </a:lnTo>
                    <a:cubicBezTo>
                      <a:pt x="8323" y="22060"/>
                      <a:pt x="8845" y="22113"/>
                      <a:pt x="9360" y="22113"/>
                    </a:cubicBezTo>
                    <a:cubicBezTo>
                      <a:pt x="9789" y="22113"/>
                      <a:pt x="10213" y="22076"/>
                      <a:pt x="10625" y="21999"/>
                    </a:cubicBezTo>
                    <a:cubicBezTo>
                      <a:pt x="11143" y="21901"/>
                      <a:pt x="11606" y="21781"/>
                      <a:pt x="12015" y="21650"/>
                    </a:cubicBezTo>
                    <a:close/>
                    <a:moveTo>
                      <a:pt x="21543" y="23161"/>
                    </a:moveTo>
                    <a:lnTo>
                      <a:pt x="21543" y="23161"/>
                    </a:lnTo>
                    <a:cubicBezTo>
                      <a:pt x="20883" y="23897"/>
                      <a:pt x="20136" y="24535"/>
                      <a:pt x="19318" y="25042"/>
                    </a:cubicBezTo>
                    <a:cubicBezTo>
                      <a:pt x="18033" y="25840"/>
                      <a:pt x="16695" y="26235"/>
                      <a:pt x="15345" y="26235"/>
                    </a:cubicBezTo>
                    <a:cubicBezTo>
                      <a:pt x="13629" y="26235"/>
                      <a:pt x="11894" y="25597"/>
                      <a:pt x="10221" y="24333"/>
                    </a:cubicBezTo>
                    <a:lnTo>
                      <a:pt x="10221" y="24333"/>
                    </a:lnTo>
                    <a:cubicBezTo>
                      <a:pt x="10601" y="24370"/>
                      <a:pt x="10985" y="24388"/>
                      <a:pt x="11374" y="24388"/>
                    </a:cubicBezTo>
                    <a:cubicBezTo>
                      <a:pt x="12365" y="24388"/>
                      <a:pt x="13386" y="24270"/>
                      <a:pt x="14432" y="24039"/>
                    </a:cubicBezTo>
                    <a:cubicBezTo>
                      <a:pt x="14911" y="23930"/>
                      <a:pt x="15386" y="23777"/>
                      <a:pt x="15855" y="23575"/>
                    </a:cubicBezTo>
                    <a:cubicBezTo>
                      <a:pt x="16343" y="23731"/>
                      <a:pt x="16826" y="23807"/>
                      <a:pt x="17283" y="23807"/>
                    </a:cubicBezTo>
                    <a:cubicBezTo>
                      <a:pt x="17434" y="23807"/>
                      <a:pt x="17581" y="23799"/>
                      <a:pt x="17726" y="23782"/>
                    </a:cubicBezTo>
                    <a:cubicBezTo>
                      <a:pt x="18113" y="23883"/>
                      <a:pt x="18506" y="23933"/>
                      <a:pt x="18901" y="23933"/>
                    </a:cubicBezTo>
                    <a:cubicBezTo>
                      <a:pt x="19301" y="23933"/>
                      <a:pt x="19703" y="23881"/>
                      <a:pt x="20104" y="23777"/>
                    </a:cubicBezTo>
                    <a:cubicBezTo>
                      <a:pt x="20600" y="23652"/>
                      <a:pt x="21085" y="23439"/>
                      <a:pt x="21543" y="23161"/>
                    </a:cubicBezTo>
                    <a:close/>
                    <a:moveTo>
                      <a:pt x="14421" y="1"/>
                    </a:moveTo>
                    <a:cubicBezTo>
                      <a:pt x="13174" y="1"/>
                      <a:pt x="11983" y="257"/>
                      <a:pt x="10859" y="767"/>
                    </a:cubicBezTo>
                    <a:cubicBezTo>
                      <a:pt x="9234" y="1509"/>
                      <a:pt x="7805" y="2780"/>
                      <a:pt x="6692" y="4470"/>
                    </a:cubicBezTo>
                    <a:cubicBezTo>
                      <a:pt x="3764" y="5408"/>
                      <a:pt x="1675" y="7312"/>
                      <a:pt x="715" y="9973"/>
                    </a:cubicBezTo>
                    <a:cubicBezTo>
                      <a:pt x="104" y="11686"/>
                      <a:pt x="1" y="13606"/>
                      <a:pt x="415" y="15531"/>
                    </a:cubicBezTo>
                    <a:cubicBezTo>
                      <a:pt x="835" y="17440"/>
                      <a:pt x="1735" y="19218"/>
                      <a:pt x="3027" y="20685"/>
                    </a:cubicBezTo>
                    <a:cubicBezTo>
                      <a:pt x="4315" y="22146"/>
                      <a:pt x="5962" y="23232"/>
                      <a:pt x="7789" y="23826"/>
                    </a:cubicBezTo>
                    <a:cubicBezTo>
                      <a:pt x="8187" y="23957"/>
                      <a:pt x="8590" y="24066"/>
                      <a:pt x="8999" y="24148"/>
                    </a:cubicBezTo>
                    <a:cubicBezTo>
                      <a:pt x="10756" y="25708"/>
                      <a:pt x="12599" y="26602"/>
                      <a:pt x="14486" y="26815"/>
                    </a:cubicBezTo>
                    <a:cubicBezTo>
                      <a:pt x="14766" y="26846"/>
                      <a:pt x="15046" y="26862"/>
                      <a:pt x="15326" y="26862"/>
                    </a:cubicBezTo>
                    <a:cubicBezTo>
                      <a:pt x="16811" y="26862"/>
                      <a:pt x="18293" y="26426"/>
                      <a:pt x="19651" y="25582"/>
                    </a:cubicBezTo>
                    <a:cubicBezTo>
                      <a:pt x="20834" y="24846"/>
                      <a:pt x="21903" y="23837"/>
                      <a:pt x="22787" y="22621"/>
                    </a:cubicBezTo>
                    <a:lnTo>
                      <a:pt x="22787" y="22621"/>
                    </a:lnTo>
                    <a:cubicBezTo>
                      <a:pt x="22312" y="25004"/>
                      <a:pt x="21336" y="27513"/>
                      <a:pt x="20333" y="30093"/>
                    </a:cubicBezTo>
                    <a:cubicBezTo>
                      <a:pt x="19084" y="33316"/>
                      <a:pt x="17786" y="36648"/>
                      <a:pt x="17311" y="40051"/>
                    </a:cubicBezTo>
                    <a:cubicBezTo>
                      <a:pt x="16771" y="43934"/>
                      <a:pt x="17409" y="47321"/>
                      <a:pt x="19275" y="50403"/>
                    </a:cubicBezTo>
                    <a:cubicBezTo>
                      <a:pt x="19335" y="50506"/>
                      <a:pt x="19438" y="50561"/>
                      <a:pt x="19542" y="50561"/>
                    </a:cubicBezTo>
                    <a:cubicBezTo>
                      <a:pt x="19602" y="50561"/>
                      <a:pt x="19656" y="50545"/>
                      <a:pt x="19705" y="50512"/>
                    </a:cubicBezTo>
                    <a:cubicBezTo>
                      <a:pt x="19858" y="50425"/>
                      <a:pt x="19907" y="50228"/>
                      <a:pt x="19815" y="50076"/>
                    </a:cubicBezTo>
                    <a:cubicBezTo>
                      <a:pt x="15817" y="43465"/>
                      <a:pt x="18413" y="36784"/>
                      <a:pt x="20927" y="30322"/>
                    </a:cubicBezTo>
                    <a:cubicBezTo>
                      <a:pt x="22143" y="27186"/>
                      <a:pt x="23327" y="24148"/>
                      <a:pt x="23643" y="21285"/>
                    </a:cubicBezTo>
                    <a:cubicBezTo>
                      <a:pt x="23714" y="21165"/>
                      <a:pt x="23779" y="21045"/>
                      <a:pt x="23839" y="20919"/>
                    </a:cubicBezTo>
                    <a:cubicBezTo>
                      <a:pt x="24003" y="20685"/>
                      <a:pt x="24156" y="20434"/>
                      <a:pt x="24298" y="20177"/>
                    </a:cubicBezTo>
                    <a:cubicBezTo>
                      <a:pt x="24330" y="20112"/>
                      <a:pt x="24368" y="20047"/>
                      <a:pt x="24401" y="19981"/>
                    </a:cubicBezTo>
                    <a:cubicBezTo>
                      <a:pt x="25296" y="19354"/>
                      <a:pt x="26059" y="18558"/>
                      <a:pt x="26665" y="17609"/>
                    </a:cubicBezTo>
                    <a:cubicBezTo>
                      <a:pt x="28535" y="14653"/>
                      <a:pt x="28808" y="11446"/>
                      <a:pt x="27395" y="9019"/>
                    </a:cubicBezTo>
                    <a:cubicBezTo>
                      <a:pt x="26490" y="7465"/>
                      <a:pt x="24985" y="6467"/>
                      <a:pt x="23349" y="6297"/>
                    </a:cubicBezTo>
                    <a:cubicBezTo>
                      <a:pt x="22476" y="3451"/>
                      <a:pt x="20474" y="1411"/>
                      <a:pt x="17540" y="500"/>
                    </a:cubicBezTo>
                    <a:cubicBezTo>
                      <a:pt x="16467" y="167"/>
                      <a:pt x="15426" y="1"/>
                      <a:pt x="144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5"/>
              <p:cNvSpPr/>
              <p:nvPr/>
            </p:nvSpPr>
            <p:spPr>
              <a:xfrm>
                <a:off x="7081948" y="2646330"/>
                <a:ext cx="167414" cy="162127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3894" extrusionOk="0">
                    <a:moveTo>
                      <a:pt x="2237" y="0"/>
                    </a:moveTo>
                    <a:cubicBezTo>
                      <a:pt x="1857" y="0"/>
                      <a:pt x="1312" y="146"/>
                      <a:pt x="950" y="423"/>
                    </a:cubicBezTo>
                    <a:cubicBezTo>
                      <a:pt x="377" y="871"/>
                      <a:pt x="1" y="1672"/>
                      <a:pt x="148" y="2087"/>
                    </a:cubicBezTo>
                    <a:cubicBezTo>
                      <a:pt x="251" y="2379"/>
                      <a:pt x="444" y="2422"/>
                      <a:pt x="549" y="2422"/>
                    </a:cubicBezTo>
                    <a:cubicBezTo>
                      <a:pt x="594" y="2422"/>
                      <a:pt x="622" y="2414"/>
                      <a:pt x="622" y="2414"/>
                    </a:cubicBezTo>
                    <a:lnTo>
                      <a:pt x="622" y="2414"/>
                    </a:lnTo>
                    <a:cubicBezTo>
                      <a:pt x="622" y="2414"/>
                      <a:pt x="328" y="2769"/>
                      <a:pt x="535" y="3150"/>
                    </a:cubicBezTo>
                    <a:cubicBezTo>
                      <a:pt x="644" y="3354"/>
                      <a:pt x="844" y="3402"/>
                      <a:pt x="1008" y="3402"/>
                    </a:cubicBezTo>
                    <a:cubicBezTo>
                      <a:pt x="1157" y="3402"/>
                      <a:pt x="1277" y="3363"/>
                      <a:pt x="1277" y="3363"/>
                    </a:cubicBezTo>
                    <a:lnTo>
                      <a:pt x="1277" y="3363"/>
                    </a:lnTo>
                    <a:cubicBezTo>
                      <a:pt x="1277" y="3363"/>
                      <a:pt x="1091" y="3636"/>
                      <a:pt x="1391" y="3832"/>
                    </a:cubicBezTo>
                    <a:cubicBezTo>
                      <a:pt x="1456" y="3875"/>
                      <a:pt x="1517" y="3893"/>
                      <a:pt x="1576" y="3893"/>
                    </a:cubicBezTo>
                    <a:cubicBezTo>
                      <a:pt x="1924" y="3893"/>
                      <a:pt x="2194" y="3241"/>
                      <a:pt x="2684" y="3003"/>
                    </a:cubicBezTo>
                    <a:cubicBezTo>
                      <a:pt x="3327" y="2687"/>
                      <a:pt x="3884" y="2785"/>
                      <a:pt x="3857" y="2447"/>
                    </a:cubicBezTo>
                    <a:cubicBezTo>
                      <a:pt x="3830" y="2143"/>
                      <a:pt x="2966" y="2112"/>
                      <a:pt x="2613" y="2112"/>
                    </a:cubicBezTo>
                    <a:cubicBezTo>
                      <a:pt x="2523" y="2112"/>
                      <a:pt x="2466" y="2114"/>
                      <a:pt x="2466" y="2114"/>
                    </a:cubicBezTo>
                    <a:cubicBezTo>
                      <a:pt x="2864" y="1640"/>
                      <a:pt x="4020" y="1978"/>
                      <a:pt x="3906" y="1476"/>
                    </a:cubicBezTo>
                    <a:cubicBezTo>
                      <a:pt x="3869" y="1315"/>
                      <a:pt x="3471" y="1189"/>
                      <a:pt x="2965" y="1189"/>
                    </a:cubicBezTo>
                    <a:cubicBezTo>
                      <a:pt x="2492" y="1189"/>
                      <a:pt x="1925" y="1299"/>
                      <a:pt x="1468" y="1591"/>
                    </a:cubicBezTo>
                    <a:cubicBezTo>
                      <a:pt x="1310" y="772"/>
                      <a:pt x="2842" y="718"/>
                      <a:pt x="2635" y="107"/>
                    </a:cubicBezTo>
                    <a:cubicBezTo>
                      <a:pt x="2570" y="35"/>
                      <a:pt x="2424" y="0"/>
                      <a:pt x="2237" y="0"/>
                    </a:cubicBezTo>
                    <a:close/>
                  </a:path>
                </a:pathLst>
              </a:custGeom>
              <a:solidFill>
                <a:srgbClr val="924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5"/>
              <p:cNvSpPr/>
              <p:nvPr/>
            </p:nvSpPr>
            <p:spPr>
              <a:xfrm>
                <a:off x="8206922" y="2164595"/>
                <a:ext cx="105378" cy="3680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884" extrusionOk="0">
                    <a:moveTo>
                      <a:pt x="2531" y="0"/>
                    </a:moveTo>
                    <a:cubicBezTo>
                      <a:pt x="2531" y="0"/>
                      <a:pt x="1983" y="95"/>
                      <a:pt x="1199" y="95"/>
                    </a:cubicBezTo>
                    <a:cubicBezTo>
                      <a:pt x="839" y="95"/>
                      <a:pt x="429" y="75"/>
                      <a:pt x="0" y="17"/>
                    </a:cubicBezTo>
                    <a:lnTo>
                      <a:pt x="0" y="17"/>
                    </a:lnTo>
                    <a:cubicBezTo>
                      <a:pt x="0" y="17"/>
                      <a:pt x="246" y="884"/>
                      <a:pt x="1227" y="884"/>
                    </a:cubicBezTo>
                    <a:cubicBezTo>
                      <a:pt x="2214" y="884"/>
                      <a:pt x="2531" y="0"/>
                      <a:pt x="25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5"/>
              <p:cNvSpPr/>
              <p:nvPr/>
            </p:nvSpPr>
            <p:spPr>
              <a:xfrm>
                <a:off x="8198512" y="2107178"/>
                <a:ext cx="121075" cy="1998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480" extrusionOk="0">
                    <a:moveTo>
                      <a:pt x="200" y="1"/>
                    </a:moveTo>
                    <a:cubicBezTo>
                      <a:pt x="114" y="1"/>
                      <a:pt x="41" y="61"/>
                      <a:pt x="22" y="147"/>
                    </a:cubicBezTo>
                    <a:cubicBezTo>
                      <a:pt x="0" y="245"/>
                      <a:pt x="60" y="343"/>
                      <a:pt x="158" y="360"/>
                    </a:cubicBezTo>
                    <a:cubicBezTo>
                      <a:pt x="191" y="370"/>
                      <a:pt x="704" y="479"/>
                      <a:pt x="1446" y="479"/>
                    </a:cubicBezTo>
                    <a:cubicBezTo>
                      <a:pt x="1827" y="479"/>
                      <a:pt x="2269" y="447"/>
                      <a:pt x="2744" y="365"/>
                    </a:cubicBezTo>
                    <a:cubicBezTo>
                      <a:pt x="2842" y="343"/>
                      <a:pt x="2907" y="250"/>
                      <a:pt x="2891" y="152"/>
                    </a:cubicBezTo>
                    <a:cubicBezTo>
                      <a:pt x="2876" y="64"/>
                      <a:pt x="2796" y="3"/>
                      <a:pt x="2708" y="3"/>
                    </a:cubicBezTo>
                    <a:cubicBezTo>
                      <a:pt x="2698" y="3"/>
                      <a:pt x="2688" y="3"/>
                      <a:pt x="2678" y="5"/>
                    </a:cubicBezTo>
                    <a:cubicBezTo>
                      <a:pt x="2233" y="84"/>
                      <a:pt x="1812" y="110"/>
                      <a:pt x="1449" y="110"/>
                    </a:cubicBezTo>
                    <a:cubicBezTo>
                      <a:pt x="736" y="110"/>
                      <a:pt x="247" y="9"/>
                      <a:pt x="240" y="5"/>
                    </a:cubicBezTo>
                    <a:cubicBezTo>
                      <a:pt x="227" y="2"/>
                      <a:pt x="213" y="1"/>
                      <a:pt x="2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35"/>
              <p:cNvSpPr/>
              <p:nvPr/>
            </p:nvSpPr>
            <p:spPr>
              <a:xfrm>
                <a:off x="8198512" y="2129453"/>
                <a:ext cx="121075" cy="19943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479" extrusionOk="0">
                    <a:moveTo>
                      <a:pt x="200" y="0"/>
                    </a:moveTo>
                    <a:cubicBezTo>
                      <a:pt x="114" y="0"/>
                      <a:pt x="41" y="61"/>
                      <a:pt x="22" y="146"/>
                    </a:cubicBezTo>
                    <a:cubicBezTo>
                      <a:pt x="0" y="244"/>
                      <a:pt x="60" y="343"/>
                      <a:pt x="158" y="364"/>
                    </a:cubicBezTo>
                    <a:cubicBezTo>
                      <a:pt x="191" y="370"/>
                      <a:pt x="704" y="479"/>
                      <a:pt x="1446" y="479"/>
                    </a:cubicBezTo>
                    <a:cubicBezTo>
                      <a:pt x="1827" y="479"/>
                      <a:pt x="2269" y="446"/>
                      <a:pt x="2744" y="364"/>
                    </a:cubicBezTo>
                    <a:cubicBezTo>
                      <a:pt x="2842" y="348"/>
                      <a:pt x="2907" y="250"/>
                      <a:pt x="2891" y="152"/>
                    </a:cubicBezTo>
                    <a:cubicBezTo>
                      <a:pt x="2876" y="64"/>
                      <a:pt x="2796" y="2"/>
                      <a:pt x="2708" y="2"/>
                    </a:cubicBezTo>
                    <a:cubicBezTo>
                      <a:pt x="2698" y="2"/>
                      <a:pt x="2688" y="3"/>
                      <a:pt x="2678" y="4"/>
                    </a:cubicBezTo>
                    <a:cubicBezTo>
                      <a:pt x="2233" y="85"/>
                      <a:pt x="1812" y="112"/>
                      <a:pt x="1450" y="112"/>
                    </a:cubicBezTo>
                    <a:cubicBezTo>
                      <a:pt x="736" y="112"/>
                      <a:pt x="247" y="8"/>
                      <a:pt x="240" y="4"/>
                    </a:cubicBezTo>
                    <a:cubicBezTo>
                      <a:pt x="227" y="2"/>
                      <a:pt x="213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35"/>
              <p:cNvSpPr/>
              <p:nvPr/>
            </p:nvSpPr>
            <p:spPr>
              <a:xfrm>
                <a:off x="8198512" y="2151771"/>
                <a:ext cx="121075" cy="19902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478" extrusionOk="0">
                    <a:moveTo>
                      <a:pt x="206" y="0"/>
                    </a:moveTo>
                    <a:cubicBezTo>
                      <a:pt x="117" y="0"/>
                      <a:pt x="42" y="57"/>
                      <a:pt x="22" y="145"/>
                    </a:cubicBezTo>
                    <a:cubicBezTo>
                      <a:pt x="0" y="243"/>
                      <a:pt x="60" y="341"/>
                      <a:pt x="158" y="363"/>
                    </a:cubicBezTo>
                    <a:cubicBezTo>
                      <a:pt x="191" y="368"/>
                      <a:pt x="704" y="477"/>
                      <a:pt x="1446" y="477"/>
                    </a:cubicBezTo>
                    <a:cubicBezTo>
                      <a:pt x="1827" y="477"/>
                      <a:pt x="2269" y="450"/>
                      <a:pt x="2744" y="363"/>
                    </a:cubicBezTo>
                    <a:cubicBezTo>
                      <a:pt x="2842" y="347"/>
                      <a:pt x="2907" y="248"/>
                      <a:pt x="2891" y="150"/>
                    </a:cubicBezTo>
                    <a:cubicBezTo>
                      <a:pt x="2876" y="62"/>
                      <a:pt x="2796" y="0"/>
                      <a:pt x="2708" y="0"/>
                    </a:cubicBezTo>
                    <a:cubicBezTo>
                      <a:pt x="2698" y="0"/>
                      <a:pt x="2688" y="1"/>
                      <a:pt x="2678" y="3"/>
                    </a:cubicBezTo>
                    <a:cubicBezTo>
                      <a:pt x="2233" y="84"/>
                      <a:pt x="1812" y="111"/>
                      <a:pt x="1450" y="111"/>
                    </a:cubicBezTo>
                    <a:cubicBezTo>
                      <a:pt x="736" y="111"/>
                      <a:pt x="247" y="7"/>
                      <a:pt x="240" y="3"/>
                    </a:cubicBezTo>
                    <a:cubicBezTo>
                      <a:pt x="229" y="1"/>
                      <a:pt x="218" y="0"/>
                      <a:pt x="2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5"/>
              <p:cNvSpPr/>
              <p:nvPr/>
            </p:nvSpPr>
            <p:spPr>
              <a:xfrm>
                <a:off x="8129229" y="1811724"/>
                <a:ext cx="252100" cy="308141"/>
              </a:xfrm>
              <a:custGeom>
                <a:avLst/>
                <a:gdLst/>
                <a:ahLst/>
                <a:cxnLst/>
                <a:rect l="l" t="t" r="r" b="b"/>
                <a:pathLst>
                  <a:path w="6055" h="7401" extrusionOk="0">
                    <a:moveTo>
                      <a:pt x="2973" y="0"/>
                    </a:moveTo>
                    <a:cubicBezTo>
                      <a:pt x="2095" y="0"/>
                      <a:pt x="1397" y="300"/>
                      <a:pt x="890" y="895"/>
                    </a:cubicBezTo>
                    <a:cubicBezTo>
                      <a:pt x="12" y="1931"/>
                      <a:pt x="1" y="3523"/>
                      <a:pt x="115" y="4221"/>
                    </a:cubicBezTo>
                    <a:cubicBezTo>
                      <a:pt x="263" y="5132"/>
                      <a:pt x="863" y="5907"/>
                      <a:pt x="1304" y="6474"/>
                    </a:cubicBezTo>
                    <a:cubicBezTo>
                      <a:pt x="1517" y="6752"/>
                      <a:pt x="1757" y="7068"/>
                      <a:pt x="1757" y="7188"/>
                    </a:cubicBezTo>
                    <a:cubicBezTo>
                      <a:pt x="1757" y="7286"/>
                      <a:pt x="1839" y="7368"/>
                      <a:pt x="1942" y="7368"/>
                    </a:cubicBezTo>
                    <a:cubicBezTo>
                      <a:pt x="2041" y="7368"/>
                      <a:pt x="2122" y="7286"/>
                      <a:pt x="2122" y="7188"/>
                    </a:cubicBezTo>
                    <a:cubicBezTo>
                      <a:pt x="2122" y="6943"/>
                      <a:pt x="1899" y="6654"/>
                      <a:pt x="1593" y="6256"/>
                    </a:cubicBezTo>
                    <a:cubicBezTo>
                      <a:pt x="1179" y="5716"/>
                      <a:pt x="612" y="4979"/>
                      <a:pt x="475" y="4161"/>
                    </a:cubicBezTo>
                    <a:cubicBezTo>
                      <a:pt x="350" y="3420"/>
                      <a:pt x="432" y="1996"/>
                      <a:pt x="1168" y="1129"/>
                    </a:cubicBezTo>
                    <a:cubicBezTo>
                      <a:pt x="1599" y="622"/>
                      <a:pt x="2210" y="360"/>
                      <a:pt x="2973" y="360"/>
                    </a:cubicBezTo>
                    <a:cubicBezTo>
                      <a:pt x="3780" y="360"/>
                      <a:pt x="4408" y="616"/>
                      <a:pt x="4828" y="1118"/>
                    </a:cubicBezTo>
                    <a:cubicBezTo>
                      <a:pt x="5504" y="1909"/>
                      <a:pt x="5569" y="3212"/>
                      <a:pt x="5411" y="4161"/>
                    </a:cubicBezTo>
                    <a:cubicBezTo>
                      <a:pt x="5302" y="4810"/>
                      <a:pt x="4909" y="5454"/>
                      <a:pt x="4566" y="6021"/>
                    </a:cubicBezTo>
                    <a:cubicBezTo>
                      <a:pt x="4266" y="6512"/>
                      <a:pt x="4026" y="6905"/>
                      <a:pt x="4026" y="7221"/>
                    </a:cubicBezTo>
                    <a:cubicBezTo>
                      <a:pt x="4026" y="7319"/>
                      <a:pt x="4108" y="7401"/>
                      <a:pt x="4206" y="7401"/>
                    </a:cubicBezTo>
                    <a:cubicBezTo>
                      <a:pt x="4309" y="7401"/>
                      <a:pt x="4391" y="7319"/>
                      <a:pt x="4391" y="7221"/>
                    </a:cubicBezTo>
                    <a:cubicBezTo>
                      <a:pt x="4391" y="7008"/>
                      <a:pt x="4626" y="6621"/>
                      <a:pt x="4877" y="6207"/>
                    </a:cubicBezTo>
                    <a:cubicBezTo>
                      <a:pt x="5220" y="5645"/>
                      <a:pt x="5651" y="4941"/>
                      <a:pt x="5771" y="4221"/>
                    </a:cubicBezTo>
                    <a:cubicBezTo>
                      <a:pt x="5853" y="3720"/>
                      <a:pt x="6055" y="2002"/>
                      <a:pt x="5106" y="884"/>
                    </a:cubicBezTo>
                    <a:cubicBezTo>
                      <a:pt x="4609" y="295"/>
                      <a:pt x="3895" y="0"/>
                      <a:pt x="29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5"/>
              <p:cNvSpPr/>
              <p:nvPr/>
            </p:nvSpPr>
            <p:spPr>
              <a:xfrm>
                <a:off x="8200760" y="1970318"/>
                <a:ext cx="109750" cy="149553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3592" extrusionOk="0">
                    <a:moveTo>
                      <a:pt x="699" y="227"/>
                    </a:moveTo>
                    <a:cubicBezTo>
                      <a:pt x="715" y="227"/>
                      <a:pt x="743" y="232"/>
                      <a:pt x="781" y="265"/>
                    </a:cubicBezTo>
                    <a:cubicBezTo>
                      <a:pt x="873" y="347"/>
                      <a:pt x="939" y="532"/>
                      <a:pt x="944" y="729"/>
                    </a:cubicBezTo>
                    <a:cubicBezTo>
                      <a:pt x="762" y="992"/>
                      <a:pt x="542" y="1312"/>
                      <a:pt x="398" y="1312"/>
                    </a:cubicBezTo>
                    <a:cubicBezTo>
                      <a:pt x="387" y="1312"/>
                      <a:pt x="376" y="1311"/>
                      <a:pt x="366" y="1307"/>
                    </a:cubicBezTo>
                    <a:cubicBezTo>
                      <a:pt x="235" y="1252"/>
                      <a:pt x="230" y="1083"/>
                      <a:pt x="252" y="952"/>
                    </a:cubicBezTo>
                    <a:cubicBezTo>
                      <a:pt x="301" y="609"/>
                      <a:pt x="546" y="238"/>
                      <a:pt x="688" y="227"/>
                    </a:cubicBezTo>
                    <a:close/>
                    <a:moveTo>
                      <a:pt x="1942" y="254"/>
                    </a:moveTo>
                    <a:cubicBezTo>
                      <a:pt x="2237" y="380"/>
                      <a:pt x="2362" y="751"/>
                      <a:pt x="2390" y="969"/>
                    </a:cubicBezTo>
                    <a:cubicBezTo>
                      <a:pt x="2417" y="1187"/>
                      <a:pt x="2362" y="1323"/>
                      <a:pt x="2319" y="1329"/>
                    </a:cubicBezTo>
                    <a:cubicBezTo>
                      <a:pt x="2308" y="1333"/>
                      <a:pt x="2299" y="1335"/>
                      <a:pt x="2291" y="1335"/>
                    </a:cubicBezTo>
                    <a:cubicBezTo>
                      <a:pt x="2278" y="1335"/>
                      <a:pt x="2267" y="1330"/>
                      <a:pt x="2253" y="1323"/>
                    </a:cubicBezTo>
                    <a:cubicBezTo>
                      <a:pt x="2133" y="1241"/>
                      <a:pt x="2068" y="881"/>
                      <a:pt x="2019" y="620"/>
                    </a:cubicBezTo>
                    <a:cubicBezTo>
                      <a:pt x="1997" y="478"/>
                      <a:pt x="1970" y="352"/>
                      <a:pt x="1942" y="254"/>
                    </a:cubicBezTo>
                    <a:close/>
                    <a:moveTo>
                      <a:pt x="1723" y="1"/>
                    </a:moveTo>
                    <a:cubicBezTo>
                      <a:pt x="1718" y="1"/>
                      <a:pt x="1712" y="3"/>
                      <a:pt x="1708" y="3"/>
                    </a:cubicBezTo>
                    <a:cubicBezTo>
                      <a:pt x="1495" y="9"/>
                      <a:pt x="1310" y="216"/>
                      <a:pt x="1119" y="478"/>
                    </a:cubicBezTo>
                    <a:cubicBezTo>
                      <a:pt x="1081" y="325"/>
                      <a:pt x="1010" y="189"/>
                      <a:pt x="923" y="107"/>
                    </a:cubicBezTo>
                    <a:cubicBezTo>
                      <a:pt x="852" y="46"/>
                      <a:pt x="771" y="14"/>
                      <a:pt x="690" y="14"/>
                    </a:cubicBezTo>
                    <a:cubicBezTo>
                      <a:pt x="684" y="14"/>
                      <a:pt x="678" y="14"/>
                      <a:pt x="672" y="14"/>
                    </a:cubicBezTo>
                    <a:cubicBezTo>
                      <a:pt x="388" y="42"/>
                      <a:pt x="99" y="527"/>
                      <a:pt x="44" y="920"/>
                    </a:cubicBezTo>
                    <a:cubicBezTo>
                      <a:pt x="1" y="1209"/>
                      <a:pt x="88" y="1421"/>
                      <a:pt x="290" y="1503"/>
                    </a:cubicBezTo>
                    <a:cubicBezTo>
                      <a:pt x="327" y="1518"/>
                      <a:pt x="363" y="1525"/>
                      <a:pt x="400" y="1525"/>
                    </a:cubicBezTo>
                    <a:cubicBezTo>
                      <a:pt x="588" y="1525"/>
                      <a:pt x="766" y="1336"/>
                      <a:pt x="944" y="1094"/>
                    </a:cubicBezTo>
                    <a:lnTo>
                      <a:pt x="944" y="3472"/>
                    </a:lnTo>
                    <a:cubicBezTo>
                      <a:pt x="944" y="3527"/>
                      <a:pt x="988" y="3576"/>
                      <a:pt x="1048" y="3576"/>
                    </a:cubicBezTo>
                    <a:cubicBezTo>
                      <a:pt x="1108" y="3576"/>
                      <a:pt x="1152" y="3527"/>
                      <a:pt x="1152" y="3472"/>
                    </a:cubicBezTo>
                    <a:lnTo>
                      <a:pt x="1152" y="794"/>
                    </a:lnTo>
                    <a:cubicBezTo>
                      <a:pt x="1272" y="620"/>
                      <a:pt x="1408" y="423"/>
                      <a:pt x="1533" y="309"/>
                    </a:cubicBezTo>
                    <a:lnTo>
                      <a:pt x="1533" y="309"/>
                    </a:lnTo>
                    <a:cubicBezTo>
                      <a:pt x="1419" y="952"/>
                      <a:pt x="1424" y="2501"/>
                      <a:pt x="1441" y="3488"/>
                    </a:cubicBezTo>
                    <a:cubicBezTo>
                      <a:pt x="1446" y="3548"/>
                      <a:pt x="1490" y="3592"/>
                      <a:pt x="1550" y="3592"/>
                    </a:cubicBezTo>
                    <a:cubicBezTo>
                      <a:pt x="1610" y="3592"/>
                      <a:pt x="1653" y="3543"/>
                      <a:pt x="1653" y="3483"/>
                    </a:cubicBezTo>
                    <a:cubicBezTo>
                      <a:pt x="1632" y="2179"/>
                      <a:pt x="1659" y="756"/>
                      <a:pt x="1741" y="314"/>
                    </a:cubicBezTo>
                    <a:cubicBezTo>
                      <a:pt x="1768" y="412"/>
                      <a:pt x="1795" y="549"/>
                      <a:pt x="1812" y="658"/>
                    </a:cubicBezTo>
                    <a:cubicBezTo>
                      <a:pt x="1877" y="1007"/>
                      <a:pt x="1942" y="1372"/>
                      <a:pt x="2139" y="1498"/>
                    </a:cubicBezTo>
                    <a:cubicBezTo>
                      <a:pt x="2185" y="1528"/>
                      <a:pt x="2239" y="1545"/>
                      <a:pt x="2295" y="1545"/>
                    </a:cubicBezTo>
                    <a:cubicBezTo>
                      <a:pt x="2319" y="1545"/>
                      <a:pt x="2343" y="1542"/>
                      <a:pt x="2368" y="1536"/>
                    </a:cubicBezTo>
                    <a:cubicBezTo>
                      <a:pt x="2542" y="1492"/>
                      <a:pt x="2635" y="1263"/>
                      <a:pt x="2597" y="947"/>
                    </a:cubicBezTo>
                    <a:cubicBezTo>
                      <a:pt x="2548" y="489"/>
                      <a:pt x="2253" y="3"/>
                      <a:pt x="1730" y="3"/>
                    </a:cubicBezTo>
                    <a:cubicBezTo>
                      <a:pt x="1728" y="2"/>
                      <a:pt x="1725" y="1"/>
                      <a:pt x="17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5"/>
              <p:cNvSpPr/>
              <p:nvPr/>
            </p:nvSpPr>
            <p:spPr>
              <a:xfrm>
                <a:off x="7966888" y="1962948"/>
                <a:ext cx="121741" cy="150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61" extrusionOk="0">
                    <a:moveTo>
                      <a:pt x="175" y="0"/>
                    </a:moveTo>
                    <a:cubicBezTo>
                      <a:pt x="77" y="0"/>
                      <a:pt x="0" y="82"/>
                      <a:pt x="0" y="180"/>
                    </a:cubicBezTo>
                    <a:cubicBezTo>
                      <a:pt x="0" y="279"/>
                      <a:pt x="77" y="360"/>
                      <a:pt x="175" y="360"/>
                    </a:cubicBezTo>
                    <a:lnTo>
                      <a:pt x="2744" y="360"/>
                    </a:lnTo>
                    <a:cubicBezTo>
                      <a:pt x="2842" y="360"/>
                      <a:pt x="2924" y="279"/>
                      <a:pt x="2924" y="180"/>
                    </a:cubicBezTo>
                    <a:cubicBezTo>
                      <a:pt x="2924" y="82"/>
                      <a:pt x="2842" y="0"/>
                      <a:pt x="27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5"/>
              <p:cNvSpPr/>
              <p:nvPr/>
            </p:nvSpPr>
            <p:spPr>
              <a:xfrm>
                <a:off x="8424431" y="1962948"/>
                <a:ext cx="121782" cy="15030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361" extrusionOk="0">
                    <a:moveTo>
                      <a:pt x="181" y="0"/>
                    </a:moveTo>
                    <a:cubicBezTo>
                      <a:pt x="83" y="0"/>
                      <a:pt x="1" y="82"/>
                      <a:pt x="1" y="180"/>
                    </a:cubicBezTo>
                    <a:cubicBezTo>
                      <a:pt x="1" y="279"/>
                      <a:pt x="83" y="360"/>
                      <a:pt x="181" y="360"/>
                    </a:cubicBezTo>
                    <a:lnTo>
                      <a:pt x="2750" y="360"/>
                    </a:lnTo>
                    <a:cubicBezTo>
                      <a:pt x="2848" y="360"/>
                      <a:pt x="2924" y="279"/>
                      <a:pt x="2924" y="180"/>
                    </a:cubicBezTo>
                    <a:cubicBezTo>
                      <a:pt x="2924" y="82"/>
                      <a:pt x="2848" y="0"/>
                      <a:pt x="27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5"/>
              <p:cNvSpPr/>
              <p:nvPr/>
            </p:nvSpPr>
            <p:spPr>
              <a:xfrm>
                <a:off x="8051577" y="1719208"/>
                <a:ext cx="93387" cy="938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2255" extrusionOk="0">
                    <a:moveTo>
                      <a:pt x="194" y="1"/>
                    </a:moveTo>
                    <a:cubicBezTo>
                      <a:pt x="150" y="1"/>
                      <a:pt x="106" y="17"/>
                      <a:pt x="72" y="51"/>
                    </a:cubicBezTo>
                    <a:cubicBezTo>
                      <a:pt x="6" y="122"/>
                      <a:pt x="1" y="231"/>
                      <a:pt x="72" y="302"/>
                    </a:cubicBezTo>
                    <a:lnTo>
                      <a:pt x="1920" y="2206"/>
                    </a:lnTo>
                    <a:cubicBezTo>
                      <a:pt x="1953" y="2238"/>
                      <a:pt x="2002" y="2255"/>
                      <a:pt x="2046" y="2255"/>
                    </a:cubicBezTo>
                    <a:cubicBezTo>
                      <a:pt x="2089" y="2255"/>
                      <a:pt x="2139" y="2238"/>
                      <a:pt x="2171" y="2206"/>
                    </a:cubicBezTo>
                    <a:cubicBezTo>
                      <a:pt x="2242" y="2140"/>
                      <a:pt x="2242" y="2026"/>
                      <a:pt x="2177" y="1955"/>
                    </a:cubicBezTo>
                    <a:lnTo>
                      <a:pt x="328" y="57"/>
                    </a:lnTo>
                    <a:cubicBezTo>
                      <a:pt x="291" y="20"/>
                      <a:pt x="242" y="1"/>
                      <a:pt x="1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5"/>
              <p:cNvSpPr/>
              <p:nvPr/>
            </p:nvSpPr>
            <p:spPr>
              <a:xfrm>
                <a:off x="8376549" y="1746979"/>
                <a:ext cx="93595" cy="83395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2003" extrusionOk="0">
                    <a:moveTo>
                      <a:pt x="2045" y="1"/>
                    </a:moveTo>
                    <a:cubicBezTo>
                      <a:pt x="2003" y="1"/>
                      <a:pt x="1963" y="15"/>
                      <a:pt x="1931" y="44"/>
                    </a:cubicBezTo>
                    <a:lnTo>
                      <a:pt x="82" y="1691"/>
                    </a:lnTo>
                    <a:cubicBezTo>
                      <a:pt x="6" y="1757"/>
                      <a:pt x="0" y="1866"/>
                      <a:pt x="66" y="1942"/>
                    </a:cubicBezTo>
                    <a:cubicBezTo>
                      <a:pt x="104" y="1980"/>
                      <a:pt x="153" y="2002"/>
                      <a:pt x="202" y="2002"/>
                    </a:cubicBezTo>
                    <a:cubicBezTo>
                      <a:pt x="240" y="2002"/>
                      <a:pt x="284" y="1986"/>
                      <a:pt x="316" y="1953"/>
                    </a:cubicBezTo>
                    <a:lnTo>
                      <a:pt x="2165" y="312"/>
                    </a:lnTo>
                    <a:cubicBezTo>
                      <a:pt x="2242" y="246"/>
                      <a:pt x="2247" y="137"/>
                      <a:pt x="2182" y="61"/>
                    </a:cubicBezTo>
                    <a:cubicBezTo>
                      <a:pt x="2146" y="22"/>
                      <a:pt x="2095" y="1"/>
                      <a:pt x="20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5"/>
              <p:cNvSpPr/>
              <p:nvPr/>
            </p:nvSpPr>
            <p:spPr>
              <a:xfrm>
                <a:off x="8263673" y="1646552"/>
                <a:ext cx="30685" cy="130234"/>
              </a:xfrm>
              <a:custGeom>
                <a:avLst/>
                <a:gdLst/>
                <a:ahLst/>
                <a:cxnLst/>
                <a:rect l="l" t="t" r="r" b="b"/>
                <a:pathLst>
                  <a:path w="737" h="3128" extrusionOk="0">
                    <a:moveTo>
                      <a:pt x="552" y="1"/>
                    </a:moveTo>
                    <a:cubicBezTo>
                      <a:pt x="462" y="1"/>
                      <a:pt x="382" y="64"/>
                      <a:pt x="371" y="155"/>
                    </a:cubicBezTo>
                    <a:lnTo>
                      <a:pt x="11" y="2925"/>
                    </a:lnTo>
                    <a:cubicBezTo>
                      <a:pt x="1" y="3024"/>
                      <a:pt x="66" y="3116"/>
                      <a:pt x="164" y="3127"/>
                    </a:cubicBezTo>
                    <a:lnTo>
                      <a:pt x="191" y="3127"/>
                    </a:lnTo>
                    <a:cubicBezTo>
                      <a:pt x="279" y="3127"/>
                      <a:pt x="355" y="3062"/>
                      <a:pt x="366" y="2974"/>
                    </a:cubicBezTo>
                    <a:lnTo>
                      <a:pt x="726" y="198"/>
                    </a:lnTo>
                    <a:cubicBezTo>
                      <a:pt x="737" y="100"/>
                      <a:pt x="666" y="13"/>
                      <a:pt x="573" y="2"/>
                    </a:cubicBezTo>
                    <a:cubicBezTo>
                      <a:pt x="566" y="1"/>
                      <a:pt x="559" y="1"/>
                      <a:pt x="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5"/>
              <p:cNvSpPr/>
              <p:nvPr/>
            </p:nvSpPr>
            <p:spPr>
              <a:xfrm>
                <a:off x="5647697" y="1201998"/>
                <a:ext cx="153342" cy="20168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4844" extrusionOk="0">
                    <a:moveTo>
                      <a:pt x="1770" y="0"/>
                    </a:moveTo>
                    <a:cubicBezTo>
                      <a:pt x="1494" y="0"/>
                      <a:pt x="1200" y="90"/>
                      <a:pt x="890" y="268"/>
                    </a:cubicBezTo>
                    <a:cubicBezTo>
                      <a:pt x="508" y="486"/>
                      <a:pt x="257" y="759"/>
                      <a:pt x="126" y="1091"/>
                    </a:cubicBezTo>
                    <a:cubicBezTo>
                      <a:pt x="1" y="1424"/>
                      <a:pt x="39" y="1762"/>
                      <a:pt x="246" y="2111"/>
                    </a:cubicBezTo>
                    <a:lnTo>
                      <a:pt x="263" y="2122"/>
                    </a:lnTo>
                    <a:lnTo>
                      <a:pt x="950" y="1724"/>
                    </a:lnTo>
                    <a:cubicBezTo>
                      <a:pt x="852" y="1555"/>
                      <a:pt x="830" y="1386"/>
                      <a:pt x="895" y="1233"/>
                    </a:cubicBezTo>
                    <a:cubicBezTo>
                      <a:pt x="955" y="1080"/>
                      <a:pt x="1070" y="955"/>
                      <a:pt x="1228" y="862"/>
                    </a:cubicBezTo>
                    <a:cubicBezTo>
                      <a:pt x="1361" y="786"/>
                      <a:pt x="1489" y="747"/>
                      <a:pt x="1608" y="747"/>
                    </a:cubicBezTo>
                    <a:cubicBezTo>
                      <a:pt x="1659" y="747"/>
                      <a:pt x="1709" y="755"/>
                      <a:pt x="1757" y="769"/>
                    </a:cubicBezTo>
                    <a:cubicBezTo>
                      <a:pt x="1921" y="813"/>
                      <a:pt x="2057" y="933"/>
                      <a:pt x="2166" y="1119"/>
                    </a:cubicBezTo>
                    <a:cubicBezTo>
                      <a:pt x="2259" y="1282"/>
                      <a:pt x="2303" y="1462"/>
                      <a:pt x="2292" y="1648"/>
                    </a:cubicBezTo>
                    <a:cubicBezTo>
                      <a:pt x="2281" y="1833"/>
                      <a:pt x="2243" y="2046"/>
                      <a:pt x="2172" y="2286"/>
                    </a:cubicBezTo>
                    <a:cubicBezTo>
                      <a:pt x="2063" y="2591"/>
                      <a:pt x="2008" y="2820"/>
                      <a:pt x="2019" y="2978"/>
                    </a:cubicBezTo>
                    <a:cubicBezTo>
                      <a:pt x="2024" y="3131"/>
                      <a:pt x="2106" y="3349"/>
                      <a:pt x="2264" y="3633"/>
                    </a:cubicBezTo>
                    <a:lnTo>
                      <a:pt x="2979" y="3224"/>
                    </a:lnTo>
                    <a:cubicBezTo>
                      <a:pt x="2881" y="3049"/>
                      <a:pt x="2821" y="2913"/>
                      <a:pt x="2799" y="2809"/>
                    </a:cubicBezTo>
                    <a:cubicBezTo>
                      <a:pt x="2777" y="2706"/>
                      <a:pt x="2793" y="2575"/>
                      <a:pt x="2848" y="2411"/>
                    </a:cubicBezTo>
                    <a:cubicBezTo>
                      <a:pt x="2962" y="2111"/>
                      <a:pt x="3033" y="1811"/>
                      <a:pt x="3055" y="1517"/>
                    </a:cubicBezTo>
                    <a:cubicBezTo>
                      <a:pt x="3077" y="1222"/>
                      <a:pt x="3017" y="949"/>
                      <a:pt x="2875" y="704"/>
                    </a:cubicBezTo>
                    <a:cubicBezTo>
                      <a:pt x="2662" y="328"/>
                      <a:pt x="2379" y="104"/>
                      <a:pt x="2030" y="28"/>
                    </a:cubicBezTo>
                    <a:cubicBezTo>
                      <a:pt x="1945" y="9"/>
                      <a:pt x="1859" y="0"/>
                      <a:pt x="1770" y="0"/>
                    </a:cubicBezTo>
                    <a:close/>
                    <a:moveTo>
                      <a:pt x="3290" y="3742"/>
                    </a:moveTo>
                    <a:lnTo>
                      <a:pt x="2564" y="4156"/>
                    </a:lnTo>
                    <a:lnTo>
                      <a:pt x="2957" y="4844"/>
                    </a:lnTo>
                    <a:lnTo>
                      <a:pt x="3682" y="4424"/>
                    </a:lnTo>
                    <a:lnTo>
                      <a:pt x="3290" y="374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5"/>
              <p:cNvSpPr/>
              <p:nvPr/>
            </p:nvSpPr>
            <p:spPr>
              <a:xfrm>
                <a:off x="6653467" y="1026458"/>
                <a:ext cx="114038" cy="201472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4839" extrusionOk="0">
                    <a:moveTo>
                      <a:pt x="1985" y="1"/>
                    </a:moveTo>
                    <a:lnTo>
                      <a:pt x="666" y="2984"/>
                    </a:lnTo>
                    <a:lnTo>
                      <a:pt x="1418" y="3317"/>
                    </a:lnTo>
                    <a:lnTo>
                      <a:pt x="2738" y="333"/>
                    </a:lnTo>
                    <a:lnTo>
                      <a:pt x="1985" y="1"/>
                    </a:lnTo>
                    <a:close/>
                    <a:moveTo>
                      <a:pt x="316" y="3780"/>
                    </a:moveTo>
                    <a:lnTo>
                      <a:pt x="0" y="4506"/>
                    </a:lnTo>
                    <a:lnTo>
                      <a:pt x="747" y="4838"/>
                    </a:lnTo>
                    <a:lnTo>
                      <a:pt x="1069" y="4113"/>
                    </a:lnTo>
                    <a:lnTo>
                      <a:pt x="316" y="37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5"/>
              <p:cNvSpPr/>
              <p:nvPr/>
            </p:nvSpPr>
            <p:spPr>
              <a:xfrm>
                <a:off x="6166154" y="972330"/>
                <a:ext cx="77233" cy="252391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6062" extrusionOk="0">
                    <a:moveTo>
                      <a:pt x="727" y="1"/>
                    </a:moveTo>
                    <a:cubicBezTo>
                      <a:pt x="707" y="1"/>
                      <a:pt x="686" y="3"/>
                      <a:pt x="666" y="8"/>
                    </a:cubicBezTo>
                    <a:cubicBezTo>
                      <a:pt x="540" y="46"/>
                      <a:pt x="464" y="177"/>
                      <a:pt x="502" y="303"/>
                    </a:cubicBezTo>
                    <a:lnTo>
                      <a:pt x="1255" y="3073"/>
                    </a:lnTo>
                    <a:lnTo>
                      <a:pt x="333" y="2746"/>
                    </a:lnTo>
                    <a:cubicBezTo>
                      <a:pt x="309" y="2738"/>
                      <a:pt x="285" y="2734"/>
                      <a:pt x="260" y="2734"/>
                    </a:cubicBezTo>
                    <a:cubicBezTo>
                      <a:pt x="197" y="2734"/>
                      <a:pt x="134" y="2758"/>
                      <a:pt x="87" y="2800"/>
                    </a:cubicBezTo>
                    <a:cubicBezTo>
                      <a:pt x="27" y="2860"/>
                      <a:pt x="0" y="2953"/>
                      <a:pt x="27" y="3040"/>
                    </a:cubicBezTo>
                    <a:lnTo>
                      <a:pt x="900" y="5893"/>
                    </a:lnTo>
                    <a:cubicBezTo>
                      <a:pt x="927" y="5996"/>
                      <a:pt x="1025" y="6062"/>
                      <a:pt x="1124" y="6062"/>
                    </a:cubicBezTo>
                    <a:cubicBezTo>
                      <a:pt x="1151" y="6062"/>
                      <a:pt x="1173" y="6056"/>
                      <a:pt x="1195" y="6051"/>
                    </a:cubicBezTo>
                    <a:cubicBezTo>
                      <a:pt x="1320" y="6013"/>
                      <a:pt x="1391" y="5882"/>
                      <a:pt x="1353" y="5756"/>
                    </a:cubicBezTo>
                    <a:lnTo>
                      <a:pt x="622" y="3351"/>
                    </a:lnTo>
                    <a:lnTo>
                      <a:pt x="1522" y="3673"/>
                    </a:lnTo>
                    <a:cubicBezTo>
                      <a:pt x="1547" y="3681"/>
                      <a:pt x="1573" y="3686"/>
                      <a:pt x="1599" y="3686"/>
                    </a:cubicBezTo>
                    <a:cubicBezTo>
                      <a:pt x="1658" y="3686"/>
                      <a:pt x="1716" y="3664"/>
                      <a:pt x="1762" y="3619"/>
                    </a:cubicBezTo>
                    <a:cubicBezTo>
                      <a:pt x="1827" y="3559"/>
                      <a:pt x="1854" y="3471"/>
                      <a:pt x="1833" y="3384"/>
                    </a:cubicBezTo>
                    <a:lnTo>
                      <a:pt x="960" y="177"/>
                    </a:lnTo>
                    <a:cubicBezTo>
                      <a:pt x="932" y="71"/>
                      <a:pt x="835" y="1"/>
                      <a:pt x="7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5"/>
              <p:cNvSpPr/>
              <p:nvPr/>
            </p:nvSpPr>
            <p:spPr>
              <a:xfrm>
                <a:off x="6843746" y="1305923"/>
                <a:ext cx="193061" cy="178822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4295" extrusionOk="0">
                    <a:moveTo>
                      <a:pt x="4364" y="1"/>
                    </a:moveTo>
                    <a:cubicBezTo>
                      <a:pt x="4290" y="1"/>
                      <a:pt x="4219" y="35"/>
                      <a:pt x="4173" y="101"/>
                    </a:cubicBezTo>
                    <a:lnTo>
                      <a:pt x="2487" y="2424"/>
                    </a:lnTo>
                    <a:lnTo>
                      <a:pt x="2166" y="1508"/>
                    </a:lnTo>
                    <a:cubicBezTo>
                      <a:pt x="2133" y="1420"/>
                      <a:pt x="2057" y="1360"/>
                      <a:pt x="1969" y="1349"/>
                    </a:cubicBezTo>
                    <a:cubicBezTo>
                      <a:pt x="1960" y="1348"/>
                      <a:pt x="1950" y="1348"/>
                      <a:pt x="1940" y="1348"/>
                    </a:cubicBezTo>
                    <a:cubicBezTo>
                      <a:pt x="1863" y="1348"/>
                      <a:pt x="1789" y="1385"/>
                      <a:pt x="1746" y="1453"/>
                    </a:cubicBezTo>
                    <a:lnTo>
                      <a:pt x="71" y="3924"/>
                    </a:lnTo>
                    <a:cubicBezTo>
                      <a:pt x="1" y="4033"/>
                      <a:pt x="28" y="4180"/>
                      <a:pt x="137" y="4251"/>
                    </a:cubicBezTo>
                    <a:cubicBezTo>
                      <a:pt x="175" y="4278"/>
                      <a:pt x="224" y="4295"/>
                      <a:pt x="268" y="4295"/>
                    </a:cubicBezTo>
                    <a:cubicBezTo>
                      <a:pt x="344" y="4295"/>
                      <a:pt x="420" y="4256"/>
                      <a:pt x="464" y="4191"/>
                    </a:cubicBezTo>
                    <a:lnTo>
                      <a:pt x="1871" y="2108"/>
                    </a:lnTo>
                    <a:lnTo>
                      <a:pt x="2193" y="3013"/>
                    </a:lnTo>
                    <a:cubicBezTo>
                      <a:pt x="2220" y="3095"/>
                      <a:pt x="2297" y="3155"/>
                      <a:pt x="2384" y="3166"/>
                    </a:cubicBezTo>
                    <a:cubicBezTo>
                      <a:pt x="2397" y="3168"/>
                      <a:pt x="2411" y="3169"/>
                      <a:pt x="2424" y="3169"/>
                    </a:cubicBezTo>
                    <a:cubicBezTo>
                      <a:pt x="2497" y="3169"/>
                      <a:pt x="2566" y="3133"/>
                      <a:pt x="2607" y="3073"/>
                    </a:cubicBezTo>
                    <a:lnTo>
                      <a:pt x="4554" y="379"/>
                    </a:lnTo>
                    <a:cubicBezTo>
                      <a:pt x="4636" y="270"/>
                      <a:pt x="4609" y="122"/>
                      <a:pt x="4505" y="46"/>
                    </a:cubicBezTo>
                    <a:cubicBezTo>
                      <a:pt x="4462" y="16"/>
                      <a:pt x="4413" y="1"/>
                      <a:pt x="43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5"/>
              <p:cNvSpPr/>
              <p:nvPr/>
            </p:nvSpPr>
            <p:spPr>
              <a:xfrm>
                <a:off x="5427441" y="1637891"/>
                <a:ext cx="225745" cy="133440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3205" extrusionOk="0">
                    <a:moveTo>
                      <a:pt x="271" y="0"/>
                    </a:moveTo>
                    <a:cubicBezTo>
                      <a:pt x="166" y="0"/>
                      <a:pt x="66" y="67"/>
                      <a:pt x="39" y="172"/>
                    </a:cubicBezTo>
                    <a:cubicBezTo>
                      <a:pt x="1" y="297"/>
                      <a:pt x="72" y="428"/>
                      <a:pt x="197" y="466"/>
                    </a:cubicBezTo>
                    <a:lnTo>
                      <a:pt x="2613" y="1170"/>
                    </a:lnTo>
                    <a:lnTo>
                      <a:pt x="1850" y="1748"/>
                    </a:lnTo>
                    <a:cubicBezTo>
                      <a:pt x="1779" y="1803"/>
                      <a:pt x="1746" y="1890"/>
                      <a:pt x="1762" y="1977"/>
                    </a:cubicBezTo>
                    <a:cubicBezTo>
                      <a:pt x="1773" y="2064"/>
                      <a:pt x="1839" y="2135"/>
                      <a:pt x="1920" y="2163"/>
                    </a:cubicBezTo>
                    <a:lnTo>
                      <a:pt x="5084" y="3188"/>
                    </a:lnTo>
                    <a:cubicBezTo>
                      <a:pt x="5106" y="3199"/>
                      <a:pt x="5133" y="3204"/>
                      <a:pt x="5155" y="3204"/>
                    </a:cubicBezTo>
                    <a:cubicBezTo>
                      <a:pt x="5258" y="3204"/>
                      <a:pt x="5351" y="3139"/>
                      <a:pt x="5384" y="3035"/>
                    </a:cubicBezTo>
                    <a:cubicBezTo>
                      <a:pt x="5422" y="2915"/>
                      <a:pt x="5351" y="2779"/>
                      <a:pt x="5231" y="2741"/>
                    </a:cubicBezTo>
                    <a:lnTo>
                      <a:pt x="2499" y="1852"/>
                    </a:lnTo>
                    <a:lnTo>
                      <a:pt x="3273" y="1257"/>
                    </a:lnTo>
                    <a:cubicBezTo>
                      <a:pt x="3344" y="1203"/>
                      <a:pt x="3377" y="1115"/>
                      <a:pt x="3360" y="1028"/>
                    </a:cubicBezTo>
                    <a:cubicBezTo>
                      <a:pt x="3344" y="941"/>
                      <a:pt x="3279" y="870"/>
                      <a:pt x="3197" y="843"/>
                    </a:cubicBezTo>
                    <a:lnTo>
                      <a:pt x="333" y="8"/>
                    </a:lnTo>
                    <a:cubicBezTo>
                      <a:pt x="313" y="3"/>
                      <a:pt x="292" y="0"/>
                      <a:pt x="2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5"/>
              <p:cNvSpPr/>
              <p:nvPr/>
            </p:nvSpPr>
            <p:spPr>
              <a:xfrm>
                <a:off x="7201403" y="2987293"/>
                <a:ext cx="280703" cy="280245"/>
              </a:xfrm>
              <a:custGeom>
                <a:avLst/>
                <a:gdLst/>
                <a:ahLst/>
                <a:cxnLst/>
                <a:rect l="l" t="t" r="r" b="b"/>
                <a:pathLst>
                  <a:path w="6742" h="6731" extrusionOk="0">
                    <a:moveTo>
                      <a:pt x="3038" y="1"/>
                    </a:moveTo>
                    <a:cubicBezTo>
                      <a:pt x="3038" y="1"/>
                      <a:pt x="3065" y="224"/>
                      <a:pt x="3104" y="846"/>
                    </a:cubicBezTo>
                    <a:cubicBezTo>
                      <a:pt x="3104" y="846"/>
                      <a:pt x="2726" y="669"/>
                      <a:pt x="1902" y="669"/>
                    </a:cubicBezTo>
                    <a:cubicBezTo>
                      <a:pt x="1847" y="669"/>
                      <a:pt x="1789" y="670"/>
                      <a:pt x="1729" y="672"/>
                    </a:cubicBezTo>
                    <a:cubicBezTo>
                      <a:pt x="1320" y="688"/>
                      <a:pt x="404" y="682"/>
                      <a:pt x="240" y="1102"/>
                    </a:cubicBezTo>
                    <a:cubicBezTo>
                      <a:pt x="82" y="1517"/>
                      <a:pt x="360" y="1746"/>
                      <a:pt x="360" y="1746"/>
                    </a:cubicBezTo>
                    <a:cubicBezTo>
                      <a:pt x="360" y="1746"/>
                      <a:pt x="6" y="2079"/>
                      <a:pt x="6" y="2406"/>
                    </a:cubicBezTo>
                    <a:cubicBezTo>
                      <a:pt x="0" y="2733"/>
                      <a:pt x="388" y="2929"/>
                      <a:pt x="388" y="2929"/>
                    </a:cubicBezTo>
                    <a:cubicBezTo>
                      <a:pt x="388" y="2929"/>
                      <a:pt x="120" y="3306"/>
                      <a:pt x="268" y="3551"/>
                    </a:cubicBezTo>
                    <a:cubicBezTo>
                      <a:pt x="486" y="3927"/>
                      <a:pt x="742" y="3846"/>
                      <a:pt x="1282" y="4042"/>
                    </a:cubicBezTo>
                    <a:cubicBezTo>
                      <a:pt x="2078" y="4331"/>
                      <a:pt x="2498" y="4887"/>
                      <a:pt x="3344" y="5073"/>
                    </a:cubicBezTo>
                    <a:cubicBezTo>
                      <a:pt x="3344" y="5073"/>
                      <a:pt x="3736" y="5842"/>
                      <a:pt x="4560" y="6731"/>
                    </a:cubicBezTo>
                    <a:cubicBezTo>
                      <a:pt x="4560" y="6731"/>
                      <a:pt x="6741" y="5842"/>
                      <a:pt x="6621" y="4538"/>
                    </a:cubicBezTo>
                    <a:cubicBezTo>
                      <a:pt x="6131" y="4113"/>
                      <a:pt x="5143" y="2897"/>
                      <a:pt x="4980" y="2646"/>
                    </a:cubicBezTo>
                    <a:cubicBezTo>
                      <a:pt x="4636" y="2128"/>
                      <a:pt x="4462" y="1217"/>
                      <a:pt x="4085" y="688"/>
                    </a:cubicBezTo>
                    <a:cubicBezTo>
                      <a:pt x="3742" y="219"/>
                      <a:pt x="3038" y="1"/>
                      <a:pt x="3038" y="1"/>
                    </a:cubicBezTo>
                    <a:close/>
                  </a:path>
                </a:pathLst>
              </a:custGeom>
              <a:solidFill>
                <a:srgbClr val="924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5"/>
              <p:cNvSpPr/>
              <p:nvPr/>
            </p:nvSpPr>
            <p:spPr>
              <a:xfrm>
                <a:off x="7211395" y="3054494"/>
                <a:ext cx="57498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263" extrusionOk="0">
                    <a:moveTo>
                      <a:pt x="598" y="0"/>
                    </a:moveTo>
                    <a:cubicBezTo>
                      <a:pt x="316" y="0"/>
                      <a:pt x="128" y="12"/>
                      <a:pt x="115" y="12"/>
                    </a:cubicBezTo>
                    <a:cubicBezTo>
                      <a:pt x="49" y="17"/>
                      <a:pt x="0" y="72"/>
                      <a:pt x="0" y="137"/>
                    </a:cubicBezTo>
                    <a:cubicBezTo>
                      <a:pt x="6" y="203"/>
                      <a:pt x="60" y="252"/>
                      <a:pt x="126" y="252"/>
                    </a:cubicBezTo>
                    <a:cubicBezTo>
                      <a:pt x="129" y="252"/>
                      <a:pt x="315" y="240"/>
                      <a:pt x="594" y="240"/>
                    </a:cubicBezTo>
                    <a:cubicBezTo>
                      <a:pt x="780" y="240"/>
                      <a:pt x="1007" y="245"/>
                      <a:pt x="1249" y="263"/>
                    </a:cubicBezTo>
                    <a:lnTo>
                      <a:pt x="1255" y="263"/>
                    </a:lnTo>
                    <a:cubicBezTo>
                      <a:pt x="1320" y="263"/>
                      <a:pt x="1369" y="214"/>
                      <a:pt x="1375" y="148"/>
                    </a:cubicBezTo>
                    <a:cubicBezTo>
                      <a:pt x="1380" y="83"/>
                      <a:pt x="1331" y="28"/>
                      <a:pt x="1266" y="23"/>
                    </a:cubicBezTo>
                    <a:cubicBezTo>
                      <a:pt x="1017" y="5"/>
                      <a:pt x="787" y="0"/>
                      <a:pt x="598" y="0"/>
                    </a:cubicBezTo>
                    <a:close/>
                  </a:path>
                </a:pathLst>
              </a:custGeom>
              <a:solidFill>
                <a:srgbClr val="441616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5"/>
              <p:cNvSpPr/>
              <p:nvPr/>
            </p:nvSpPr>
            <p:spPr>
              <a:xfrm>
                <a:off x="7212311" y="3104250"/>
                <a:ext cx="47256" cy="1344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23" extrusionOk="0">
                    <a:moveTo>
                      <a:pt x="121" y="0"/>
                    </a:moveTo>
                    <a:cubicBezTo>
                      <a:pt x="60" y="0"/>
                      <a:pt x="11" y="47"/>
                      <a:pt x="6" y="110"/>
                    </a:cubicBezTo>
                    <a:cubicBezTo>
                      <a:pt x="0" y="175"/>
                      <a:pt x="49" y="235"/>
                      <a:pt x="115" y="240"/>
                    </a:cubicBezTo>
                    <a:cubicBezTo>
                      <a:pt x="120" y="240"/>
                      <a:pt x="524" y="262"/>
                      <a:pt x="993" y="317"/>
                    </a:cubicBezTo>
                    <a:cubicBezTo>
                      <a:pt x="998" y="322"/>
                      <a:pt x="1004" y="322"/>
                      <a:pt x="1009" y="322"/>
                    </a:cubicBezTo>
                    <a:cubicBezTo>
                      <a:pt x="1064" y="322"/>
                      <a:pt x="1118" y="273"/>
                      <a:pt x="1124" y="213"/>
                    </a:cubicBezTo>
                    <a:cubicBezTo>
                      <a:pt x="1135" y="148"/>
                      <a:pt x="1085" y="93"/>
                      <a:pt x="1020" y="82"/>
                    </a:cubicBezTo>
                    <a:cubicBezTo>
                      <a:pt x="546" y="28"/>
                      <a:pt x="136" y="0"/>
                      <a:pt x="131" y="0"/>
                    </a:cubicBezTo>
                    <a:cubicBezTo>
                      <a:pt x="128" y="0"/>
                      <a:pt x="124" y="0"/>
                      <a:pt x="121" y="0"/>
                    </a:cubicBezTo>
                    <a:close/>
                  </a:path>
                </a:pathLst>
              </a:custGeom>
              <a:solidFill>
                <a:srgbClr val="441616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5"/>
              <p:cNvSpPr/>
              <p:nvPr/>
            </p:nvSpPr>
            <p:spPr>
              <a:xfrm>
                <a:off x="7352418" y="2841481"/>
                <a:ext cx="694888" cy="705255"/>
              </a:xfrm>
              <a:custGeom>
                <a:avLst/>
                <a:gdLst/>
                <a:ahLst/>
                <a:cxnLst/>
                <a:rect l="l" t="t" r="r" b="b"/>
                <a:pathLst>
                  <a:path w="16690" h="16939" extrusionOk="0">
                    <a:moveTo>
                      <a:pt x="13598" y="1"/>
                    </a:moveTo>
                    <a:cubicBezTo>
                      <a:pt x="11906" y="1"/>
                      <a:pt x="11017" y="3487"/>
                      <a:pt x="10259" y="5286"/>
                    </a:cubicBezTo>
                    <a:cubicBezTo>
                      <a:pt x="9534" y="7004"/>
                      <a:pt x="8225" y="10565"/>
                      <a:pt x="8225" y="10565"/>
                    </a:cubicBezTo>
                    <a:cubicBezTo>
                      <a:pt x="6365" y="9775"/>
                      <a:pt x="2771" y="7162"/>
                      <a:pt x="2771" y="7162"/>
                    </a:cubicBezTo>
                    <a:cubicBezTo>
                      <a:pt x="1904" y="9022"/>
                      <a:pt x="0" y="9698"/>
                      <a:pt x="0" y="9698"/>
                    </a:cubicBezTo>
                    <a:cubicBezTo>
                      <a:pt x="2298" y="14746"/>
                      <a:pt x="6957" y="16938"/>
                      <a:pt x="8736" y="16938"/>
                    </a:cubicBezTo>
                    <a:cubicBezTo>
                      <a:pt x="8798" y="16938"/>
                      <a:pt x="8857" y="16935"/>
                      <a:pt x="8912" y="16930"/>
                    </a:cubicBezTo>
                    <a:cubicBezTo>
                      <a:pt x="11241" y="16701"/>
                      <a:pt x="13864" y="14503"/>
                      <a:pt x="15249" y="10740"/>
                    </a:cubicBezTo>
                    <a:cubicBezTo>
                      <a:pt x="16634" y="6977"/>
                      <a:pt x="16689" y="1299"/>
                      <a:pt x="14218" y="149"/>
                    </a:cubicBezTo>
                    <a:cubicBezTo>
                      <a:pt x="14000" y="47"/>
                      <a:pt x="13794" y="1"/>
                      <a:pt x="135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5"/>
              <p:cNvSpPr/>
              <p:nvPr/>
            </p:nvSpPr>
            <p:spPr>
              <a:xfrm>
                <a:off x="7346714" y="3134686"/>
                <a:ext cx="618613" cy="416933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10014" extrusionOk="0">
                    <a:moveTo>
                      <a:pt x="2910" y="0"/>
                    </a:moveTo>
                    <a:cubicBezTo>
                      <a:pt x="2898" y="0"/>
                      <a:pt x="2887" y="2"/>
                      <a:pt x="2875" y="6"/>
                    </a:cubicBezTo>
                    <a:cubicBezTo>
                      <a:pt x="2837" y="17"/>
                      <a:pt x="2810" y="44"/>
                      <a:pt x="2799" y="77"/>
                    </a:cubicBezTo>
                    <a:cubicBezTo>
                      <a:pt x="2231" y="1555"/>
                      <a:pt x="110" y="2536"/>
                      <a:pt x="88" y="2547"/>
                    </a:cubicBezTo>
                    <a:cubicBezTo>
                      <a:pt x="28" y="2574"/>
                      <a:pt x="1" y="2645"/>
                      <a:pt x="28" y="2705"/>
                    </a:cubicBezTo>
                    <a:cubicBezTo>
                      <a:pt x="1353" y="5618"/>
                      <a:pt x="3360" y="7401"/>
                      <a:pt x="4811" y="8388"/>
                    </a:cubicBezTo>
                    <a:cubicBezTo>
                      <a:pt x="6485" y="9528"/>
                      <a:pt x="8013" y="10014"/>
                      <a:pt x="8874" y="10014"/>
                    </a:cubicBezTo>
                    <a:cubicBezTo>
                      <a:pt x="8940" y="10014"/>
                      <a:pt x="9000" y="10014"/>
                      <a:pt x="9060" y="10008"/>
                    </a:cubicBezTo>
                    <a:cubicBezTo>
                      <a:pt x="10919" y="9823"/>
                      <a:pt x="13412" y="8476"/>
                      <a:pt x="14830" y="5241"/>
                    </a:cubicBezTo>
                    <a:cubicBezTo>
                      <a:pt x="14857" y="5181"/>
                      <a:pt x="14830" y="5111"/>
                      <a:pt x="14770" y="5083"/>
                    </a:cubicBezTo>
                    <a:cubicBezTo>
                      <a:pt x="14756" y="5078"/>
                      <a:pt x="14742" y="5076"/>
                      <a:pt x="14727" y="5076"/>
                    </a:cubicBezTo>
                    <a:cubicBezTo>
                      <a:pt x="14679" y="5076"/>
                      <a:pt x="14633" y="5103"/>
                      <a:pt x="14612" y="5149"/>
                    </a:cubicBezTo>
                    <a:cubicBezTo>
                      <a:pt x="13237" y="8290"/>
                      <a:pt x="10827" y="9594"/>
                      <a:pt x="9038" y="9768"/>
                    </a:cubicBezTo>
                    <a:cubicBezTo>
                      <a:pt x="8989" y="9773"/>
                      <a:pt x="8937" y="9775"/>
                      <a:pt x="8881" y="9775"/>
                    </a:cubicBezTo>
                    <a:cubicBezTo>
                      <a:pt x="7265" y="9775"/>
                      <a:pt x="2646" y="7777"/>
                      <a:pt x="295" y="2711"/>
                    </a:cubicBezTo>
                    <a:cubicBezTo>
                      <a:pt x="737" y="2493"/>
                      <a:pt x="2379" y="1609"/>
                      <a:pt x="2968" y="295"/>
                    </a:cubicBezTo>
                    <a:lnTo>
                      <a:pt x="8302" y="3627"/>
                    </a:lnTo>
                    <a:cubicBezTo>
                      <a:pt x="8307" y="3627"/>
                      <a:pt x="8313" y="3633"/>
                      <a:pt x="8318" y="3633"/>
                    </a:cubicBezTo>
                    <a:cubicBezTo>
                      <a:pt x="8334" y="3643"/>
                      <a:pt x="9736" y="4222"/>
                      <a:pt x="9960" y="5601"/>
                    </a:cubicBezTo>
                    <a:cubicBezTo>
                      <a:pt x="9969" y="5660"/>
                      <a:pt x="10019" y="5701"/>
                      <a:pt x="10076" y="5701"/>
                    </a:cubicBezTo>
                    <a:cubicBezTo>
                      <a:pt x="10082" y="5701"/>
                      <a:pt x="10089" y="5701"/>
                      <a:pt x="10096" y="5700"/>
                    </a:cubicBezTo>
                    <a:cubicBezTo>
                      <a:pt x="10161" y="5689"/>
                      <a:pt x="10205" y="5629"/>
                      <a:pt x="10194" y="5563"/>
                    </a:cubicBezTo>
                    <a:cubicBezTo>
                      <a:pt x="9960" y="4102"/>
                      <a:pt x="8563" y="3480"/>
                      <a:pt x="8416" y="3420"/>
                    </a:cubicBezTo>
                    <a:lnTo>
                      <a:pt x="2973" y="17"/>
                    </a:lnTo>
                    <a:cubicBezTo>
                      <a:pt x="2952" y="6"/>
                      <a:pt x="2931" y="0"/>
                      <a:pt x="2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5"/>
              <p:cNvSpPr/>
              <p:nvPr/>
            </p:nvSpPr>
            <p:spPr>
              <a:xfrm>
                <a:off x="7689631" y="3039005"/>
                <a:ext cx="101964" cy="265548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6378" extrusionOk="0">
                    <a:moveTo>
                      <a:pt x="2320" y="0"/>
                    </a:moveTo>
                    <a:cubicBezTo>
                      <a:pt x="2263" y="0"/>
                      <a:pt x="2213" y="42"/>
                      <a:pt x="2198" y="100"/>
                    </a:cubicBezTo>
                    <a:cubicBezTo>
                      <a:pt x="1658" y="2936"/>
                      <a:pt x="38" y="5734"/>
                      <a:pt x="22" y="5761"/>
                    </a:cubicBezTo>
                    <a:cubicBezTo>
                      <a:pt x="0" y="5805"/>
                      <a:pt x="0" y="5854"/>
                      <a:pt x="27" y="5887"/>
                    </a:cubicBezTo>
                    <a:cubicBezTo>
                      <a:pt x="52" y="5921"/>
                      <a:pt x="90" y="5942"/>
                      <a:pt x="129" y="5942"/>
                    </a:cubicBezTo>
                    <a:cubicBezTo>
                      <a:pt x="133" y="5942"/>
                      <a:pt x="138" y="5942"/>
                      <a:pt x="142" y="5941"/>
                    </a:cubicBezTo>
                    <a:cubicBezTo>
                      <a:pt x="146" y="5941"/>
                      <a:pt x="274" y="5924"/>
                      <a:pt x="458" y="5924"/>
                    </a:cubicBezTo>
                    <a:cubicBezTo>
                      <a:pt x="805" y="5924"/>
                      <a:pt x="1349" y="5985"/>
                      <a:pt x="1631" y="6334"/>
                    </a:cubicBezTo>
                    <a:cubicBezTo>
                      <a:pt x="1653" y="6361"/>
                      <a:pt x="1691" y="6378"/>
                      <a:pt x="1724" y="6378"/>
                    </a:cubicBezTo>
                    <a:cubicBezTo>
                      <a:pt x="1751" y="6378"/>
                      <a:pt x="1778" y="6367"/>
                      <a:pt x="1800" y="6350"/>
                    </a:cubicBezTo>
                    <a:cubicBezTo>
                      <a:pt x="1849" y="6312"/>
                      <a:pt x="1854" y="6236"/>
                      <a:pt x="1816" y="6187"/>
                    </a:cubicBezTo>
                    <a:cubicBezTo>
                      <a:pt x="1466" y="5752"/>
                      <a:pt x="828" y="5684"/>
                      <a:pt x="438" y="5684"/>
                    </a:cubicBezTo>
                    <a:cubicBezTo>
                      <a:pt x="403" y="5684"/>
                      <a:pt x="369" y="5684"/>
                      <a:pt x="338" y="5685"/>
                    </a:cubicBezTo>
                    <a:cubicBezTo>
                      <a:pt x="715" y="4998"/>
                      <a:pt x="1964" y="2587"/>
                      <a:pt x="2433" y="144"/>
                    </a:cubicBezTo>
                    <a:cubicBezTo>
                      <a:pt x="2449" y="79"/>
                      <a:pt x="2405" y="13"/>
                      <a:pt x="2340" y="2"/>
                    </a:cubicBezTo>
                    <a:cubicBezTo>
                      <a:pt x="2333" y="1"/>
                      <a:pt x="2326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5"/>
              <p:cNvSpPr/>
              <p:nvPr/>
            </p:nvSpPr>
            <p:spPr>
              <a:xfrm>
                <a:off x="7761621" y="3048374"/>
                <a:ext cx="16154" cy="48422"/>
              </a:xfrm>
              <a:custGeom>
                <a:avLst/>
                <a:gdLst/>
                <a:ahLst/>
                <a:cxnLst/>
                <a:rect l="l" t="t" r="r" b="b"/>
                <a:pathLst>
                  <a:path w="388" h="1163" extrusionOk="0">
                    <a:moveTo>
                      <a:pt x="120" y="0"/>
                    </a:moveTo>
                    <a:cubicBezTo>
                      <a:pt x="116" y="0"/>
                      <a:pt x="113" y="0"/>
                      <a:pt x="109" y="1"/>
                    </a:cubicBezTo>
                    <a:cubicBezTo>
                      <a:pt x="44" y="12"/>
                      <a:pt x="0" y="72"/>
                      <a:pt x="11" y="137"/>
                    </a:cubicBezTo>
                    <a:lnTo>
                      <a:pt x="142" y="1059"/>
                    </a:lnTo>
                    <a:cubicBezTo>
                      <a:pt x="147" y="1119"/>
                      <a:pt x="202" y="1162"/>
                      <a:pt x="256" y="1162"/>
                    </a:cubicBezTo>
                    <a:lnTo>
                      <a:pt x="273" y="1162"/>
                    </a:lnTo>
                    <a:cubicBezTo>
                      <a:pt x="338" y="1152"/>
                      <a:pt x="387" y="1092"/>
                      <a:pt x="376" y="1026"/>
                    </a:cubicBezTo>
                    <a:lnTo>
                      <a:pt x="245" y="104"/>
                    </a:lnTo>
                    <a:cubicBezTo>
                      <a:pt x="235" y="43"/>
                      <a:pt x="181" y="0"/>
                      <a:pt x="1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5"/>
              <p:cNvSpPr/>
              <p:nvPr/>
            </p:nvSpPr>
            <p:spPr>
              <a:xfrm>
                <a:off x="7140072" y="2729562"/>
                <a:ext cx="49795" cy="27521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661" extrusionOk="0">
                    <a:moveTo>
                      <a:pt x="1074" y="0"/>
                    </a:moveTo>
                    <a:cubicBezTo>
                      <a:pt x="1071" y="0"/>
                      <a:pt x="1068" y="0"/>
                      <a:pt x="1064" y="1"/>
                    </a:cubicBezTo>
                    <a:cubicBezTo>
                      <a:pt x="530" y="28"/>
                      <a:pt x="72" y="437"/>
                      <a:pt x="50" y="453"/>
                    </a:cubicBezTo>
                    <a:cubicBezTo>
                      <a:pt x="1" y="497"/>
                      <a:pt x="1" y="573"/>
                      <a:pt x="44" y="622"/>
                    </a:cubicBezTo>
                    <a:cubicBezTo>
                      <a:pt x="66" y="650"/>
                      <a:pt x="99" y="660"/>
                      <a:pt x="132" y="660"/>
                    </a:cubicBezTo>
                    <a:cubicBezTo>
                      <a:pt x="159" y="660"/>
                      <a:pt x="186" y="650"/>
                      <a:pt x="208" y="633"/>
                    </a:cubicBezTo>
                    <a:cubicBezTo>
                      <a:pt x="214" y="628"/>
                      <a:pt x="628" y="262"/>
                      <a:pt x="1081" y="235"/>
                    </a:cubicBezTo>
                    <a:cubicBezTo>
                      <a:pt x="1146" y="230"/>
                      <a:pt x="1195" y="175"/>
                      <a:pt x="1190" y="110"/>
                    </a:cubicBezTo>
                    <a:cubicBezTo>
                      <a:pt x="1185" y="48"/>
                      <a:pt x="1135" y="0"/>
                      <a:pt x="1074" y="0"/>
                    </a:cubicBezTo>
                    <a:close/>
                  </a:path>
                </a:pathLst>
              </a:custGeom>
              <a:solidFill>
                <a:srgbClr val="441616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35"/>
              <p:cNvSpPr/>
              <p:nvPr/>
            </p:nvSpPr>
            <p:spPr>
              <a:xfrm>
                <a:off x="7908514" y="2344215"/>
                <a:ext cx="363598" cy="364473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8754" extrusionOk="0">
                    <a:moveTo>
                      <a:pt x="8492" y="0"/>
                    </a:moveTo>
                    <a:cubicBezTo>
                      <a:pt x="8361" y="0"/>
                      <a:pt x="8252" y="109"/>
                      <a:pt x="8252" y="240"/>
                    </a:cubicBezTo>
                    <a:cubicBezTo>
                      <a:pt x="8252" y="3087"/>
                      <a:pt x="7467" y="5225"/>
                      <a:pt x="5918" y="6594"/>
                    </a:cubicBezTo>
                    <a:cubicBezTo>
                      <a:pt x="4247" y="8065"/>
                      <a:pt x="2073" y="8274"/>
                      <a:pt x="978" y="8274"/>
                    </a:cubicBezTo>
                    <a:cubicBezTo>
                      <a:pt x="555" y="8274"/>
                      <a:pt x="293" y="8243"/>
                      <a:pt x="284" y="8241"/>
                    </a:cubicBezTo>
                    <a:cubicBezTo>
                      <a:pt x="274" y="8240"/>
                      <a:pt x="264" y="8239"/>
                      <a:pt x="254" y="8239"/>
                    </a:cubicBezTo>
                    <a:cubicBezTo>
                      <a:pt x="136" y="8239"/>
                      <a:pt x="32" y="8328"/>
                      <a:pt x="17" y="8448"/>
                    </a:cubicBezTo>
                    <a:cubicBezTo>
                      <a:pt x="1" y="8579"/>
                      <a:pt x="93" y="8694"/>
                      <a:pt x="224" y="8710"/>
                    </a:cubicBezTo>
                    <a:cubicBezTo>
                      <a:pt x="262" y="8716"/>
                      <a:pt x="562" y="8754"/>
                      <a:pt x="1021" y="8754"/>
                    </a:cubicBezTo>
                    <a:cubicBezTo>
                      <a:pt x="2199" y="8754"/>
                      <a:pt x="4446" y="8519"/>
                      <a:pt x="6229" y="6949"/>
                    </a:cubicBezTo>
                    <a:cubicBezTo>
                      <a:pt x="7887" y="5492"/>
                      <a:pt x="8732" y="3235"/>
                      <a:pt x="8732" y="240"/>
                    </a:cubicBezTo>
                    <a:cubicBezTo>
                      <a:pt x="8732" y="109"/>
                      <a:pt x="8623" y="0"/>
                      <a:pt x="84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35"/>
              <p:cNvSpPr/>
              <p:nvPr/>
            </p:nvSpPr>
            <p:spPr>
              <a:xfrm>
                <a:off x="6907574" y="1848739"/>
                <a:ext cx="131275" cy="275707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6622" extrusionOk="0">
                    <a:moveTo>
                      <a:pt x="3000" y="0"/>
                    </a:moveTo>
                    <a:cubicBezTo>
                      <a:pt x="2918" y="0"/>
                      <a:pt x="2847" y="66"/>
                      <a:pt x="2842" y="153"/>
                    </a:cubicBezTo>
                    <a:cubicBezTo>
                      <a:pt x="2803" y="2465"/>
                      <a:pt x="1767" y="4783"/>
                      <a:pt x="65" y="6354"/>
                    </a:cubicBezTo>
                    <a:cubicBezTo>
                      <a:pt x="6" y="6414"/>
                      <a:pt x="0" y="6512"/>
                      <a:pt x="60" y="6572"/>
                    </a:cubicBezTo>
                    <a:cubicBezTo>
                      <a:pt x="87" y="6605"/>
                      <a:pt x="131" y="6621"/>
                      <a:pt x="169" y="6621"/>
                    </a:cubicBezTo>
                    <a:cubicBezTo>
                      <a:pt x="207" y="6621"/>
                      <a:pt x="245" y="6605"/>
                      <a:pt x="273" y="6577"/>
                    </a:cubicBezTo>
                    <a:cubicBezTo>
                      <a:pt x="2034" y="4952"/>
                      <a:pt x="3109" y="2552"/>
                      <a:pt x="3147" y="158"/>
                    </a:cubicBezTo>
                    <a:cubicBezTo>
                      <a:pt x="3152" y="71"/>
                      <a:pt x="3081" y="0"/>
                      <a:pt x="3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5"/>
              <p:cNvSpPr/>
              <p:nvPr/>
            </p:nvSpPr>
            <p:spPr>
              <a:xfrm>
                <a:off x="7054259" y="1812765"/>
                <a:ext cx="54750" cy="167914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033" extrusionOk="0">
                    <a:moveTo>
                      <a:pt x="759" y="0"/>
                    </a:moveTo>
                    <a:cubicBezTo>
                      <a:pt x="744" y="0"/>
                      <a:pt x="729" y="3"/>
                      <a:pt x="715" y="8"/>
                    </a:cubicBezTo>
                    <a:cubicBezTo>
                      <a:pt x="633" y="35"/>
                      <a:pt x="589" y="122"/>
                      <a:pt x="617" y="199"/>
                    </a:cubicBezTo>
                    <a:cubicBezTo>
                      <a:pt x="998" y="1399"/>
                      <a:pt x="780" y="2773"/>
                      <a:pt x="49" y="3793"/>
                    </a:cubicBezTo>
                    <a:cubicBezTo>
                      <a:pt x="0" y="3864"/>
                      <a:pt x="17" y="3956"/>
                      <a:pt x="82" y="4005"/>
                    </a:cubicBezTo>
                    <a:cubicBezTo>
                      <a:pt x="109" y="4027"/>
                      <a:pt x="142" y="4033"/>
                      <a:pt x="169" y="4033"/>
                    </a:cubicBezTo>
                    <a:cubicBezTo>
                      <a:pt x="218" y="4033"/>
                      <a:pt x="267" y="4011"/>
                      <a:pt x="295" y="3973"/>
                    </a:cubicBezTo>
                    <a:cubicBezTo>
                      <a:pt x="1086" y="2877"/>
                      <a:pt x="1315" y="1393"/>
                      <a:pt x="906" y="106"/>
                    </a:cubicBezTo>
                    <a:cubicBezTo>
                      <a:pt x="884" y="44"/>
                      <a:pt x="822" y="0"/>
                      <a:pt x="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5"/>
              <p:cNvSpPr/>
              <p:nvPr/>
            </p:nvSpPr>
            <p:spPr>
              <a:xfrm>
                <a:off x="5716314" y="2043307"/>
                <a:ext cx="338368" cy="338409"/>
              </a:xfrm>
              <a:custGeom>
                <a:avLst/>
                <a:gdLst/>
                <a:ahLst/>
                <a:cxnLst/>
                <a:rect l="l" t="t" r="r" b="b"/>
                <a:pathLst>
                  <a:path w="8127" h="8128" extrusionOk="0">
                    <a:moveTo>
                      <a:pt x="173" y="1"/>
                    </a:moveTo>
                    <a:cubicBezTo>
                      <a:pt x="159" y="1"/>
                      <a:pt x="145" y="3"/>
                      <a:pt x="131" y="6"/>
                    </a:cubicBezTo>
                    <a:cubicBezTo>
                      <a:pt x="49" y="28"/>
                      <a:pt x="0" y="116"/>
                      <a:pt x="27" y="197"/>
                    </a:cubicBezTo>
                    <a:cubicBezTo>
                      <a:pt x="1107" y="3906"/>
                      <a:pt x="4205" y="7020"/>
                      <a:pt x="7914" y="8122"/>
                    </a:cubicBezTo>
                    <a:cubicBezTo>
                      <a:pt x="7925" y="8127"/>
                      <a:pt x="7941" y="8127"/>
                      <a:pt x="7957" y="8127"/>
                    </a:cubicBezTo>
                    <a:cubicBezTo>
                      <a:pt x="8023" y="8127"/>
                      <a:pt x="8083" y="8089"/>
                      <a:pt x="8105" y="8018"/>
                    </a:cubicBezTo>
                    <a:cubicBezTo>
                      <a:pt x="8126" y="7942"/>
                      <a:pt x="8077" y="7855"/>
                      <a:pt x="8001" y="7833"/>
                    </a:cubicBezTo>
                    <a:cubicBezTo>
                      <a:pt x="4390" y="6758"/>
                      <a:pt x="1374" y="3726"/>
                      <a:pt x="316" y="110"/>
                    </a:cubicBezTo>
                    <a:cubicBezTo>
                      <a:pt x="298" y="42"/>
                      <a:pt x="239" y="1"/>
                      <a:pt x="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5"/>
              <p:cNvSpPr/>
              <p:nvPr/>
            </p:nvSpPr>
            <p:spPr>
              <a:xfrm>
                <a:off x="5901805" y="2391764"/>
                <a:ext cx="229159" cy="78732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891" extrusionOk="0">
                    <a:moveTo>
                      <a:pt x="172" y="1"/>
                    </a:moveTo>
                    <a:cubicBezTo>
                      <a:pt x="125" y="1"/>
                      <a:pt x="79" y="22"/>
                      <a:pt x="50" y="64"/>
                    </a:cubicBezTo>
                    <a:cubicBezTo>
                      <a:pt x="1" y="129"/>
                      <a:pt x="17" y="227"/>
                      <a:pt x="83" y="276"/>
                    </a:cubicBezTo>
                    <a:cubicBezTo>
                      <a:pt x="1506" y="1324"/>
                      <a:pt x="3235" y="1891"/>
                      <a:pt x="4997" y="1891"/>
                    </a:cubicBezTo>
                    <a:cubicBezTo>
                      <a:pt x="5117" y="1891"/>
                      <a:pt x="5237" y="1885"/>
                      <a:pt x="5351" y="1880"/>
                    </a:cubicBezTo>
                    <a:cubicBezTo>
                      <a:pt x="5438" y="1874"/>
                      <a:pt x="5504" y="1803"/>
                      <a:pt x="5498" y="1722"/>
                    </a:cubicBezTo>
                    <a:cubicBezTo>
                      <a:pt x="5493" y="1640"/>
                      <a:pt x="5422" y="1574"/>
                      <a:pt x="5340" y="1574"/>
                    </a:cubicBezTo>
                    <a:cubicBezTo>
                      <a:pt x="5222" y="1580"/>
                      <a:pt x="5104" y="1582"/>
                      <a:pt x="4986" y="1582"/>
                    </a:cubicBezTo>
                    <a:cubicBezTo>
                      <a:pt x="3291" y="1582"/>
                      <a:pt x="1629" y="1036"/>
                      <a:pt x="263" y="31"/>
                    </a:cubicBezTo>
                    <a:cubicBezTo>
                      <a:pt x="236" y="11"/>
                      <a:pt x="204" y="1"/>
                      <a:pt x="1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5"/>
              <p:cNvSpPr/>
              <p:nvPr/>
            </p:nvSpPr>
            <p:spPr>
              <a:xfrm>
                <a:off x="5640453" y="1933886"/>
                <a:ext cx="51128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4124" extrusionOk="0">
                    <a:moveTo>
                      <a:pt x="486" y="1"/>
                    </a:moveTo>
                    <a:cubicBezTo>
                      <a:pt x="421" y="1"/>
                      <a:pt x="357" y="45"/>
                      <a:pt x="339" y="109"/>
                    </a:cubicBezTo>
                    <a:cubicBezTo>
                      <a:pt x="0" y="1276"/>
                      <a:pt x="164" y="3147"/>
                      <a:pt x="944" y="4069"/>
                    </a:cubicBezTo>
                    <a:cubicBezTo>
                      <a:pt x="971" y="4107"/>
                      <a:pt x="1015" y="4123"/>
                      <a:pt x="1059" y="4123"/>
                    </a:cubicBezTo>
                    <a:cubicBezTo>
                      <a:pt x="1091" y="4123"/>
                      <a:pt x="1129" y="4112"/>
                      <a:pt x="1157" y="4091"/>
                    </a:cubicBezTo>
                    <a:cubicBezTo>
                      <a:pt x="1222" y="4036"/>
                      <a:pt x="1228" y="3938"/>
                      <a:pt x="1178" y="3873"/>
                    </a:cubicBezTo>
                    <a:cubicBezTo>
                      <a:pt x="469" y="3038"/>
                      <a:pt x="322" y="1260"/>
                      <a:pt x="633" y="197"/>
                    </a:cubicBezTo>
                    <a:cubicBezTo>
                      <a:pt x="655" y="115"/>
                      <a:pt x="606" y="33"/>
                      <a:pt x="524" y="6"/>
                    </a:cubicBezTo>
                    <a:cubicBezTo>
                      <a:pt x="512" y="2"/>
                      <a:pt x="499" y="1"/>
                      <a:pt x="4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5"/>
              <p:cNvSpPr/>
              <p:nvPr/>
            </p:nvSpPr>
            <p:spPr>
              <a:xfrm>
                <a:off x="6341444" y="1209326"/>
                <a:ext cx="221873" cy="61953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1488" extrusionOk="0">
                    <a:moveTo>
                      <a:pt x="1048" y="1"/>
                    </a:moveTo>
                    <a:cubicBezTo>
                      <a:pt x="746" y="1"/>
                      <a:pt x="444" y="18"/>
                      <a:pt x="142" y="54"/>
                    </a:cubicBezTo>
                    <a:cubicBezTo>
                      <a:pt x="61" y="59"/>
                      <a:pt x="1" y="135"/>
                      <a:pt x="11" y="223"/>
                    </a:cubicBezTo>
                    <a:cubicBezTo>
                      <a:pt x="16" y="298"/>
                      <a:pt x="82" y="355"/>
                      <a:pt x="160" y="355"/>
                    </a:cubicBezTo>
                    <a:cubicBezTo>
                      <a:pt x="167" y="355"/>
                      <a:pt x="174" y="354"/>
                      <a:pt x="181" y="354"/>
                    </a:cubicBezTo>
                    <a:cubicBezTo>
                      <a:pt x="467" y="320"/>
                      <a:pt x="755" y="304"/>
                      <a:pt x="1042" y="304"/>
                    </a:cubicBezTo>
                    <a:cubicBezTo>
                      <a:pt x="2460" y="304"/>
                      <a:pt x="3866" y="703"/>
                      <a:pt x="5073" y="1461"/>
                    </a:cubicBezTo>
                    <a:cubicBezTo>
                      <a:pt x="5094" y="1477"/>
                      <a:pt x="5127" y="1488"/>
                      <a:pt x="5154" y="1488"/>
                    </a:cubicBezTo>
                    <a:cubicBezTo>
                      <a:pt x="5204" y="1488"/>
                      <a:pt x="5253" y="1461"/>
                      <a:pt x="5280" y="1412"/>
                    </a:cubicBezTo>
                    <a:cubicBezTo>
                      <a:pt x="5329" y="1341"/>
                      <a:pt x="5307" y="1248"/>
                      <a:pt x="5236" y="1204"/>
                    </a:cubicBezTo>
                    <a:cubicBezTo>
                      <a:pt x="3982" y="417"/>
                      <a:pt x="2522" y="1"/>
                      <a:pt x="10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5"/>
              <p:cNvSpPr/>
              <p:nvPr/>
            </p:nvSpPr>
            <p:spPr>
              <a:xfrm>
                <a:off x="7565846" y="2217931"/>
                <a:ext cx="314552" cy="405691"/>
              </a:xfrm>
              <a:custGeom>
                <a:avLst/>
                <a:gdLst/>
                <a:ahLst/>
                <a:cxnLst/>
                <a:rect l="l" t="t" r="r" b="b"/>
                <a:pathLst>
                  <a:path w="7555" h="9744" extrusionOk="0">
                    <a:moveTo>
                      <a:pt x="5873" y="1"/>
                    </a:moveTo>
                    <a:cubicBezTo>
                      <a:pt x="5499" y="1"/>
                      <a:pt x="5156" y="188"/>
                      <a:pt x="4800" y="421"/>
                    </a:cubicBezTo>
                    <a:cubicBezTo>
                      <a:pt x="4288" y="759"/>
                      <a:pt x="508" y="814"/>
                      <a:pt x="252" y="1359"/>
                    </a:cubicBezTo>
                    <a:cubicBezTo>
                      <a:pt x="1" y="1904"/>
                      <a:pt x="1381" y="2935"/>
                      <a:pt x="1266" y="3513"/>
                    </a:cubicBezTo>
                    <a:cubicBezTo>
                      <a:pt x="1119" y="4255"/>
                      <a:pt x="3071" y="4233"/>
                      <a:pt x="3000" y="4980"/>
                    </a:cubicBezTo>
                    <a:cubicBezTo>
                      <a:pt x="2940" y="5537"/>
                      <a:pt x="2919" y="6137"/>
                      <a:pt x="3240" y="6562"/>
                    </a:cubicBezTo>
                    <a:cubicBezTo>
                      <a:pt x="3566" y="6987"/>
                      <a:pt x="3315" y="9743"/>
                      <a:pt x="3802" y="9743"/>
                    </a:cubicBezTo>
                    <a:cubicBezTo>
                      <a:pt x="3821" y="9743"/>
                      <a:pt x="3841" y="9739"/>
                      <a:pt x="3862" y="9731"/>
                    </a:cubicBezTo>
                    <a:cubicBezTo>
                      <a:pt x="3862" y="9731"/>
                      <a:pt x="3877" y="9732"/>
                      <a:pt x="3905" y="9732"/>
                    </a:cubicBezTo>
                    <a:cubicBezTo>
                      <a:pt x="4200" y="9732"/>
                      <a:pt x="5947" y="9577"/>
                      <a:pt x="6993" y="6011"/>
                    </a:cubicBezTo>
                    <a:cubicBezTo>
                      <a:pt x="7374" y="4724"/>
                      <a:pt x="7554" y="3262"/>
                      <a:pt x="7538" y="2297"/>
                    </a:cubicBezTo>
                    <a:cubicBezTo>
                      <a:pt x="7516" y="1212"/>
                      <a:pt x="6911" y="268"/>
                      <a:pt x="6202" y="50"/>
                    </a:cubicBezTo>
                    <a:cubicBezTo>
                      <a:pt x="6089" y="16"/>
                      <a:pt x="5980" y="1"/>
                      <a:pt x="5873" y="1"/>
                    </a:cubicBezTo>
                    <a:close/>
                  </a:path>
                </a:pathLst>
              </a:custGeom>
              <a:solidFill>
                <a:srgbClr val="0E2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5"/>
              <p:cNvSpPr/>
              <p:nvPr/>
            </p:nvSpPr>
            <p:spPr>
              <a:xfrm>
                <a:off x="7519089" y="2560143"/>
                <a:ext cx="226869" cy="257096"/>
              </a:xfrm>
              <a:custGeom>
                <a:avLst/>
                <a:gdLst/>
                <a:ahLst/>
                <a:cxnLst/>
                <a:rect l="l" t="t" r="r" b="b"/>
                <a:pathLst>
                  <a:path w="5449" h="6175" extrusionOk="0">
                    <a:moveTo>
                      <a:pt x="4587" y="1"/>
                    </a:moveTo>
                    <a:lnTo>
                      <a:pt x="109" y="2935"/>
                    </a:lnTo>
                    <a:cubicBezTo>
                      <a:pt x="278" y="4179"/>
                      <a:pt x="158" y="5008"/>
                      <a:pt x="0" y="5373"/>
                    </a:cubicBezTo>
                    <a:cubicBezTo>
                      <a:pt x="497" y="5678"/>
                      <a:pt x="1484" y="6164"/>
                      <a:pt x="2662" y="6175"/>
                    </a:cubicBezTo>
                    <a:cubicBezTo>
                      <a:pt x="2672" y="6175"/>
                      <a:pt x="2682" y="6175"/>
                      <a:pt x="2692" y="6175"/>
                    </a:cubicBezTo>
                    <a:cubicBezTo>
                      <a:pt x="3877" y="6175"/>
                      <a:pt x="4789" y="5853"/>
                      <a:pt x="5449" y="5226"/>
                    </a:cubicBezTo>
                    <a:cubicBezTo>
                      <a:pt x="5165" y="4206"/>
                      <a:pt x="5018" y="2041"/>
                      <a:pt x="5318" y="290"/>
                    </a:cubicBezTo>
                    <a:lnTo>
                      <a:pt x="4587" y="1"/>
                    </a:lnTo>
                    <a:close/>
                  </a:path>
                </a:pathLst>
              </a:custGeom>
              <a:solidFill>
                <a:srgbClr val="924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5"/>
              <p:cNvSpPr/>
              <p:nvPr/>
            </p:nvSpPr>
            <p:spPr>
              <a:xfrm>
                <a:off x="7523627" y="2560143"/>
                <a:ext cx="216877" cy="203220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4881" extrusionOk="0">
                    <a:moveTo>
                      <a:pt x="4478" y="1"/>
                    </a:moveTo>
                    <a:lnTo>
                      <a:pt x="0" y="2935"/>
                    </a:lnTo>
                    <a:cubicBezTo>
                      <a:pt x="104" y="3704"/>
                      <a:pt x="99" y="4320"/>
                      <a:pt x="39" y="4757"/>
                    </a:cubicBezTo>
                    <a:cubicBezTo>
                      <a:pt x="260" y="4828"/>
                      <a:pt x="614" y="4880"/>
                      <a:pt x="1173" y="4880"/>
                    </a:cubicBezTo>
                    <a:cubicBezTo>
                      <a:pt x="1303" y="4880"/>
                      <a:pt x="1445" y="4877"/>
                      <a:pt x="1598" y="4871"/>
                    </a:cubicBezTo>
                    <a:cubicBezTo>
                      <a:pt x="2825" y="4817"/>
                      <a:pt x="4134" y="4146"/>
                      <a:pt x="5056" y="3050"/>
                    </a:cubicBezTo>
                    <a:cubicBezTo>
                      <a:pt x="5018" y="2155"/>
                      <a:pt x="5062" y="1168"/>
                      <a:pt x="5209" y="290"/>
                    </a:cubicBezTo>
                    <a:lnTo>
                      <a:pt x="4478" y="1"/>
                    </a:lnTo>
                    <a:close/>
                  </a:path>
                </a:pathLst>
              </a:custGeom>
              <a:solidFill>
                <a:srgbClr val="441616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5"/>
              <p:cNvSpPr/>
              <p:nvPr/>
            </p:nvSpPr>
            <p:spPr>
              <a:xfrm>
                <a:off x="7423700" y="2255612"/>
                <a:ext cx="397406" cy="457985"/>
              </a:xfrm>
              <a:custGeom>
                <a:avLst/>
                <a:gdLst/>
                <a:ahLst/>
                <a:cxnLst/>
                <a:rect l="l" t="t" r="r" b="b"/>
                <a:pathLst>
                  <a:path w="9545" h="11000" extrusionOk="0">
                    <a:moveTo>
                      <a:pt x="3118" y="1"/>
                    </a:moveTo>
                    <a:cubicBezTo>
                      <a:pt x="1829" y="1"/>
                      <a:pt x="639" y="484"/>
                      <a:pt x="486" y="1823"/>
                    </a:cubicBezTo>
                    <a:cubicBezTo>
                      <a:pt x="1" y="6066"/>
                      <a:pt x="421" y="8449"/>
                      <a:pt x="922" y="9633"/>
                    </a:cubicBezTo>
                    <a:cubicBezTo>
                      <a:pt x="1299" y="10512"/>
                      <a:pt x="2102" y="11000"/>
                      <a:pt x="3101" y="11000"/>
                    </a:cubicBezTo>
                    <a:cubicBezTo>
                      <a:pt x="3521" y="11000"/>
                      <a:pt x="3974" y="10914"/>
                      <a:pt x="4446" y="10735"/>
                    </a:cubicBezTo>
                    <a:cubicBezTo>
                      <a:pt x="5493" y="10336"/>
                      <a:pt x="6654" y="9371"/>
                      <a:pt x="7211" y="7768"/>
                    </a:cubicBezTo>
                    <a:cubicBezTo>
                      <a:pt x="7360" y="7815"/>
                      <a:pt x="7504" y="7837"/>
                      <a:pt x="7643" y="7837"/>
                    </a:cubicBezTo>
                    <a:cubicBezTo>
                      <a:pt x="8288" y="7837"/>
                      <a:pt x="8816" y="7363"/>
                      <a:pt x="9130" y="6748"/>
                    </a:cubicBezTo>
                    <a:cubicBezTo>
                      <a:pt x="9544" y="5712"/>
                      <a:pt x="9134" y="5327"/>
                      <a:pt x="8661" y="5327"/>
                    </a:cubicBezTo>
                    <a:cubicBezTo>
                      <a:pt x="8393" y="5327"/>
                      <a:pt x="8104" y="5452"/>
                      <a:pt x="7936" y="5652"/>
                    </a:cubicBezTo>
                    <a:cubicBezTo>
                      <a:pt x="7069" y="5532"/>
                      <a:pt x="6949" y="4381"/>
                      <a:pt x="7233" y="3590"/>
                    </a:cubicBezTo>
                    <a:cubicBezTo>
                      <a:pt x="7233" y="3590"/>
                      <a:pt x="5755" y="2597"/>
                      <a:pt x="6142" y="890"/>
                    </a:cubicBezTo>
                    <a:cubicBezTo>
                      <a:pt x="5501" y="386"/>
                      <a:pt x="4270" y="1"/>
                      <a:pt x="3118" y="1"/>
                    </a:cubicBezTo>
                    <a:close/>
                  </a:path>
                </a:pathLst>
              </a:custGeom>
              <a:solidFill>
                <a:srgbClr val="924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5"/>
              <p:cNvSpPr/>
              <p:nvPr/>
            </p:nvSpPr>
            <p:spPr>
              <a:xfrm>
                <a:off x="7578337" y="2458050"/>
                <a:ext cx="70405" cy="28645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688" extrusionOk="0">
                    <a:moveTo>
                      <a:pt x="1587" y="1"/>
                    </a:moveTo>
                    <a:cubicBezTo>
                      <a:pt x="1474" y="1"/>
                      <a:pt x="1115" y="358"/>
                      <a:pt x="737" y="358"/>
                    </a:cubicBezTo>
                    <a:cubicBezTo>
                      <a:pt x="701" y="358"/>
                      <a:pt x="664" y="355"/>
                      <a:pt x="628" y="348"/>
                    </a:cubicBezTo>
                    <a:cubicBezTo>
                      <a:pt x="333" y="293"/>
                      <a:pt x="194" y="86"/>
                      <a:pt x="109" y="86"/>
                    </a:cubicBezTo>
                    <a:cubicBezTo>
                      <a:pt x="102" y="86"/>
                      <a:pt x="95" y="88"/>
                      <a:pt x="88" y="91"/>
                    </a:cubicBezTo>
                    <a:cubicBezTo>
                      <a:pt x="1" y="130"/>
                      <a:pt x="6" y="588"/>
                      <a:pt x="595" y="675"/>
                    </a:cubicBezTo>
                    <a:cubicBezTo>
                      <a:pt x="653" y="683"/>
                      <a:pt x="708" y="687"/>
                      <a:pt x="761" y="687"/>
                    </a:cubicBezTo>
                    <a:cubicBezTo>
                      <a:pt x="1438" y="687"/>
                      <a:pt x="1690" y="50"/>
                      <a:pt x="1604" y="4"/>
                    </a:cubicBezTo>
                    <a:cubicBezTo>
                      <a:pt x="1599" y="2"/>
                      <a:pt x="1594" y="1"/>
                      <a:pt x="1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5"/>
              <p:cNvSpPr/>
              <p:nvPr/>
            </p:nvSpPr>
            <p:spPr>
              <a:xfrm>
                <a:off x="7443935" y="2451846"/>
                <a:ext cx="66783" cy="27895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670" extrusionOk="0">
                    <a:moveTo>
                      <a:pt x="1434" y="1"/>
                    </a:moveTo>
                    <a:cubicBezTo>
                      <a:pt x="1343" y="1"/>
                      <a:pt x="1120" y="359"/>
                      <a:pt x="711" y="359"/>
                    </a:cubicBezTo>
                    <a:cubicBezTo>
                      <a:pt x="687" y="359"/>
                      <a:pt x="663" y="358"/>
                      <a:pt x="638" y="355"/>
                    </a:cubicBezTo>
                    <a:cubicBezTo>
                      <a:pt x="216" y="308"/>
                      <a:pt x="187" y="10"/>
                      <a:pt x="102" y="10"/>
                    </a:cubicBezTo>
                    <a:cubicBezTo>
                      <a:pt x="99" y="10"/>
                      <a:pt x="96" y="11"/>
                      <a:pt x="93" y="11"/>
                    </a:cubicBezTo>
                    <a:cubicBezTo>
                      <a:pt x="0" y="33"/>
                      <a:pt x="0" y="579"/>
                      <a:pt x="605" y="660"/>
                    </a:cubicBezTo>
                    <a:cubicBezTo>
                      <a:pt x="650" y="667"/>
                      <a:pt x="692" y="670"/>
                      <a:pt x="734" y="670"/>
                    </a:cubicBezTo>
                    <a:cubicBezTo>
                      <a:pt x="1310" y="670"/>
                      <a:pt x="1603" y="103"/>
                      <a:pt x="1451" y="6"/>
                    </a:cubicBezTo>
                    <a:cubicBezTo>
                      <a:pt x="1446" y="2"/>
                      <a:pt x="1440" y="1"/>
                      <a:pt x="1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35"/>
              <p:cNvSpPr/>
              <p:nvPr/>
            </p:nvSpPr>
            <p:spPr>
              <a:xfrm>
                <a:off x="7797012" y="2155976"/>
                <a:ext cx="52294" cy="8210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972" extrusionOk="0">
                    <a:moveTo>
                      <a:pt x="1028" y="1"/>
                    </a:moveTo>
                    <a:cubicBezTo>
                      <a:pt x="1003" y="1"/>
                      <a:pt x="977" y="13"/>
                      <a:pt x="966" y="38"/>
                    </a:cubicBezTo>
                    <a:cubicBezTo>
                      <a:pt x="884" y="202"/>
                      <a:pt x="868" y="393"/>
                      <a:pt x="819" y="562"/>
                    </a:cubicBezTo>
                    <a:cubicBezTo>
                      <a:pt x="748" y="791"/>
                      <a:pt x="661" y="1009"/>
                      <a:pt x="535" y="1205"/>
                    </a:cubicBezTo>
                    <a:cubicBezTo>
                      <a:pt x="475" y="1304"/>
                      <a:pt x="404" y="1396"/>
                      <a:pt x="317" y="1462"/>
                    </a:cubicBezTo>
                    <a:cubicBezTo>
                      <a:pt x="252" y="1516"/>
                      <a:pt x="137" y="1544"/>
                      <a:pt x="83" y="1614"/>
                    </a:cubicBezTo>
                    <a:cubicBezTo>
                      <a:pt x="1" y="1718"/>
                      <a:pt x="12" y="1822"/>
                      <a:pt x="94" y="1914"/>
                    </a:cubicBezTo>
                    <a:cubicBezTo>
                      <a:pt x="123" y="1952"/>
                      <a:pt x="178" y="1971"/>
                      <a:pt x="231" y="1971"/>
                    </a:cubicBezTo>
                    <a:cubicBezTo>
                      <a:pt x="256" y="1971"/>
                      <a:pt x="280" y="1967"/>
                      <a:pt x="301" y="1958"/>
                    </a:cubicBezTo>
                    <a:cubicBezTo>
                      <a:pt x="661" y="1822"/>
                      <a:pt x="906" y="1462"/>
                      <a:pt x="1015" y="1107"/>
                    </a:cubicBezTo>
                    <a:cubicBezTo>
                      <a:pt x="1119" y="802"/>
                      <a:pt x="1255" y="327"/>
                      <a:pt x="1086" y="33"/>
                    </a:cubicBezTo>
                    <a:cubicBezTo>
                      <a:pt x="1076" y="12"/>
                      <a:pt x="1052" y="1"/>
                      <a:pt x="1028" y="1"/>
                    </a:cubicBezTo>
                    <a:close/>
                  </a:path>
                </a:pathLst>
              </a:custGeom>
              <a:solidFill>
                <a:srgbClr val="4264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35"/>
              <p:cNvSpPr/>
              <p:nvPr/>
            </p:nvSpPr>
            <p:spPr>
              <a:xfrm>
                <a:off x="7802924" y="2176336"/>
                <a:ext cx="71820" cy="6391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1535" extrusionOk="0">
                    <a:moveTo>
                      <a:pt x="1610" y="0"/>
                    </a:moveTo>
                    <a:cubicBezTo>
                      <a:pt x="1594" y="0"/>
                      <a:pt x="1578" y="6"/>
                      <a:pt x="1566" y="18"/>
                    </a:cubicBezTo>
                    <a:cubicBezTo>
                      <a:pt x="1430" y="133"/>
                      <a:pt x="1342" y="302"/>
                      <a:pt x="1228" y="444"/>
                    </a:cubicBezTo>
                    <a:cubicBezTo>
                      <a:pt x="1081" y="624"/>
                      <a:pt x="917" y="793"/>
                      <a:pt x="721" y="929"/>
                    </a:cubicBezTo>
                    <a:cubicBezTo>
                      <a:pt x="633" y="995"/>
                      <a:pt x="530" y="1055"/>
                      <a:pt x="421" y="1087"/>
                    </a:cubicBezTo>
                    <a:cubicBezTo>
                      <a:pt x="339" y="1109"/>
                      <a:pt x="224" y="1093"/>
                      <a:pt x="148" y="1131"/>
                    </a:cubicBezTo>
                    <a:cubicBezTo>
                      <a:pt x="28" y="1196"/>
                      <a:pt x="1" y="1295"/>
                      <a:pt x="39" y="1415"/>
                    </a:cubicBezTo>
                    <a:cubicBezTo>
                      <a:pt x="61" y="1480"/>
                      <a:pt x="148" y="1535"/>
                      <a:pt x="213" y="1535"/>
                    </a:cubicBezTo>
                    <a:cubicBezTo>
                      <a:pt x="222" y="1535"/>
                      <a:pt x="230" y="1535"/>
                      <a:pt x="239" y="1535"/>
                    </a:cubicBezTo>
                    <a:cubicBezTo>
                      <a:pt x="617" y="1535"/>
                      <a:pt x="971" y="1299"/>
                      <a:pt x="1206" y="1022"/>
                    </a:cubicBezTo>
                    <a:cubicBezTo>
                      <a:pt x="1413" y="776"/>
                      <a:pt x="1724" y="395"/>
                      <a:pt x="1680" y="57"/>
                    </a:cubicBezTo>
                    <a:cubicBezTo>
                      <a:pt x="1677" y="24"/>
                      <a:pt x="1644" y="0"/>
                      <a:pt x="1610" y="0"/>
                    </a:cubicBezTo>
                    <a:close/>
                  </a:path>
                </a:pathLst>
              </a:custGeom>
              <a:solidFill>
                <a:srgbClr val="4264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5"/>
              <p:cNvSpPr/>
              <p:nvPr/>
            </p:nvSpPr>
            <p:spPr>
              <a:xfrm>
                <a:off x="7492067" y="2423741"/>
                <a:ext cx="61578" cy="152842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3671" extrusionOk="0">
                    <a:moveTo>
                      <a:pt x="1153" y="0"/>
                    </a:moveTo>
                    <a:cubicBezTo>
                      <a:pt x="1141" y="0"/>
                      <a:pt x="1130" y="2"/>
                      <a:pt x="1118" y="5"/>
                    </a:cubicBezTo>
                    <a:cubicBezTo>
                      <a:pt x="1047" y="21"/>
                      <a:pt x="1004" y="92"/>
                      <a:pt x="1020" y="157"/>
                    </a:cubicBezTo>
                    <a:cubicBezTo>
                      <a:pt x="1020" y="157"/>
                      <a:pt x="1037" y="223"/>
                      <a:pt x="1064" y="332"/>
                    </a:cubicBezTo>
                    <a:cubicBezTo>
                      <a:pt x="1086" y="446"/>
                      <a:pt x="1118" y="610"/>
                      <a:pt x="1135" y="806"/>
                    </a:cubicBezTo>
                    <a:cubicBezTo>
                      <a:pt x="1140" y="905"/>
                      <a:pt x="1140" y="1008"/>
                      <a:pt x="1135" y="1117"/>
                    </a:cubicBezTo>
                    <a:cubicBezTo>
                      <a:pt x="1135" y="1166"/>
                      <a:pt x="1129" y="1226"/>
                      <a:pt x="1118" y="1270"/>
                    </a:cubicBezTo>
                    <a:cubicBezTo>
                      <a:pt x="1102" y="1325"/>
                      <a:pt x="1097" y="1401"/>
                      <a:pt x="1075" y="1445"/>
                    </a:cubicBezTo>
                    <a:cubicBezTo>
                      <a:pt x="1009" y="1657"/>
                      <a:pt x="884" y="1892"/>
                      <a:pt x="731" y="2099"/>
                    </a:cubicBezTo>
                    <a:cubicBezTo>
                      <a:pt x="578" y="2312"/>
                      <a:pt x="398" y="2503"/>
                      <a:pt x="213" y="2699"/>
                    </a:cubicBezTo>
                    <a:cubicBezTo>
                      <a:pt x="169" y="2753"/>
                      <a:pt x="120" y="2803"/>
                      <a:pt x="71" y="2884"/>
                    </a:cubicBezTo>
                    <a:cubicBezTo>
                      <a:pt x="55" y="2912"/>
                      <a:pt x="44" y="2922"/>
                      <a:pt x="28" y="2961"/>
                    </a:cubicBezTo>
                    <a:cubicBezTo>
                      <a:pt x="17" y="3015"/>
                      <a:pt x="0" y="3064"/>
                      <a:pt x="17" y="3124"/>
                    </a:cubicBezTo>
                    <a:cubicBezTo>
                      <a:pt x="6" y="3124"/>
                      <a:pt x="66" y="3266"/>
                      <a:pt x="88" y="3277"/>
                    </a:cubicBezTo>
                    <a:cubicBezTo>
                      <a:pt x="208" y="3430"/>
                      <a:pt x="322" y="3479"/>
                      <a:pt x="426" y="3539"/>
                    </a:cubicBezTo>
                    <a:cubicBezTo>
                      <a:pt x="644" y="3631"/>
                      <a:pt x="835" y="3664"/>
                      <a:pt x="971" y="3670"/>
                    </a:cubicBezTo>
                    <a:cubicBezTo>
                      <a:pt x="990" y="3670"/>
                      <a:pt x="1007" y="3671"/>
                      <a:pt x="1024" y="3671"/>
                    </a:cubicBezTo>
                    <a:cubicBezTo>
                      <a:pt x="1122" y="3671"/>
                      <a:pt x="1178" y="3659"/>
                      <a:pt x="1178" y="3659"/>
                    </a:cubicBezTo>
                    <a:cubicBezTo>
                      <a:pt x="1244" y="3653"/>
                      <a:pt x="1293" y="3604"/>
                      <a:pt x="1309" y="3544"/>
                    </a:cubicBezTo>
                    <a:cubicBezTo>
                      <a:pt x="1331" y="3462"/>
                      <a:pt x="1277" y="3381"/>
                      <a:pt x="1195" y="3364"/>
                    </a:cubicBezTo>
                    <a:lnTo>
                      <a:pt x="1189" y="3359"/>
                    </a:lnTo>
                    <a:cubicBezTo>
                      <a:pt x="1189" y="3359"/>
                      <a:pt x="1129" y="3348"/>
                      <a:pt x="1026" y="3326"/>
                    </a:cubicBezTo>
                    <a:cubicBezTo>
                      <a:pt x="922" y="3293"/>
                      <a:pt x="769" y="3255"/>
                      <a:pt x="617" y="3168"/>
                    </a:cubicBezTo>
                    <a:cubicBezTo>
                      <a:pt x="561" y="3138"/>
                      <a:pt x="495" y="3095"/>
                      <a:pt x="459" y="3059"/>
                    </a:cubicBezTo>
                    <a:lnTo>
                      <a:pt x="459" y="3059"/>
                    </a:lnTo>
                    <a:cubicBezTo>
                      <a:pt x="478" y="3035"/>
                      <a:pt x="505" y="3003"/>
                      <a:pt x="529" y="2972"/>
                    </a:cubicBezTo>
                    <a:cubicBezTo>
                      <a:pt x="693" y="2786"/>
                      <a:pt x="889" y="2568"/>
                      <a:pt x="1058" y="2323"/>
                    </a:cubicBezTo>
                    <a:cubicBezTo>
                      <a:pt x="1227" y="2077"/>
                      <a:pt x="1358" y="1810"/>
                      <a:pt x="1429" y="1521"/>
                    </a:cubicBezTo>
                    <a:cubicBezTo>
                      <a:pt x="1451" y="1445"/>
                      <a:pt x="1451" y="1390"/>
                      <a:pt x="1467" y="1325"/>
                    </a:cubicBezTo>
                    <a:cubicBezTo>
                      <a:pt x="1478" y="1243"/>
                      <a:pt x="1478" y="1183"/>
                      <a:pt x="1478" y="1117"/>
                    </a:cubicBezTo>
                    <a:cubicBezTo>
                      <a:pt x="1478" y="986"/>
                      <a:pt x="1467" y="866"/>
                      <a:pt x="1451" y="763"/>
                    </a:cubicBezTo>
                    <a:cubicBezTo>
                      <a:pt x="1375" y="337"/>
                      <a:pt x="1266" y="76"/>
                      <a:pt x="1266" y="76"/>
                    </a:cubicBezTo>
                    <a:cubicBezTo>
                      <a:pt x="1244" y="27"/>
                      <a:pt x="1200" y="0"/>
                      <a:pt x="1153" y="0"/>
                    </a:cubicBezTo>
                    <a:close/>
                  </a:path>
                </a:pathLst>
              </a:custGeom>
              <a:solidFill>
                <a:srgbClr val="441616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5"/>
              <p:cNvSpPr/>
              <p:nvPr/>
            </p:nvSpPr>
            <p:spPr>
              <a:xfrm>
                <a:off x="7735931" y="2501935"/>
                <a:ext cx="55458" cy="57914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391" extrusionOk="0">
                    <a:moveTo>
                      <a:pt x="928" y="0"/>
                    </a:moveTo>
                    <a:cubicBezTo>
                      <a:pt x="700" y="0"/>
                      <a:pt x="419" y="185"/>
                      <a:pt x="235" y="477"/>
                    </a:cubicBezTo>
                    <a:cubicBezTo>
                      <a:pt x="1" y="843"/>
                      <a:pt x="6" y="1235"/>
                      <a:pt x="246" y="1355"/>
                    </a:cubicBezTo>
                    <a:cubicBezTo>
                      <a:pt x="293" y="1379"/>
                      <a:pt x="346" y="1390"/>
                      <a:pt x="401" y="1390"/>
                    </a:cubicBezTo>
                    <a:cubicBezTo>
                      <a:pt x="630" y="1390"/>
                      <a:pt x="913" y="1202"/>
                      <a:pt x="1097" y="908"/>
                    </a:cubicBezTo>
                    <a:cubicBezTo>
                      <a:pt x="1332" y="548"/>
                      <a:pt x="1326" y="156"/>
                      <a:pt x="1086" y="36"/>
                    </a:cubicBezTo>
                    <a:cubicBezTo>
                      <a:pt x="1038" y="12"/>
                      <a:pt x="985" y="0"/>
                      <a:pt x="928" y="0"/>
                    </a:cubicBezTo>
                    <a:close/>
                  </a:path>
                </a:pathLst>
              </a:custGeom>
              <a:solidFill>
                <a:srgbClr val="441616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35"/>
              <p:cNvSpPr/>
              <p:nvPr/>
            </p:nvSpPr>
            <p:spPr>
              <a:xfrm>
                <a:off x="7426448" y="2381730"/>
                <a:ext cx="87725" cy="37555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902" extrusionOk="0">
                    <a:moveTo>
                      <a:pt x="1286" y="1"/>
                    </a:moveTo>
                    <a:cubicBezTo>
                      <a:pt x="1164" y="1"/>
                      <a:pt x="1024" y="12"/>
                      <a:pt x="867" y="37"/>
                    </a:cubicBezTo>
                    <a:cubicBezTo>
                      <a:pt x="49" y="174"/>
                      <a:pt x="0" y="648"/>
                      <a:pt x="38" y="741"/>
                    </a:cubicBezTo>
                    <a:cubicBezTo>
                      <a:pt x="82" y="856"/>
                      <a:pt x="161" y="902"/>
                      <a:pt x="360" y="902"/>
                    </a:cubicBezTo>
                    <a:cubicBezTo>
                      <a:pt x="511" y="902"/>
                      <a:pt x="729" y="876"/>
                      <a:pt x="1053" y="834"/>
                    </a:cubicBezTo>
                    <a:cubicBezTo>
                      <a:pt x="1565" y="763"/>
                      <a:pt x="2062" y="736"/>
                      <a:pt x="2084" y="496"/>
                    </a:cubicBezTo>
                    <a:cubicBezTo>
                      <a:pt x="2106" y="286"/>
                      <a:pt x="1905" y="1"/>
                      <a:pt x="1286" y="1"/>
                    </a:cubicBezTo>
                    <a:close/>
                  </a:path>
                </a:pathLst>
              </a:custGeom>
              <a:solidFill>
                <a:srgbClr val="0E2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5"/>
              <p:cNvSpPr/>
              <p:nvPr/>
            </p:nvSpPr>
            <p:spPr>
              <a:xfrm>
                <a:off x="7580835" y="2387101"/>
                <a:ext cx="102672" cy="4800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153" extrusionOk="0">
                    <a:moveTo>
                      <a:pt x="778" y="1"/>
                    </a:moveTo>
                    <a:cubicBezTo>
                      <a:pt x="449" y="1"/>
                      <a:pt x="158" y="95"/>
                      <a:pt x="99" y="345"/>
                    </a:cubicBezTo>
                    <a:cubicBezTo>
                      <a:pt x="1" y="754"/>
                      <a:pt x="628" y="765"/>
                      <a:pt x="1201" y="912"/>
                    </a:cubicBezTo>
                    <a:cubicBezTo>
                      <a:pt x="1597" y="1017"/>
                      <a:pt x="1927" y="1152"/>
                      <a:pt x="2139" y="1152"/>
                    </a:cubicBezTo>
                    <a:cubicBezTo>
                      <a:pt x="2225" y="1152"/>
                      <a:pt x="2291" y="1130"/>
                      <a:pt x="2335" y="1076"/>
                    </a:cubicBezTo>
                    <a:cubicBezTo>
                      <a:pt x="2466" y="912"/>
                      <a:pt x="2384" y="470"/>
                      <a:pt x="1501" y="132"/>
                    </a:cubicBezTo>
                    <a:cubicBezTo>
                      <a:pt x="1291" y="53"/>
                      <a:pt x="1024" y="1"/>
                      <a:pt x="778" y="1"/>
                    </a:cubicBezTo>
                    <a:close/>
                  </a:path>
                </a:pathLst>
              </a:custGeom>
              <a:solidFill>
                <a:srgbClr val="0E2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5"/>
              <p:cNvSpPr/>
              <p:nvPr/>
            </p:nvSpPr>
            <p:spPr>
              <a:xfrm>
                <a:off x="7506598" y="2573591"/>
                <a:ext cx="116287" cy="56790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364" extrusionOk="0">
                    <a:moveTo>
                      <a:pt x="2612" y="1"/>
                    </a:moveTo>
                    <a:cubicBezTo>
                      <a:pt x="2559" y="1"/>
                      <a:pt x="2508" y="27"/>
                      <a:pt x="2476" y="76"/>
                    </a:cubicBezTo>
                    <a:cubicBezTo>
                      <a:pt x="1997" y="814"/>
                      <a:pt x="953" y="1041"/>
                      <a:pt x="481" y="1041"/>
                    </a:cubicBezTo>
                    <a:cubicBezTo>
                      <a:pt x="374" y="1041"/>
                      <a:pt x="297" y="1029"/>
                      <a:pt x="262" y="1009"/>
                    </a:cubicBezTo>
                    <a:cubicBezTo>
                      <a:pt x="237" y="995"/>
                      <a:pt x="210" y="988"/>
                      <a:pt x="184" y="988"/>
                    </a:cubicBezTo>
                    <a:cubicBezTo>
                      <a:pt x="128" y="988"/>
                      <a:pt x="73" y="1017"/>
                      <a:pt x="44" y="1069"/>
                    </a:cubicBezTo>
                    <a:cubicBezTo>
                      <a:pt x="0" y="1145"/>
                      <a:pt x="28" y="1243"/>
                      <a:pt x="104" y="1287"/>
                    </a:cubicBezTo>
                    <a:cubicBezTo>
                      <a:pt x="186" y="1336"/>
                      <a:pt x="333" y="1363"/>
                      <a:pt x="513" y="1363"/>
                    </a:cubicBezTo>
                    <a:cubicBezTo>
                      <a:pt x="1157" y="1363"/>
                      <a:pt x="2247" y="1020"/>
                      <a:pt x="2744" y="245"/>
                    </a:cubicBezTo>
                    <a:cubicBezTo>
                      <a:pt x="2793" y="174"/>
                      <a:pt x="2771" y="76"/>
                      <a:pt x="2700" y="27"/>
                    </a:cubicBezTo>
                    <a:cubicBezTo>
                      <a:pt x="2672" y="9"/>
                      <a:pt x="2642" y="1"/>
                      <a:pt x="26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5"/>
              <p:cNvSpPr/>
              <p:nvPr/>
            </p:nvSpPr>
            <p:spPr>
              <a:xfrm>
                <a:off x="7551315" y="2626678"/>
                <a:ext cx="50920" cy="26397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634" extrusionOk="0">
                    <a:moveTo>
                      <a:pt x="1132" y="1"/>
                    </a:moveTo>
                    <a:cubicBezTo>
                      <a:pt x="1044" y="1"/>
                      <a:pt x="855" y="156"/>
                      <a:pt x="606" y="252"/>
                    </a:cubicBezTo>
                    <a:cubicBezTo>
                      <a:pt x="290" y="372"/>
                      <a:pt x="1" y="350"/>
                      <a:pt x="50" y="470"/>
                    </a:cubicBezTo>
                    <a:cubicBezTo>
                      <a:pt x="80" y="549"/>
                      <a:pt x="242" y="633"/>
                      <a:pt x="456" y="633"/>
                    </a:cubicBezTo>
                    <a:cubicBezTo>
                      <a:pt x="553" y="633"/>
                      <a:pt x="660" y="616"/>
                      <a:pt x="770" y="574"/>
                    </a:cubicBezTo>
                    <a:cubicBezTo>
                      <a:pt x="1113" y="443"/>
                      <a:pt x="1222" y="154"/>
                      <a:pt x="1179" y="34"/>
                    </a:cubicBezTo>
                    <a:cubicBezTo>
                      <a:pt x="1170" y="11"/>
                      <a:pt x="1154" y="1"/>
                      <a:pt x="1132" y="1"/>
                    </a:cubicBezTo>
                    <a:close/>
                  </a:path>
                </a:pathLst>
              </a:custGeom>
              <a:solidFill>
                <a:srgbClr val="441616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5"/>
              <p:cNvSpPr/>
              <p:nvPr/>
            </p:nvSpPr>
            <p:spPr>
              <a:xfrm>
                <a:off x="7367157" y="2096394"/>
                <a:ext cx="458526" cy="260135"/>
              </a:xfrm>
              <a:custGeom>
                <a:avLst/>
                <a:gdLst/>
                <a:ahLst/>
                <a:cxnLst/>
                <a:rect l="l" t="t" r="r" b="b"/>
                <a:pathLst>
                  <a:path w="11013" h="6248" extrusionOk="0">
                    <a:moveTo>
                      <a:pt x="4938" y="0"/>
                    </a:moveTo>
                    <a:cubicBezTo>
                      <a:pt x="3363" y="0"/>
                      <a:pt x="3033" y="1300"/>
                      <a:pt x="3033" y="1300"/>
                    </a:cubicBezTo>
                    <a:cubicBezTo>
                      <a:pt x="3033" y="1300"/>
                      <a:pt x="2777" y="1178"/>
                      <a:pt x="2397" y="1178"/>
                    </a:cubicBezTo>
                    <a:cubicBezTo>
                      <a:pt x="2011" y="1178"/>
                      <a:pt x="1496" y="1304"/>
                      <a:pt x="993" y="1813"/>
                    </a:cubicBezTo>
                    <a:cubicBezTo>
                      <a:pt x="1" y="2816"/>
                      <a:pt x="1042" y="4087"/>
                      <a:pt x="1042" y="4087"/>
                    </a:cubicBezTo>
                    <a:cubicBezTo>
                      <a:pt x="366" y="4823"/>
                      <a:pt x="617" y="5642"/>
                      <a:pt x="1206" y="6034"/>
                    </a:cubicBezTo>
                    <a:cubicBezTo>
                      <a:pt x="1423" y="6178"/>
                      <a:pt x="1680" y="6247"/>
                      <a:pt x="1949" y="6247"/>
                    </a:cubicBezTo>
                    <a:cubicBezTo>
                      <a:pt x="2544" y="6247"/>
                      <a:pt x="3198" y="5910"/>
                      <a:pt x="3611" y="5309"/>
                    </a:cubicBezTo>
                    <a:cubicBezTo>
                      <a:pt x="4217" y="5507"/>
                      <a:pt x="4790" y="5599"/>
                      <a:pt x="5334" y="5599"/>
                    </a:cubicBezTo>
                    <a:cubicBezTo>
                      <a:pt x="6197" y="5599"/>
                      <a:pt x="6990" y="5368"/>
                      <a:pt x="7729" y="4960"/>
                    </a:cubicBezTo>
                    <a:lnTo>
                      <a:pt x="11012" y="3193"/>
                    </a:lnTo>
                    <a:cubicBezTo>
                      <a:pt x="11012" y="3193"/>
                      <a:pt x="10930" y="2287"/>
                      <a:pt x="9616" y="1671"/>
                    </a:cubicBezTo>
                    <a:cubicBezTo>
                      <a:pt x="9217" y="1483"/>
                      <a:pt x="8885" y="1418"/>
                      <a:pt x="8615" y="1418"/>
                    </a:cubicBezTo>
                    <a:cubicBezTo>
                      <a:pt x="8000" y="1418"/>
                      <a:pt x="7712" y="1758"/>
                      <a:pt x="7712" y="1758"/>
                    </a:cubicBezTo>
                    <a:cubicBezTo>
                      <a:pt x="7712" y="1758"/>
                      <a:pt x="7309" y="280"/>
                      <a:pt x="5362" y="29"/>
                    </a:cubicBezTo>
                    <a:cubicBezTo>
                      <a:pt x="5211" y="10"/>
                      <a:pt x="5070" y="0"/>
                      <a:pt x="4938" y="0"/>
                    </a:cubicBezTo>
                    <a:close/>
                  </a:path>
                </a:pathLst>
              </a:custGeom>
              <a:solidFill>
                <a:srgbClr val="0E2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35"/>
              <p:cNvSpPr/>
              <p:nvPr/>
            </p:nvSpPr>
            <p:spPr>
              <a:xfrm>
                <a:off x="7367157" y="2140570"/>
                <a:ext cx="327501" cy="22091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306" extrusionOk="0">
                    <a:moveTo>
                      <a:pt x="2399" y="1"/>
                    </a:moveTo>
                    <a:cubicBezTo>
                      <a:pt x="1985" y="1"/>
                      <a:pt x="1438" y="133"/>
                      <a:pt x="911" y="665"/>
                    </a:cubicBezTo>
                    <a:cubicBezTo>
                      <a:pt x="1" y="1581"/>
                      <a:pt x="672" y="2710"/>
                      <a:pt x="890" y="3021"/>
                    </a:cubicBezTo>
                    <a:cubicBezTo>
                      <a:pt x="535" y="3446"/>
                      <a:pt x="492" y="3850"/>
                      <a:pt x="524" y="4117"/>
                    </a:cubicBezTo>
                    <a:cubicBezTo>
                      <a:pt x="573" y="4499"/>
                      <a:pt x="797" y="4848"/>
                      <a:pt x="1141" y="5071"/>
                    </a:cubicBezTo>
                    <a:cubicBezTo>
                      <a:pt x="1381" y="5230"/>
                      <a:pt x="1659" y="5306"/>
                      <a:pt x="1948" y="5306"/>
                    </a:cubicBezTo>
                    <a:cubicBezTo>
                      <a:pt x="2564" y="5306"/>
                      <a:pt x="3224" y="4973"/>
                      <a:pt x="3655" y="4390"/>
                    </a:cubicBezTo>
                    <a:cubicBezTo>
                      <a:pt x="4231" y="4569"/>
                      <a:pt x="4788" y="4659"/>
                      <a:pt x="5332" y="4659"/>
                    </a:cubicBezTo>
                    <a:cubicBezTo>
                      <a:pt x="6179" y="4659"/>
                      <a:pt x="6992" y="4441"/>
                      <a:pt x="7789" y="4002"/>
                    </a:cubicBezTo>
                    <a:cubicBezTo>
                      <a:pt x="7843" y="3970"/>
                      <a:pt x="7865" y="3899"/>
                      <a:pt x="7832" y="3839"/>
                    </a:cubicBezTo>
                    <a:cubicBezTo>
                      <a:pt x="7814" y="3802"/>
                      <a:pt x="7773" y="3780"/>
                      <a:pt x="7731" y="3780"/>
                    </a:cubicBezTo>
                    <a:cubicBezTo>
                      <a:pt x="7711" y="3780"/>
                      <a:pt x="7692" y="3785"/>
                      <a:pt x="7674" y="3795"/>
                    </a:cubicBezTo>
                    <a:cubicBezTo>
                      <a:pt x="6911" y="4213"/>
                      <a:pt x="6134" y="4421"/>
                      <a:pt x="5326" y="4421"/>
                    </a:cubicBezTo>
                    <a:cubicBezTo>
                      <a:pt x="4783" y="4421"/>
                      <a:pt x="4226" y="4327"/>
                      <a:pt x="3649" y="4139"/>
                    </a:cubicBezTo>
                    <a:cubicBezTo>
                      <a:pt x="3637" y="4135"/>
                      <a:pt x="3624" y="4133"/>
                      <a:pt x="3610" y="4133"/>
                    </a:cubicBezTo>
                    <a:cubicBezTo>
                      <a:pt x="3572" y="4133"/>
                      <a:pt x="3533" y="4150"/>
                      <a:pt x="3513" y="4182"/>
                    </a:cubicBezTo>
                    <a:cubicBezTo>
                      <a:pt x="3126" y="4744"/>
                      <a:pt x="2512" y="5068"/>
                      <a:pt x="1952" y="5068"/>
                    </a:cubicBezTo>
                    <a:cubicBezTo>
                      <a:pt x="1707" y="5068"/>
                      <a:pt x="1472" y="5006"/>
                      <a:pt x="1271" y="4875"/>
                    </a:cubicBezTo>
                    <a:cubicBezTo>
                      <a:pt x="988" y="4684"/>
                      <a:pt x="802" y="4401"/>
                      <a:pt x="764" y="4084"/>
                    </a:cubicBezTo>
                    <a:cubicBezTo>
                      <a:pt x="721" y="3752"/>
                      <a:pt x="851" y="3413"/>
                      <a:pt x="1130" y="3108"/>
                    </a:cubicBezTo>
                    <a:cubicBezTo>
                      <a:pt x="1173" y="3064"/>
                      <a:pt x="1173" y="2999"/>
                      <a:pt x="1135" y="2955"/>
                    </a:cubicBezTo>
                    <a:cubicBezTo>
                      <a:pt x="1097" y="2906"/>
                      <a:pt x="175" y="1750"/>
                      <a:pt x="1081" y="834"/>
                    </a:cubicBezTo>
                    <a:cubicBezTo>
                      <a:pt x="1554" y="352"/>
                      <a:pt x="2035" y="233"/>
                      <a:pt x="2396" y="233"/>
                    </a:cubicBezTo>
                    <a:cubicBezTo>
                      <a:pt x="2734" y="233"/>
                      <a:pt x="2965" y="338"/>
                      <a:pt x="2984" y="348"/>
                    </a:cubicBezTo>
                    <a:cubicBezTo>
                      <a:pt x="3000" y="356"/>
                      <a:pt x="3016" y="359"/>
                      <a:pt x="3033" y="359"/>
                    </a:cubicBezTo>
                    <a:cubicBezTo>
                      <a:pt x="3078" y="359"/>
                      <a:pt x="3122" y="332"/>
                      <a:pt x="3142" y="288"/>
                    </a:cubicBezTo>
                    <a:cubicBezTo>
                      <a:pt x="3169" y="228"/>
                      <a:pt x="3148" y="157"/>
                      <a:pt x="3088" y="130"/>
                    </a:cubicBezTo>
                    <a:cubicBezTo>
                      <a:pt x="3082" y="127"/>
                      <a:pt x="2804" y="1"/>
                      <a:pt x="2399" y="1"/>
                    </a:cubicBezTo>
                    <a:close/>
                  </a:path>
                </a:pathLst>
              </a:custGeom>
              <a:solidFill>
                <a:srgbClr val="4264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5"/>
              <p:cNvSpPr/>
              <p:nvPr/>
            </p:nvSpPr>
            <p:spPr>
              <a:xfrm>
                <a:off x="7413707" y="2191159"/>
                <a:ext cx="45923" cy="7065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697" extrusionOk="0">
                    <a:moveTo>
                      <a:pt x="295" y="0"/>
                    </a:moveTo>
                    <a:cubicBezTo>
                      <a:pt x="254" y="0"/>
                      <a:pt x="213" y="21"/>
                      <a:pt x="192" y="60"/>
                    </a:cubicBezTo>
                    <a:cubicBezTo>
                      <a:pt x="17" y="366"/>
                      <a:pt x="1" y="753"/>
                      <a:pt x="148" y="1075"/>
                    </a:cubicBezTo>
                    <a:cubicBezTo>
                      <a:pt x="295" y="1397"/>
                      <a:pt x="606" y="1637"/>
                      <a:pt x="955" y="1697"/>
                    </a:cubicBezTo>
                    <a:lnTo>
                      <a:pt x="977" y="1697"/>
                    </a:lnTo>
                    <a:cubicBezTo>
                      <a:pt x="1032" y="1697"/>
                      <a:pt x="1081" y="1658"/>
                      <a:pt x="1091" y="1598"/>
                    </a:cubicBezTo>
                    <a:cubicBezTo>
                      <a:pt x="1102" y="1533"/>
                      <a:pt x="1059" y="1473"/>
                      <a:pt x="999" y="1462"/>
                    </a:cubicBezTo>
                    <a:cubicBezTo>
                      <a:pt x="726" y="1413"/>
                      <a:pt x="481" y="1228"/>
                      <a:pt x="366" y="977"/>
                    </a:cubicBezTo>
                    <a:cubicBezTo>
                      <a:pt x="246" y="726"/>
                      <a:pt x="263" y="420"/>
                      <a:pt x="399" y="180"/>
                    </a:cubicBezTo>
                    <a:cubicBezTo>
                      <a:pt x="432" y="120"/>
                      <a:pt x="415" y="50"/>
                      <a:pt x="355" y="17"/>
                    </a:cubicBezTo>
                    <a:cubicBezTo>
                      <a:pt x="337" y="6"/>
                      <a:pt x="316" y="0"/>
                      <a:pt x="295" y="0"/>
                    </a:cubicBezTo>
                    <a:close/>
                  </a:path>
                </a:pathLst>
              </a:custGeom>
              <a:solidFill>
                <a:srgbClr val="4264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5"/>
              <p:cNvSpPr/>
              <p:nvPr/>
            </p:nvSpPr>
            <p:spPr>
              <a:xfrm>
                <a:off x="7412791" y="2275681"/>
                <a:ext cx="22067" cy="5042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1211" extrusionOk="0">
                    <a:moveTo>
                      <a:pt x="394" y="0"/>
                    </a:moveTo>
                    <a:cubicBezTo>
                      <a:pt x="372" y="0"/>
                      <a:pt x="348" y="7"/>
                      <a:pt x="328" y="21"/>
                    </a:cubicBezTo>
                    <a:cubicBezTo>
                      <a:pt x="132" y="147"/>
                      <a:pt x="12" y="370"/>
                      <a:pt x="6" y="599"/>
                    </a:cubicBezTo>
                    <a:cubicBezTo>
                      <a:pt x="1" y="834"/>
                      <a:pt x="115" y="1057"/>
                      <a:pt x="306" y="1188"/>
                    </a:cubicBezTo>
                    <a:cubicBezTo>
                      <a:pt x="328" y="1205"/>
                      <a:pt x="355" y="1210"/>
                      <a:pt x="377" y="1210"/>
                    </a:cubicBezTo>
                    <a:cubicBezTo>
                      <a:pt x="415" y="1210"/>
                      <a:pt x="454" y="1194"/>
                      <a:pt x="475" y="1161"/>
                    </a:cubicBezTo>
                    <a:cubicBezTo>
                      <a:pt x="514" y="1106"/>
                      <a:pt x="497" y="1030"/>
                      <a:pt x="443" y="992"/>
                    </a:cubicBezTo>
                    <a:cubicBezTo>
                      <a:pt x="323" y="910"/>
                      <a:pt x="241" y="757"/>
                      <a:pt x="246" y="605"/>
                    </a:cubicBezTo>
                    <a:cubicBezTo>
                      <a:pt x="246" y="452"/>
                      <a:pt x="334" y="305"/>
                      <a:pt x="459" y="217"/>
                    </a:cubicBezTo>
                    <a:cubicBezTo>
                      <a:pt x="514" y="185"/>
                      <a:pt x="530" y="108"/>
                      <a:pt x="492" y="54"/>
                    </a:cubicBezTo>
                    <a:cubicBezTo>
                      <a:pt x="471" y="20"/>
                      <a:pt x="433" y="0"/>
                      <a:pt x="394" y="0"/>
                    </a:cubicBezTo>
                    <a:close/>
                  </a:path>
                </a:pathLst>
              </a:custGeom>
              <a:solidFill>
                <a:srgbClr val="4264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35"/>
              <p:cNvSpPr/>
              <p:nvPr/>
            </p:nvSpPr>
            <p:spPr>
              <a:xfrm>
                <a:off x="7657821" y="2231380"/>
                <a:ext cx="78149" cy="58830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413" extrusionOk="0">
                    <a:moveTo>
                      <a:pt x="1736" y="0"/>
                    </a:moveTo>
                    <a:cubicBezTo>
                      <a:pt x="1690" y="0"/>
                      <a:pt x="1646" y="28"/>
                      <a:pt x="1626" y="76"/>
                    </a:cubicBezTo>
                    <a:cubicBezTo>
                      <a:pt x="1380" y="682"/>
                      <a:pt x="770" y="1123"/>
                      <a:pt x="115" y="1172"/>
                    </a:cubicBezTo>
                    <a:cubicBezTo>
                      <a:pt x="50" y="1178"/>
                      <a:pt x="1" y="1238"/>
                      <a:pt x="6" y="1303"/>
                    </a:cubicBezTo>
                    <a:cubicBezTo>
                      <a:pt x="12" y="1363"/>
                      <a:pt x="66" y="1412"/>
                      <a:pt x="126" y="1412"/>
                    </a:cubicBezTo>
                    <a:lnTo>
                      <a:pt x="137" y="1412"/>
                    </a:lnTo>
                    <a:cubicBezTo>
                      <a:pt x="879" y="1352"/>
                      <a:pt x="1566" y="851"/>
                      <a:pt x="1849" y="163"/>
                    </a:cubicBezTo>
                    <a:cubicBezTo>
                      <a:pt x="1877" y="103"/>
                      <a:pt x="1844" y="33"/>
                      <a:pt x="1784" y="11"/>
                    </a:cubicBezTo>
                    <a:cubicBezTo>
                      <a:pt x="1768" y="4"/>
                      <a:pt x="1752" y="0"/>
                      <a:pt x="1736" y="0"/>
                    </a:cubicBezTo>
                    <a:close/>
                  </a:path>
                </a:pathLst>
              </a:custGeom>
              <a:solidFill>
                <a:srgbClr val="4264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35"/>
              <p:cNvSpPr/>
              <p:nvPr/>
            </p:nvSpPr>
            <p:spPr>
              <a:xfrm>
                <a:off x="7702997" y="2342341"/>
                <a:ext cx="105212" cy="66866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1606" extrusionOk="0">
                    <a:moveTo>
                      <a:pt x="134" y="0"/>
                    </a:moveTo>
                    <a:cubicBezTo>
                      <a:pt x="121" y="0"/>
                      <a:pt x="107" y="3"/>
                      <a:pt x="94" y="7"/>
                    </a:cubicBezTo>
                    <a:cubicBezTo>
                      <a:pt x="34" y="29"/>
                      <a:pt x="1" y="94"/>
                      <a:pt x="23" y="160"/>
                    </a:cubicBezTo>
                    <a:cubicBezTo>
                      <a:pt x="181" y="634"/>
                      <a:pt x="519" y="1060"/>
                      <a:pt x="955" y="1311"/>
                    </a:cubicBezTo>
                    <a:cubicBezTo>
                      <a:pt x="1277" y="1502"/>
                      <a:pt x="1659" y="1605"/>
                      <a:pt x="2035" y="1605"/>
                    </a:cubicBezTo>
                    <a:cubicBezTo>
                      <a:pt x="2161" y="1605"/>
                      <a:pt x="2292" y="1589"/>
                      <a:pt x="2417" y="1567"/>
                    </a:cubicBezTo>
                    <a:cubicBezTo>
                      <a:pt x="2482" y="1556"/>
                      <a:pt x="2526" y="1491"/>
                      <a:pt x="2515" y="1425"/>
                    </a:cubicBezTo>
                    <a:cubicBezTo>
                      <a:pt x="2501" y="1371"/>
                      <a:pt x="2451" y="1331"/>
                      <a:pt x="2394" y="1331"/>
                    </a:cubicBezTo>
                    <a:cubicBezTo>
                      <a:pt x="2387" y="1331"/>
                      <a:pt x="2380" y="1331"/>
                      <a:pt x="2373" y="1332"/>
                    </a:cubicBezTo>
                    <a:cubicBezTo>
                      <a:pt x="2261" y="1353"/>
                      <a:pt x="2147" y="1364"/>
                      <a:pt x="2033" y="1364"/>
                    </a:cubicBezTo>
                    <a:cubicBezTo>
                      <a:pt x="1698" y="1364"/>
                      <a:pt x="1364" y="1276"/>
                      <a:pt x="1075" y="1109"/>
                    </a:cubicBezTo>
                    <a:cubicBezTo>
                      <a:pt x="688" y="880"/>
                      <a:pt x="388" y="509"/>
                      <a:pt x="246" y="84"/>
                    </a:cubicBezTo>
                    <a:cubicBezTo>
                      <a:pt x="229" y="32"/>
                      <a:pt x="185" y="0"/>
                      <a:pt x="134" y="0"/>
                    </a:cubicBezTo>
                    <a:close/>
                  </a:path>
                </a:pathLst>
              </a:custGeom>
              <a:solidFill>
                <a:srgbClr val="4264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5"/>
              <p:cNvSpPr/>
              <p:nvPr/>
            </p:nvSpPr>
            <p:spPr>
              <a:xfrm>
                <a:off x="7734599" y="2414331"/>
                <a:ext cx="60870" cy="28687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689" extrusionOk="0">
                    <a:moveTo>
                      <a:pt x="133" y="1"/>
                    </a:moveTo>
                    <a:cubicBezTo>
                      <a:pt x="109" y="1"/>
                      <a:pt x="85" y="8"/>
                      <a:pt x="65" y="23"/>
                    </a:cubicBezTo>
                    <a:cubicBezTo>
                      <a:pt x="11" y="62"/>
                      <a:pt x="0" y="138"/>
                      <a:pt x="38" y="187"/>
                    </a:cubicBezTo>
                    <a:cubicBezTo>
                      <a:pt x="262" y="503"/>
                      <a:pt x="655" y="689"/>
                      <a:pt x="1042" y="689"/>
                    </a:cubicBezTo>
                    <a:cubicBezTo>
                      <a:pt x="1151" y="689"/>
                      <a:pt x="1260" y="672"/>
                      <a:pt x="1364" y="645"/>
                    </a:cubicBezTo>
                    <a:cubicBezTo>
                      <a:pt x="1424" y="623"/>
                      <a:pt x="1462" y="558"/>
                      <a:pt x="1445" y="498"/>
                    </a:cubicBezTo>
                    <a:cubicBezTo>
                      <a:pt x="1428" y="445"/>
                      <a:pt x="1382" y="410"/>
                      <a:pt x="1330" y="410"/>
                    </a:cubicBezTo>
                    <a:cubicBezTo>
                      <a:pt x="1318" y="410"/>
                      <a:pt x="1305" y="412"/>
                      <a:pt x="1293" y="416"/>
                    </a:cubicBezTo>
                    <a:cubicBezTo>
                      <a:pt x="1210" y="440"/>
                      <a:pt x="1124" y="451"/>
                      <a:pt x="1038" y="451"/>
                    </a:cubicBezTo>
                    <a:cubicBezTo>
                      <a:pt x="727" y="451"/>
                      <a:pt x="413" y="303"/>
                      <a:pt x="229" y="51"/>
                    </a:cubicBezTo>
                    <a:cubicBezTo>
                      <a:pt x="206" y="18"/>
                      <a:pt x="169" y="1"/>
                      <a:pt x="133" y="1"/>
                    </a:cubicBezTo>
                    <a:close/>
                  </a:path>
                </a:pathLst>
              </a:custGeom>
              <a:solidFill>
                <a:srgbClr val="4264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35"/>
              <p:cNvSpPr/>
              <p:nvPr/>
            </p:nvSpPr>
            <p:spPr>
              <a:xfrm>
                <a:off x="7819495" y="2247243"/>
                <a:ext cx="49795" cy="87475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2101" extrusionOk="0">
                    <a:moveTo>
                      <a:pt x="138" y="0"/>
                    </a:moveTo>
                    <a:cubicBezTo>
                      <a:pt x="98" y="0"/>
                      <a:pt x="60" y="19"/>
                      <a:pt x="39" y="55"/>
                    </a:cubicBezTo>
                    <a:cubicBezTo>
                      <a:pt x="1" y="115"/>
                      <a:pt x="17" y="186"/>
                      <a:pt x="72" y="224"/>
                    </a:cubicBezTo>
                    <a:cubicBezTo>
                      <a:pt x="639" y="579"/>
                      <a:pt x="939" y="1304"/>
                      <a:pt x="792" y="1953"/>
                    </a:cubicBezTo>
                    <a:cubicBezTo>
                      <a:pt x="775" y="2019"/>
                      <a:pt x="819" y="2084"/>
                      <a:pt x="879" y="2100"/>
                    </a:cubicBezTo>
                    <a:lnTo>
                      <a:pt x="906" y="2100"/>
                    </a:lnTo>
                    <a:cubicBezTo>
                      <a:pt x="961" y="2100"/>
                      <a:pt x="1010" y="2062"/>
                      <a:pt x="1026" y="2008"/>
                    </a:cubicBezTo>
                    <a:cubicBezTo>
                      <a:pt x="1195" y="1260"/>
                      <a:pt x="852" y="426"/>
                      <a:pt x="203" y="17"/>
                    </a:cubicBezTo>
                    <a:cubicBezTo>
                      <a:pt x="182" y="6"/>
                      <a:pt x="160" y="0"/>
                      <a:pt x="138" y="0"/>
                    </a:cubicBezTo>
                    <a:close/>
                  </a:path>
                </a:pathLst>
              </a:custGeom>
              <a:solidFill>
                <a:srgbClr val="4264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35"/>
              <p:cNvSpPr/>
              <p:nvPr/>
            </p:nvSpPr>
            <p:spPr>
              <a:xfrm>
                <a:off x="7616518" y="2122084"/>
                <a:ext cx="49962" cy="64784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556" extrusionOk="0">
                    <a:moveTo>
                      <a:pt x="136" y="0"/>
                    </a:moveTo>
                    <a:cubicBezTo>
                      <a:pt x="87" y="0"/>
                      <a:pt x="39" y="31"/>
                      <a:pt x="22" y="78"/>
                    </a:cubicBezTo>
                    <a:cubicBezTo>
                      <a:pt x="0" y="143"/>
                      <a:pt x="33" y="209"/>
                      <a:pt x="98" y="231"/>
                    </a:cubicBezTo>
                    <a:cubicBezTo>
                      <a:pt x="589" y="405"/>
                      <a:pt x="954" y="912"/>
                      <a:pt x="960" y="1436"/>
                    </a:cubicBezTo>
                    <a:cubicBezTo>
                      <a:pt x="960" y="1507"/>
                      <a:pt x="1014" y="1556"/>
                      <a:pt x="1080" y="1556"/>
                    </a:cubicBezTo>
                    <a:cubicBezTo>
                      <a:pt x="1151" y="1556"/>
                      <a:pt x="1200" y="1501"/>
                      <a:pt x="1200" y="1436"/>
                    </a:cubicBezTo>
                    <a:cubicBezTo>
                      <a:pt x="1194" y="814"/>
                      <a:pt x="764" y="214"/>
                      <a:pt x="175" y="7"/>
                    </a:cubicBezTo>
                    <a:cubicBezTo>
                      <a:pt x="162" y="2"/>
                      <a:pt x="149" y="0"/>
                      <a:pt x="136" y="0"/>
                    </a:cubicBezTo>
                    <a:close/>
                  </a:path>
                </a:pathLst>
              </a:custGeom>
              <a:solidFill>
                <a:srgbClr val="4264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5"/>
              <p:cNvSpPr/>
              <p:nvPr/>
            </p:nvSpPr>
            <p:spPr>
              <a:xfrm>
                <a:off x="7766825" y="2181416"/>
                <a:ext cx="36139" cy="5246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260" extrusionOk="0">
                    <a:moveTo>
                      <a:pt x="132" y="0"/>
                    </a:moveTo>
                    <a:cubicBezTo>
                      <a:pt x="87" y="0"/>
                      <a:pt x="42" y="28"/>
                      <a:pt x="22" y="76"/>
                    </a:cubicBezTo>
                    <a:cubicBezTo>
                      <a:pt x="0" y="136"/>
                      <a:pt x="28" y="207"/>
                      <a:pt x="88" y="229"/>
                    </a:cubicBezTo>
                    <a:cubicBezTo>
                      <a:pt x="415" y="365"/>
                      <a:pt x="600" y="769"/>
                      <a:pt x="486" y="1102"/>
                    </a:cubicBezTo>
                    <a:cubicBezTo>
                      <a:pt x="470" y="1167"/>
                      <a:pt x="502" y="1233"/>
                      <a:pt x="562" y="1254"/>
                    </a:cubicBezTo>
                    <a:cubicBezTo>
                      <a:pt x="579" y="1260"/>
                      <a:pt x="590" y="1260"/>
                      <a:pt x="600" y="1260"/>
                    </a:cubicBezTo>
                    <a:cubicBezTo>
                      <a:pt x="650" y="1260"/>
                      <a:pt x="699" y="1227"/>
                      <a:pt x="715" y="1178"/>
                    </a:cubicBezTo>
                    <a:cubicBezTo>
                      <a:pt x="868" y="725"/>
                      <a:pt x="622" y="191"/>
                      <a:pt x="180" y="11"/>
                    </a:cubicBezTo>
                    <a:cubicBezTo>
                      <a:pt x="165" y="4"/>
                      <a:pt x="149" y="0"/>
                      <a:pt x="132" y="0"/>
                    </a:cubicBezTo>
                    <a:close/>
                  </a:path>
                </a:pathLst>
              </a:custGeom>
              <a:solidFill>
                <a:srgbClr val="4264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Mennyibe kerül és ki kérheti?</a:t>
            </a:r>
            <a:endParaRPr dirty="0"/>
          </a:p>
        </p:txBody>
      </p:sp>
      <p:sp>
        <p:nvSpPr>
          <p:cNvPr id="2364" name="Google Shape;2364;p42"/>
          <p:cNvSpPr txBox="1">
            <a:spLocks noGrp="1"/>
          </p:cNvSpPr>
          <p:nvPr>
            <p:ph type="subTitle" idx="1"/>
          </p:nvPr>
        </p:nvSpPr>
        <p:spPr>
          <a:xfrm>
            <a:off x="795831" y="1938807"/>
            <a:ext cx="4251916" cy="1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chemeClr val="dk1"/>
              </a:buClr>
              <a:buSzPts val="1100"/>
            </a:pPr>
            <a:r>
              <a:rPr lang="hu-HU" sz="1600" dirty="0"/>
              <a:t>Bárki kérheti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lang="hu-HU" sz="1600" dirty="0"/>
          </a:p>
          <a:p>
            <a:pPr marL="171450" indent="-171450">
              <a:buClr>
                <a:schemeClr val="dk1"/>
              </a:buClr>
              <a:buSzPts val="1100"/>
            </a:pPr>
            <a:endParaRPr lang="hu-HU" sz="1600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hu-HU" sz="1600" dirty="0"/>
              <a:t>Regisztrált ügyfelek: 120 óra / év ingyenes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lang="hu-HU" sz="1600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hu-HU" sz="1600" dirty="0"/>
              <a:t>Nem regisztrált ügyfeleknek: rendeletben meghatározott áron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sz="1600" dirty="0"/>
          </a:p>
        </p:txBody>
      </p:sp>
      <p:grpSp>
        <p:nvGrpSpPr>
          <p:cNvPr id="2353" name="Google Shape;2547;p45">
            <a:extLst>
              <a:ext uri="{FF2B5EF4-FFF2-40B4-BE49-F238E27FC236}">
                <a16:creationId xmlns:a16="http://schemas.microsoft.com/office/drawing/2014/main" id="{8C8C9FD2-BA0C-2473-FF6B-9DBE7AAF870F}"/>
              </a:ext>
            </a:extLst>
          </p:cNvPr>
          <p:cNvGrpSpPr/>
          <p:nvPr/>
        </p:nvGrpSpPr>
        <p:grpSpPr>
          <a:xfrm>
            <a:off x="5381469" y="1366515"/>
            <a:ext cx="2966700" cy="2970596"/>
            <a:chOff x="722274" y="1280027"/>
            <a:chExt cx="2966700" cy="2970596"/>
          </a:xfrm>
        </p:grpSpPr>
        <p:sp>
          <p:nvSpPr>
            <p:cNvPr id="2354" name="Google Shape;2548;p45">
              <a:extLst>
                <a:ext uri="{FF2B5EF4-FFF2-40B4-BE49-F238E27FC236}">
                  <a16:creationId xmlns:a16="http://schemas.microsoft.com/office/drawing/2014/main" id="{62FABF9A-03CA-754F-478D-DA92C387B880}"/>
                </a:ext>
              </a:extLst>
            </p:cNvPr>
            <p:cNvSpPr/>
            <p:nvPr/>
          </p:nvSpPr>
          <p:spPr>
            <a:xfrm rot="10800000">
              <a:off x="722274" y="1280027"/>
              <a:ext cx="2966700" cy="2966100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5" name="Google Shape;2549;p45">
              <a:extLst>
                <a:ext uri="{FF2B5EF4-FFF2-40B4-BE49-F238E27FC236}">
                  <a16:creationId xmlns:a16="http://schemas.microsoft.com/office/drawing/2014/main" id="{DA9DF299-81B2-4A8E-B10A-DE0E0C0D8240}"/>
                </a:ext>
              </a:extLst>
            </p:cNvPr>
            <p:cNvGrpSpPr/>
            <p:nvPr/>
          </p:nvGrpSpPr>
          <p:grpSpPr>
            <a:xfrm>
              <a:off x="891050" y="1697301"/>
              <a:ext cx="2747976" cy="2553322"/>
              <a:chOff x="891050" y="1697301"/>
              <a:chExt cx="2747976" cy="2553322"/>
            </a:xfrm>
          </p:grpSpPr>
          <p:sp>
            <p:nvSpPr>
              <p:cNvPr id="2356" name="Google Shape;2550;p45">
                <a:extLst>
                  <a:ext uri="{FF2B5EF4-FFF2-40B4-BE49-F238E27FC236}">
                    <a16:creationId xmlns:a16="http://schemas.microsoft.com/office/drawing/2014/main" id="{35430C25-7E08-7904-3798-A98A9AE5E1C3}"/>
                  </a:ext>
                </a:extLst>
              </p:cNvPr>
              <p:cNvSpPr/>
              <p:nvPr/>
            </p:nvSpPr>
            <p:spPr>
              <a:xfrm>
                <a:off x="2716900" y="3049916"/>
                <a:ext cx="709430" cy="1200139"/>
              </a:xfrm>
              <a:custGeom>
                <a:avLst/>
                <a:gdLst/>
                <a:ahLst/>
                <a:cxnLst/>
                <a:rect l="l" t="t" r="r" b="b"/>
                <a:pathLst>
                  <a:path w="10328" h="14955" extrusionOk="0">
                    <a:moveTo>
                      <a:pt x="5316" y="0"/>
                    </a:moveTo>
                    <a:cubicBezTo>
                      <a:pt x="3668" y="0"/>
                      <a:pt x="1619" y="700"/>
                      <a:pt x="680" y="1550"/>
                    </a:cubicBezTo>
                    <a:cubicBezTo>
                      <a:pt x="0" y="2171"/>
                      <a:pt x="231" y="5968"/>
                      <a:pt x="198" y="7433"/>
                    </a:cubicBezTo>
                    <a:cubicBezTo>
                      <a:pt x="159" y="8906"/>
                      <a:pt x="588" y="12524"/>
                      <a:pt x="337" y="14954"/>
                    </a:cubicBezTo>
                    <a:lnTo>
                      <a:pt x="10017" y="14954"/>
                    </a:lnTo>
                    <a:cubicBezTo>
                      <a:pt x="10017" y="14954"/>
                      <a:pt x="9773" y="10557"/>
                      <a:pt x="9885" y="7433"/>
                    </a:cubicBezTo>
                    <a:cubicBezTo>
                      <a:pt x="9991" y="4317"/>
                      <a:pt x="10327" y="1841"/>
                      <a:pt x="9753" y="1293"/>
                    </a:cubicBezTo>
                    <a:cubicBezTo>
                      <a:pt x="8921" y="500"/>
                      <a:pt x="7237" y="84"/>
                      <a:pt x="5553" y="5"/>
                    </a:cubicBezTo>
                    <a:cubicBezTo>
                      <a:pt x="5475" y="2"/>
                      <a:pt x="5396" y="0"/>
                      <a:pt x="53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551;p45">
                <a:extLst>
                  <a:ext uri="{FF2B5EF4-FFF2-40B4-BE49-F238E27FC236}">
                    <a16:creationId xmlns:a16="http://schemas.microsoft.com/office/drawing/2014/main" id="{1ACAED25-ED7E-DB6B-8EBC-7D0DAF151374}"/>
                  </a:ext>
                </a:extLst>
              </p:cNvPr>
              <p:cNvSpPr/>
              <p:nvPr/>
            </p:nvSpPr>
            <p:spPr>
              <a:xfrm>
                <a:off x="2970109" y="2853388"/>
                <a:ext cx="215874" cy="271073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4022" extrusionOk="0">
                    <a:moveTo>
                      <a:pt x="3150" y="1"/>
                    </a:moveTo>
                    <a:lnTo>
                      <a:pt x="1816" y="34"/>
                    </a:lnTo>
                    <a:lnTo>
                      <a:pt x="245" y="780"/>
                    </a:lnTo>
                    <a:lnTo>
                      <a:pt x="0" y="972"/>
                    </a:lnTo>
                    <a:cubicBezTo>
                      <a:pt x="27" y="1216"/>
                      <a:pt x="7" y="2906"/>
                      <a:pt x="20" y="3567"/>
                    </a:cubicBezTo>
                    <a:cubicBezTo>
                      <a:pt x="475" y="3877"/>
                      <a:pt x="945" y="4021"/>
                      <a:pt x="1434" y="4021"/>
                    </a:cubicBezTo>
                    <a:cubicBezTo>
                      <a:pt x="1997" y="4021"/>
                      <a:pt x="2585" y="3830"/>
                      <a:pt x="3203" y="3481"/>
                    </a:cubicBezTo>
                    <a:cubicBezTo>
                      <a:pt x="2985" y="2669"/>
                      <a:pt x="3117" y="470"/>
                      <a:pt x="3150" y="1"/>
                    </a:cubicBezTo>
                    <a:close/>
                  </a:path>
                </a:pathLst>
              </a:custGeom>
              <a:solidFill>
                <a:srgbClr val="E66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552;p45">
                <a:extLst>
                  <a:ext uri="{FF2B5EF4-FFF2-40B4-BE49-F238E27FC236}">
                    <a16:creationId xmlns:a16="http://schemas.microsoft.com/office/drawing/2014/main" id="{F2CB3C34-B91C-A170-4C32-C5A6203C3B8C}"/>
                  </a:ext>
                </a:extLst>
              </p:cNvPr>
              <p:cNvSpPr/>
              <p:nvPr/>
            </p:nvSpPr>
            <p:spPr>
              <a:xfrm>
                <a:off x="2518430" y="2251352"/>
                <a:ext cx="181164" cy="216144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3207" extrusionOk="0">
                    <a:moveTo>
                      <a:pt x="2476" y="0"/>
                    </a:moveTo>
                    <a:lnTo>
                      <a:pt x="0" y="99"/>
                    </a:lnTo>
                    <a:cubicBezTo>
                      <a:pt x="0" y="99"/>
                      <a:pt x="1446" y="2635"/>
                      <a:pt x="1757" y="2945"/>
                    </a:cubicBezTo>
                    <a:cubicBezTo>
                      <a:pt x="1988" y="3177"/>
                      <a:pt x="2392" y="3206"/>
                      <a:pt x="2583" y="3206"/>
                    </a:cubicBezTo>
                    <a:cubicBezTo>
                      <a:pt x="2648" y="3206"/>
                      <a:pt x="2688" y="3203"/>
                      <a:pt x="2688" y="3203"/>
                    </a:cubicBezTo>
                    <a:lnTo>
                      <a:pt x="2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553;p45">
                <a:extLst>
                  <a:ext uri="{FF2B5EF4-FFF2-40B4-BE49-F238E27FC236}">
                    <a16:creationId xmlns:a16="http://schemas.microsoft.com/office/drawing/2014/main" id="{8066C1AD-28A2-7190-49EF-5DD232D05034}"/>
                  </a:ext>
                </a:extLst>
              </p:cNvPr>
              <p:cNvSpPr/>
              <p:nvPr/>
            </p:nvSpPr>
            <p:spPr>
              <a:xfrm>
                <a:off x="2006634" y="1704444"/>
                <a:ext cx="842536" cy="564319"/>
              </a:xfrm>
              <a:custGeom>
                <a:avLst/>
                <a:gdLst/>
                <a:ahLst/>
                <a:cxnLst/>
                <a:rect l="l" t="t" r="r" b="b"/>
                <a:pathLst>
                  <a:path w="12501" h="8373" extrusionOk="0">
                    <a:moveTo>
                      <a:pt x="1757" y="0"/>
                    </a:moveTo>
                    <a:cubicBezTo>
                      <a:pt x="787" y="0"/>
                      <a:pt x="1" y="786"/>
                      <a:pt x="1" y="1757"/>
                    </a:cubicBezTo>
                    <a:lnTo>
                      <a:pt x="1" y="6616"/>
                    </a:lnTo>
                    <a:cubicBezTo>
                      <a:pt x="1" y="7587"/>
                      <a:pt x="787" y="8373"/>
                      <a:pt x="1757" y="8373"/>
                    </a:cubicBezTo>
                    <a:lnTo>
                      <a:pt x="10744" y="8373"/>
                    </a:lnTo>
                    <a:cubicBezTo>
                      <a:pt x="11714" y="8373"/>
                      <a:pt x="12500" y="7587"/>
                      <a:pt x="12500" y="6616"/>
                    </a:cubicBezTo>
                    <a:lnTo>
                      <a:pt x="12500" y="1757"/>
                    </a:lnTo>
                    <a:cubicBezTo>
                      <a:pt x="12500" y="786"/>
                      <a:pt x="11714" y="0"/>
                      <a:pt x="107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554;p45">
                <a:extLst>
                  <a:ext uri="{FF2B5EF4-FFF2-40B4-BE49-F238E27FC236}">
                    <a16:creationId xmlns:a16="http://schemas.microsoft.com/office/drawing/2014/main" id="{C0BF18DC-1E8A-A68C-B263-3E2CD33CA67B}"/>
                  </a:ext>
                </a:extLst>
              </p:cNvPr>
              <p:cNvSpPr/>
              <p:nvPr/>
            </p:nvSpPr>
            <p:spPr>
              <a:xfrm>
                <a:off x="2109007" y="1813893"/>
                <a:ext cx="467806" cy="18737"/>
              </a:xfrm>
              <a:custGeom>
                <a:avLst/>
                <a:gdLst/>
                <a:ahLst/>
                <a:cxnLst/>
                <a:rect l="l" t="t" r="r" b="b"/>
                <a:pathLst>
                  <a:path w="6941" h="278" extrusionOk="0">
                    <a:moveTo>
                      <a:pt x="133" y="1"/>
                    </a:moveTo>
                    <a:cubicBezTo>
                      <a:pt x="60" y="1"/>
                      <a:pt x="1" y="67"/>
                      <a:pt x="1" y="139"/>
                    </a:cubicBezTo>
                    <a:cubicBezTo>
                      <a:pt x="1" y="218"/>
                      <a:pt x="60" y="278"/>
                      <a:pt x="133" y="278"/>
                    </a:cubicBezTo>
                    <a:lnTo>
                      <a:pt x="6802" y="278"/>
                    </a:lnTo>
                    <a:cubicBezTo>
                      <a:pt x="6874" y="278"/>
                      <a:pt x="6940" y="218"/>
                      <a:pt x="6940" y="139"/>
                    </a:cubicBezTo>
                    <a:cubicBezTo>
                      <a:pt x="6940" y="67"/>
                      <a:pt x="6874" y="1"/>
                      <a:pt x="6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555;p45">
                <a:extLst>
                  <a:ext uri="{FF2B5EF4-FFF2-40B4-BE49-F238E27FC236}">
                    <a16:creationId xmlns:a16="http://schemas.microsoft.com/office/drawing/2014/main" id="{55058F0D-8F3D-3E99-3DCA-6DDC3B9B20F2}"/>
                  </a:ext>
                </a:extLst>
              </p:cNvPr>
              <p:cNvSpPr/>
              <p:nvPr/>
            </p:nvSpPr>
            <p:spPr>
              <a:xfrm>
                <a:off x="2639471" y="1813893"/>
                <a:ext cx="107297" cy="18737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278" extrusionOk="0">
                    <a:moveTo>
                      <a:pt x="139" y="1"/>
                    </a:moveTo>
                    <a:cubicBezTo>
                      <a:pt x="66" y="1"/>
                      <a:pt x="0" y="67"/>
                      <a:pt x="0" y="139"/>
                    </a:cubicBezTo>
                    <a:cubicBezTo>
                      <a:pt x="0" y="218"/>
                      <a:pt x="66" y="278"/>
                      <a:pt x="139" y="278"/>
                    </a:cubicBezTo>
                    <a:lnTo>
                      <a:pt x="1453" y="278"/>
                    </a:lnTo>
                    <a:cubicBezTo>
                      <a:pt x="1532" y="278"/>
                      <a:pt x="1592" y="218"/>
                      <a:pt x="1592" y="139"/>
                    </a:cubicBezTo>
                    <a:cubicBezTo>
                      <a:pt x="1592" y="67"/>
                      <a:pt x="1532" y="1"/>
                      <a:pt x="14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556;p45">
                <a:extLst>
                  <a:ext uri="{FF2B5EF4-FFF2-40B4-BE49-F238E27FC236}">
                    <a16:creationId xmlns:a16="http://schemas.microsoft.com/office/drawing/2014/main" id="{D241323C-EC81-F695-6C90-83616582D6B1}"/>
                  </a:ext>
                </a:extLst>
              </p:cNvPr>
              <p:cNvSpPr/>
              <p:nvPr/>
            </p:nvSpPr>
            <p:spPr>
              <a:xfrm>
                <a:off x="2109007" y="1895778"/>
                <a:ext cx="259952" cy="18332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72" extrusionOk="0">
                    <a:moveTo>
                      <a:pt x="133" y="0"/>
                    </a:moveTo>
                    <a:cubicBezTo>
                      <a:pt x="60" y="0"/>
                      <a:pt x="1" y="60"/>
                      <a:pt x="1" y="139"/>
                    </a:cubicBezTo>
                    <a:cubicBezTo>
                      <a:pt x="1" y="212"/>
                      <a:pt x="60" y="271"/>
                      <a:pt x="133" y="271"/>
                    </a:cubicBezTo>
                    <a:lnTo>
                      <a:pt x="3718" y="271"/>
                    </a:lnTo>
                    <a:cubicBezTo>
                      <a:pt x="3797" y="271"/>
                      <a:pt x="3857" y="212"/>
                      <a:pt x="3857" y="139"/>
                    </a:cubicBezTo>
                    <a:cubicBezTo>
                      <a:pt x="3857" y="60"/>
                      <a:pt x="3797" y="0"/>
                      <a:pt x="37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557;p45">
                <a:extLst>
                  <a:ext uri="{FF2B5EF4-FFF2-40B4-BE49-F238E27FC236}">
                    <a16:creationId xmlns:a16="http://schemas.microsoft.com/office/drawing/2014/main" id="{AE44A4B2-7A64-CF06-E9E2-69AC4DBBF1E4}"/>
                  </a:ext>
                </a:extLst>
              </p:cNvPr>
              <p:cNvSpPr/>
              <p:nvPr/>
            </p:nvSpPr>
            <p:spPr>
              <a:xfrm>
                <a:off x="2432097" y="1895778"/>
                <a:ext cx="314679" cy="18332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272" extrusionOk="0">
                    <a:moveTo>
                      <a:pt x="132" y="0"/>
                    </a:moveTo>
                    <a:cubicBezTo>
                      <a:pt x="60" y="0"/>
                      <a:pt x="0" y="60"/>
                      <a:pt x="0" y="139"/>
                    </a:cubicBezTo>
                    <a:cubicBezTo>
                      <a:pt x="0" y="212"/>
                      <a:pt x="60" y="271"/>
                      <a:pt x="132" y="271"/>
                    </a:cubicBezTo>
                    <a:lnTo>
                      <a:pt x="4530" y="271"/>
                    </a:lnTo>
                    <a:cubicBezTo>
                      <a:pt x="4609" y="271"/>
                      <a:pt x="4669" y="212"/>
                      <a:pt x="4669" y="139"/>
                    </a:cubicBezTo>
                    <a:cubicBezTo>
                      <a:pt x="4669" y="60"/>
                      <a:pt x="4609" y="0"/>
                      <a:pt x="45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558;p45">
                <a:extLst>
                  <a:ext uri="{FF2B5EF4-FFF2-40B4-BE49-F238E27FC236}">
                    <a16:creationId xmlns:a16="http://schemas.microsoft.com/office/drawing/2014/main" id="{A4D2C4C9-1E02-445B-7D21-38DEC5E027C1}"/>
                  </a:ext>
                </a:extLst>
              </p:cNvPr>
              <p:cNvSpPr/>
              <p:nvPr/>
            </p:nvSpPr>
            <p:spPr>
              <a:xfrm>
                <a:off x="2109007" y="1977190"/>
                <a:ext cx="81955" cy="18804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279" extrusionOk="0">
                    <a:moveTo>
                      <a:pt x="133" y="1"/>
                    </a:moveTo>
                    <a:cubicBezTo>
                      <a:pt x="60" y="1"/>
                      <a:pt x="1" y="60"/>
                      <a:pt x="1" y="139"/>
                    </a:cubicBezTo>
                    <a:cubicBezTo>
                      <a:pt x="1" y="212"/>
                      <a:pt x="60" y="278"/>
                      <a:pt x="133" y="278"/>
                    </a:cubicBezTo>
                    <a:lnTo>
                      <a:pt x="1077" y="278"/>
                    </a:lnTo>
                    <a:cubicBezTo>
                      <a:pt x="1156" y="278"/>
                      <a:pt x="1215" y="212"/>
                      <a:pt x="1215" y="139"/>
                    </a:cubicBezTo>
                    <a:cubicBezTo>
                      <a:pt x="1215" y="60"/>
                      <a:pt x="1156" y="1"/>
                      <a:pt x="10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559;p45">
                <a:extLst>
                  <a:ext uri="{FF2B5EF4-FFF2-40B4-BE49-F238E27FC236}">
                    <a16:creationId xmlns:a16="http://schemas.microsoft.com/office/drawing/2014/main" id="{4F0CD9BA-88BB-9E68-E9ED-1F9197B8ED5D}"/>
                  </a:ext>
                </a:extLst>
              </p:cNvPr>
              <p:cNvSpPr/>
              <p:nvPr/>
            </p:nvSpPr>
            <p:spPr>
              <a:xfrm>
                <a:off x="2227824" y="1977190"/>
                <a:ext cx="518961" cy="18804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279" extrusionOk="0">
                    <a:moveTo>
                      <a:pt x="139" y="1"/>
                    </a:moveTo>
                    <a:cubicBezTo>
                      <a:pt x="67" y="1"/>
                      <a:pt x="1" y="60"/>
                      <a:pt x="1" y="139"/>
                    </a:cubicBezTo>
                    <a:cubicBezTo>
                      <a:pt x="1" y="212"/>
                      <a:pt x="67" y="278"/>
                      <a:pt x="139" y="278"/>
                    </a:cubicBezTo>
                    <a:lnTo>
                      <a:pt x="7561" y="278"/>
                    </a:lnTo>
                    <a:cubicBezTo>
                      <a:pt x="7640" y="278"/>
                      <a:pt x="7700" y="212"/>
                      <a:pt x="7700" y="139"/>
                    </a:cubicBezTo>
                    <a:cubicBezTo>
                      <a:pt x="7700" y="60"/>
                      <a:pt x="7640" y="1"/>
                      <a:pt x="75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560;p45">
                <a:extLst>
                  <a:ext uri="{FF2B5EF4-FFF2-40B4-BE49-F238E27FC236}">
                    <a16:creationId xmlns:a16="http://schemas.microsoft.com/office/drawing/2014/main" id="{2B516830-CCE3-1B4A-66FB-370BA66852BB}"/>
                  </a:ext>
                </a:extLst>
              </p:cNvPr>
              <p:cNvSpPr/>
              <p:nvPr/>
            </p:nvSpPr>
            <p:spPr>
              <a:xfrm>
                <a:off x="2109007" y="2058670"/>
                <a:ext cx="408159" cy="18737"/>
              </a:xfrm>
              <a:custGeom>
                <a:avLst/>
                <a:gdLst/>
                <a:ahLst/>
                <a:cxnLst/>
                <a:rect l="l" t="t" r="r" b="b"/>
                <a:pathLst>
                  <a:path w="6056" h="278" extrusionOk="0">
                    <a:moveTo>
                      <a:pt x="133" y="0"/>
                    </a:moveTo>
                    <a:cubicBezTo>
                      <a:pt x="60" y="0"/>
                      <a:pt x="1" y="66"/>
                      <a:pt x="1" y="139"/>
                    </a:cubicBezTo>
                    <a:cubicBezTo>
                      <a:pt x="1" y="218"/>
                      <a:pt x="60" y="277"/>
                      <a:pt x="133" y="277"/>
                    </a:cubicBezTo>
                    <a:lnTo>
                      <a:pt x="5917" y="277"/>
                    </a:lnTo>
                    <a:cubicBezTo>
                      <a:pt x="5996" y="277"/>
                      <a:pt x="6055" y="218"/>
                      <a:pt x="6055" y="139"/>
                    </a:cubicBezTo>
                    <a:cubicBezTo>
                      <a:pt x="6055" y="66"/>
                      <a:pt x="5996" y="0"/>
                      <a:pt x="59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561;p45">
                <a:extLst>
                  <a:ext uri="{FF2B5EF4-FFF2-40B4-BE49-F238E27FC236}">
                    <a16:creationId xmlns:a16="http://schemas.microsoft.com/office/drawing/2014/main" id="{87255296-AC6A-705C-56FD-C3EDD17FB8B3}"/>
                  </a:ext>
                </a:extLst>
              </p:cNvPr>
              <p:cNvSpPr/>
              <p:nvPr/>
            </p:nvSpPr>
            <p:spPr>
              <a:xfrm>
                <a:off x="2610086" y="2058670"/>
                <a:ext cx="136682" cy="18737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278" extrusionOk="0">
                    <a:moveTo>
                      <a:pt x="133" y="0"/>
                    </a:moveTo>
                    <a:cubicBezTo>
                      <a:pt x="60" y="0"/>
                      <a:pt x="0" y="66"/>
                      <a:pt x="0" y="139"/>
                    </a:cubicBezTo>
                    <a:cubicBezTo>
                      <a:pt x="0" y="218"/>
                      <a:pt x="60" y="277"/>
                      <a:pt x="133" y="277"/>
                    </a:cubicBezTo>
                    <a:lnTo>
                      <a:pt x="1889" y="277"/>
                    </a:lnTo>
                    <a:cubicBezTo>
                      <a:pt x="1968" y="277"/>
                      <a:pt x="2028" y="218"/>
                      <a:pt x="2028" y="139"/>
                    </a:cubicBezTo>
                    <a:cubicBezTo>
                      <a:pt x="2028" y="66"/>
                      <a:pt x="1968" y="0"/>
                      <a:pt x="18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562;p45">
                <a:extLst>
                  <a:ext uri="{FF2B5EF4-FFF2-40B4-BE49-F238E27FC236}">
                    <a16:creationId xmlns:a16="http://schemas.microsoft.com/office/drawing/2014/main" id="{B9B15A4E-BED7-8718-5C80-61E5C7EDCA91}"/>
                  </a:ext>
                </a:extLst>
              </p:cNvPr>
              <p:cNvSpPr/>
              <p:nvPr/>
            </p:nvSpPr>
            <p:spPr>
              <a:xfrm>
                <a:off x="2220680" y="2140555"/>
                <a:ext cx="148274" cy="18265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271" extrusionOk="0">
                    <a:moveTo>
                      <a:pt x="133" y="0"/>
                    </a:moveTo>
                    <a:cubicBezTo>
                      <a:pt x="60" y="0"/>
                      <a:pt x="1" y="59"/>
                      <a:pt x="1" y="139"/>
                    </a:cubicBezTo>
                    <a:cubicBezTo>
                      <a:pt x="1" y="211"/>
                      <a:pt x="60" y="271"/>
                      <a:pt x="133" y="271"/>
                    </a:cubicBezTo>
                    <a:lnTo>
                      <a:pt x="2061" y="271"/>
                    </a:lnTo>
                    <a:cubicBezTo>
                      <a:pt x="2140" y="271"/>
                      <a:pt x="2200" y="211"/>
                      <a:pt x="2200" y="139"/>
                    </a:cubicBezTo>
                    <a:cubicBezTo>
                      <a:pt x="2200" y="59"/>
                      <a:pt x="2140" y="0"/>
                      <a:pt x="20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563;p45">
                <a:extLst>
                  <a:ext uri="{FF2B5EF4-FFF2-40B4-BE49-F238E27FC236}">
                    <a16:creationId xmlns:a16="http://schemas.microsoft.com/office/drawing/2014/main" id="{ECCAF19A-25B3-BA69-01F3-C16EBB49F55E}"/>
                  </a:ext>
                </a:extLst>
              </p:cNvPr>
              <p:cNvSpPr/>
              <p:nvPr/>
            </p:nvSpPr>
            <p:spPr>
              <a:xfrm>
                <a:off x="2416933" y="2140555"/>
                <a:ext cx="163439" cy="18265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71" extrusionOk="0">
                    <a:moveTo>
                      <a:pt x="139" y="0"/>
                    </a:moveTo>
                    <a:cubicBezTo>
                      <a:pt x="67" y="0"/>
                      <a:pt x="1" y="59"/>
                      <a:pt x="1" y="139"/>
                    </a:cubicBezTo>
                    <a:cubicBezTo>
                      <a:pt x="1" y="211"/>
                      <a:pt x="67" y="271"/>
                      <a:pt x="139" y="271"/>
                    </a:cubicBezTo>
                    <a:lnTo>
                      <a:pt x="2285" y="271"/>
                    </a:lnTo>
                    <a:cubicBezTo>
                      <a:pt x="2365" y="271"/>
                      <a:pt x="2424" y="211"/>
                      <a:pt x="2424" y="139"/>
                    </a:cubicBezTo>
                    <a:cubicBezTo>
                      <a:pt x="2424" y="59"/>
                      <a:pt x="2365" y="0"/>
                      <a:pt x="22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564;p45">
                <a:extLst>
                  <a:ext uri="{FF2B5EF4-FFF2-40B4-BE49-F238E27FC236}">
                    <a16:creationId xmlns:a16="http://schemas.microsoft.com/office/drawing/2014/main" id="{EBC60B96-4507-35F6-79D8-F78E4D540D31}"/>
                  </a:ext>
                </a:extLst>
              </p:cNvPr>
              <p:cNvSpPr/>
              <p:nvPr/>
            </p:nvSpPr>
            <p:spPr>
              <a:xfrm>
                <a:off x="1999086" y="1697301"/>
                <a:ext cx="857633" cy="777498"/>
              </a:xfrm>
              <a:custGeom>
                <a:avLst/>
                <a:gdLst/>
                <a:ahLst/>
                <a:cxnLst/>
                <a:rect l="l" t="t" r="r" b="b"/>
                <a:pathLst>
                  <a:path w="12725" h="11536" extrusionOk="0">
                    <a:moveTo>
                      <a:pt x="10856" y="218"/>
                    </a:moveTo>
                    <a:cubicBezTo>
                      <a:pt x="11767" y="218"/>
                      <a:pt x="12500" y="958"/>
                      <a:pt x="12500" y="1863"/>
                    </a:cubicBezTo>
                    <a:lnTo>
                      <a:pt x="12500" y="6722"/>
                    </a:lnTo>
                    <a:cubicBezTo>
                      <a:pt x="12500" y="7627"/>
                      <a:pt x="11767" y="8366"/>
                      <a:pt x="10856" y="8366"/>
                    </a:cubicBezTo>
                    <a:lnTo>
                      <a:pt x="10202" y="8366"/>
                    </a:lnTo>
                    <a:cubicBezTo>
                      <a:pt x="10169" y="8366"/>
                      <a:pt x="10143" y="8380"/>
                      <a:pt x="10123" y="8399"/>
                    </a:cubicBezTo>
                    <a:cubicBezTo>
                      <a:pt x="10103" y="8426"/>
                      <a:pt x="10090" y="8452"/>
                      <a:pt x="10090" y="8485"/>
                    </a:cubicBezTo>
                    <a:lnTo>
                      <a:pt x="10275" y="11311"/>
                    </a:lnTo>
                    <a:cubicBezTo>
                      <a:pt x="10097" y="11311"/>
                      <a:pt x="9740" y="11285"/>
                      <a:pt x="9542" y="11087"/>
                    </a:cubicBezTo>
                    <a:cubicBezTo>
                      <a:pt x="9337" y="10882"/>
                      <a:pt x="8551" y="9575"/>
                      <a:pt x="7891" y="8419"/>
                    </a:cubicBezTo>
                    <a:cubicBezTo>
                      <a:pt x="7871" y="8386"/>
                      <a:pt x="7832" y="8366"/>
                      <a:pt x="7792" y="8366"/>
                    </a:cubicBezTo>
                    <a:lnTo>
                      <a:pt x="1869" y="8366"/>
                    </a:lnTo>
                    <a:cubicBezTo>
                      <a:pt x="958" y="8366"/>
                      <a:pt x="218" y="7627"/>
                      <a:pt x="218" y="6722"/>
                    </a:cubicBezTo>
                    <a:lnTo>
                      <a:pt x="218" y="1863"/>
                    </a:lnTo>
                    <a:cubicBezTo>
                      <a:pt x="218" y="958"/>
                      <a:pt x="958" y="218"/>
                      <a:pt x="1869" y="218"/>
                    </a:cubicBezTo>
                    <a:close/>
                    <a:moveTo>
                      <a:pt x="1869" y="1"/>
                    </a:moveTo>
                    <a:cubicBezTo>
                      <a:pt x="839" y="1"/>
                      <a:pt x="1" y="833"/>
                      <a:pt x="1" y="1863"/>
                    </a:cubicBezTo>
                    <a:lnTo>
                      <a:pt x="1" y="6722"/>
                    </a:lnTo>
                    <a:cubicBezTo>
                      <a:pt x="1" y="7752"/>
                      <a:pt x="839" y="8584"/>
                      <a:pt x="1869" y="8584"/>
                    </a:cubicBezTo>
                    <a:lnTo>
                      <a:pt x="7733" y="8584"/>
                    </a:lnTo>
                    <a:cubicBezTo>
                      <a:pt x="8168" y="9344"/>
                      <a:pt x="9126" y="10981"/>
                      <a:pt x="9383" y="11239"/>
                    </a:cubicBezTo>
                    <a:cubicBezTo>
                      <a:pt x="9641" y="11503"/>
                      <a:pt x="10083" y="11536"/>
                      <a:pt x="10288" y="11536"/>
                    </a:cubicBezTo>
                    <a:cubicBezTo>
                      <a:pt x="10354" y="11536"/>
                      <a:pt x="10394" y="11529"/>
                      <a:pt x="10400" y="11529"/>
                    </a:cubicBezTo>
                    <a:cubicBezTo>
                      <a:pt x="10460" y="11529"/>
                      <a:pt x="10506" y="11476"/>
                      <a:pt x="10499" y="11417"/>
                    </a:cubicBezTo>
                    <a:lnTo>
                      <a:pt x="10321" y="8584"/>
                    </a:lnTo>
                    <a:lnTo>
                      <a:pt x="10856" y="8584"/>
                    </a:lnTo>
                    <a:cubicBezTo>
                      <a:pt x="11886" y="8584"/>
                      <a:pt x="12724" y="7752"/>
                      <a:pt x="12724" y="6722"/>
                    </a:cubicBezTo>
                    <a:lnTo>
                      <a:pt x="12724" y="1863"/>
                    </a:lnTo>
                    <a:cubicBezTo>
                      <a:pt x="12724" y="833"/>
                      <a:pt x="11886" y="1"/>
                      <a:pt x="108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565;p45">
                <a:extLst>
                  <a:ext uri="{FF2B5EF4-FFF2-40B4-BE49-F238E27FC236}">
                    <a16:creationId xmlns:a16="http://schemas.microsoft.com/office/drawing/2014/main" id="{E64CAFD9-4D08-3340-D0D7-A64D90F04BF0}"/>
                  </a:ext>
                </a:extLst>
              </p:cNvPr>
              <p:cNvSpPr/>
              <p:nvPr/>
            </p:nvSpPr>
            <p:spPr>
              <a:xfrm>
                <a:off x="2993697" y="2504216"/>
                <a:ext cx="336516" cy="434377"/>
              </a:xfrm>
              <a:custGeom>
                <a:avLst/>
                <a:gdLst/>
                <a:ahLst/>
                <a:cxnLst/>
                <a:rect l="l" t="t" r="r" b="b"/>
                <a:pathLst>
                  <a:path w="4993" h="6445" extrusionOk="0">
                    <a:moveTo>
                      <a:pt x="3878" y="1"/>
                    </a:moveTo>
                    <a:cubicBezTo>
                      <a:pt x="3631" y="1"/>
                      <a:pt x="3401" y="127"/>
                      <a:pt x="3163" y="283"/>
                    </a:cubicBezTo>
                    <a:cubicBezTo>
                      <a:pt x="2826" y="507"/>
                      <a:pt x="330" y="560"/>
                      <a:pt x="165" y="923"/>
                    </a:cubicBezTo>
                    <a:cubicBezTo>
                      <a:pt x="0" y="1286"/>
                      <a:pt x="918" y="1960"/>
                      <a:pt x="845" y="2343"/>
                    </a:cubicBezTo>
                    <a:cubicBezTo>
                      <a:pt x="753" y="2831"/>
                      <a:pt x="2041" y="2811"/>
                      <a:pt x="1994" y="3307"/>
                    </a:cubicBezTo>
                    <a:cubicBezTo>
                      <a:pt x="1961" y="3670"/>
                      <a:pt x="1948" y="4066"/>
                      <a:pt x="2159" y="4343"/>
                    </a:cubicBezTo>
                    <a:cubicBezTo>
                      <a:pt x="2376" y="4623"/>
                      <a:pt x="2224" y="6445"/>
                      <a:pt x="2543" y="6445"/>
                    </a:cubicBezTo>
                    <a:cubicBezTo>
                      <a:pt x="2555" y="6445"/>
                      <a:pt x="2568" y="6442"/>
                      <a:pt x="2582" y="6437"/>
                    </a:cubicBezTo>
                    <a:cubicBezTo>
                      <a:pt x="2582" y="6437"/>
                      <a:pt x="2590" y="6437"/>
                      <a:pt x="2606" y="6437"/>
                    </a:cubicBezTo>
                    <a:cubicBezTo>
                      <a:pt x="2789" y="6437"/>
                      <a:pt x="3955" y="6342"/>
                      <a:pt x="4635" y="3967"/>
                    </a:cubicBezTo>
                    <a:cubicBezTo>
                      <a:pt x="4880" y="3115"/>
                      <a:pt x="4992" y="2151"/>
                      <a:pt x="4979" y="1511"/>
                    </a:cubicBezTo>
                    <a:cubicBezTo>
                      <a:pt x="4966" y="798"/>
                      <a:pt x="4556" y="177"/>
                      <a:pt x="4087" y="32"/>
                    </a:cubicBezTo>
                    <a:cubicBezTo>
                      <a:pt x="4016" y="10"/>
                      <a:pt x="3946" y="1"/>
                      <a:pt x="38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566;p45">
                <a:extLst>
                  <a:ext uri="{FF2B5EF4-FFF2-40B4-BE49-F238E27FC236}">
                    <a16:creationId xmlns:a16="http://schemas.microsoft.com/office/drawing/2014/main" id="{2AA75A03-94D5-4925-DC23-777F6A54336C}"/>
                  </a:ext>
                </a:extLst>
              </p:cNvPr>
              <p:cNvSpPr/>
              <p:nvPr/>
            </p:nvSpPr>
            <p:spPr>
              <a:xfrm>
                <a:off x="2085890" y="3962366"/>
                <a:ext cx="212302" cy="280913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4168" extrusionOk="0">
                    <a:moveTo>
                      <a:pt x="1941" y="0"/>
                    </a:moveTo>
                    <a:cubicBezTo>
                      <a:pt x="1941" y="0"/>
                      <a:pt x="1232" y="544"/>
                      <a:pt x="855" y="544"/>
                    </a:cubicBezTo>
                    <a:cubicBezTo>
                      <a:pt x="840" y="544"/>
                      <a:pt x="826" y="544"/>
                      <a:pt x="812" y="542"/>
                    </a:cubicBezTo>
                    <a:lnTo>
                      <a:pt x="337" y="1149"/>
                    </a:lnTo>
                    <a:lnTo>
                      <a:pt x="0" y="4167"/>
                    </a:lnTo>
                    <a:cubicBezTo>
                      <a:pt x="0" y="4167"/>
                      <a:pt x="4" y="4167"/>
                      <a:pt x="11" y="4167"/>
                    </a:cubicBezTo>
                    <a:cubicBezTo>
                      <a:pt x="109" y="4167"/>
                      <a:pt x="903" y="4115"/>
                      <a:pt x="2199" y="2529"/>
                    </a:cubicBezTo>
                    <a:cubicBezTo>
                      <a:pt x="2423" y="2265"/>
                      <a:pt x="3150" y="1869"/>
                      <a:pt x="3150" y="1869"/>
                    </a:cubicBezTo>
                    <a:lnTo>
                      <a:pt x="1941" y="0"/>
                    </a:lnTo>
                    <a:close/>
                  </a:path>
                </a:pathLst>
              </a:custGeom>
              <a:solidFill>
                <a:srgbClr val="F79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567;p45">
                <a:extLst>
                  <a:ext uri="{FF2B5EF4-FFF2-40B4-BE49-F238E27FC236}">
                    <a16:creationId xmlns:a16="http://schemas.microsoft.com/office/drawing/2014/main" id="{03EBFFB4-C174-2A43-D9F0-98EA0805E3F5}"/>
                  </a:ext>
                </a:extLst>
              </p:cNvPr>
              <p:cNvSpPr/>
              <p:nvPr/>
            </p:nvSpPr>
            <p:spPr>
              <a:xfrm>
                <a:off x="1888761" y="3971734"/>
                <a:ext cx="382279" cy="26494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3931" extrusionOk="0">
                    <a:moveTo>
                      <a:pt x="885" y="0"/>
                    </a:moveTo>
                    <a:lnTo>
                      <a:pt x="0" y="1922"/>
                    </a:lnTo>
                    <a:cubicBezTo>
                      <a:pt x="0" y="1922"/>
                      <a:pt x="806" y="2239"/>
                      <a:pt x="938" y="2357"/>
                    </a:cubicBezTo>
                    <a:cubicBezTo>
                      <a:pt x="1070" y="2476"/>
                      <a:pt x="1935" y="3467"/>
                      <a:pt x="2496" y="3685"/>
                    </a:cubicBezTo>
                    <a:cubicBezTo>
                      <a:pt x="2916" y="3847"/>
                      <a:pt x="3326" y="3931"/>
                      <a:pt x="3620" y="3931"/>
                    </a:cubicBezTo>
                    <a:cubicBezTo>
                      <a:pt x="3853" y="3931"/>
                      <a:pt x="4013" y="3878"/>
                      <a:pt x="4048" y="3770"/>
                    </a:cubicBezTo>
                    <a:cubicBezTo>
                      <a:pt x="4127" y="3546"/>
                      <a:pt x="3863" y="3513"/>
                      <a:pt x="3929" y="3434"/>
                    </a:cubicBezTo>
                    <a:cubicBezTo>
                      <a:pt x="3935" y="3425"/>
                      <a:pt x="3947" y="3421"/>
                      <a:pt x="3963" y="3421"/>
                    </a:cubicBezTo>
                    <a:cubicBezTo>
                      <a:pt x="4046" y="3421"/>
                      <a:pt x="4246" y="3530"/>
                      <a:pt x="4422" y="3530"/>
                    </a:cubicBezTo>
                    <a:cubicBezTo>
                      <a:pt x="4505" y="3530"/>
                      <a:pt x="4584" y="3505"/>
                      <a:pt x="4642" y="3434"/>
                    </a:cubicBezTo>
                    <a:cubicBezTo>
                      <a:pt x="4853" y="3163"/>
                      <a:pt x="4239" y="3031"/>
                      <a:pt x="4299" y="2952"/>
                    </a:cubicBezTo>
                    <a:cubicBezTo>
                      <a:pt x="4301" y="2948"/>
                      <a:pt x="4305" y="2947"/>
                      <a:pt x="4312" y="2947"/>
                    </a:cubicBezTo>
                    <a:cubicBezTo>
                      <a:pt x="4373" y="2947"/>
                      <a:pt x="4620" y="3094"/>
                      <a:pt x="4829" y="3094"/>
                    </a:cubicBezTo>
                    <a:cubicBezTo>
                      <a:pt x="4925" y="3094"/>
                      <a:pt x="5013" y="3063"/>
                      <a:pt x="5071" y="2971"/>
                    </a:cubicBezTo>
                    <a:cubicBezTo>
                      <a:pt x="5263" y="2661"/>
                      <a:pt x="4622" y="2536"/>
                      <a:pt x="4695" y="2450"/>
                    </a:cubicBezTo>
                    <a:cubicBezTo>
                      <a:pt x="4696" y="2448"/>
                      <a:pt x="4700" y="2447"/>
                      <a:pt x="4705" y="2447"/>
                    </a:cubicBezTo>
                    <a:cubicBezTo>
                      <a:pt x="4756" y="2447"/>
                      <a:pt x="4977" y="2540"/>
                      <a:pt x="5183" y="2540"/>
                    </a:cubicBezTo>
                    <a:cubicBezTo>
                      <a:pt x="5321" y="2540"/>
                      <a:pt x="5452" y="2498"/>
                      <a:pt x="5520" y="2357"/>
                    </a:cubicBezTo>
                    <a:cubicBezTo>
                      <a:pt x="5672" y="2040"/>
                      <a:pt x="5025" y="2027"/>
                      <a:pt x="4114" y="1545"/>
                    </a:cubicBezTo>
                    <a:cubicBezTo>
                      <a:pt x="3651" y="1307"/>
                      <a:pt x="3057" y="872"/>
                      <a:pt x="3057" y="872"/>
                    </a:cubicBezTo>
                    <a:cubicBezTo>
                      <a:pt x="2681" y="667"/>
                      <a:pt x="2404" y="581"/>
                      <a:pt x="2126" y="489"/>
                    </a:cubicBezTo>
                    <a:cubicBezTo>
                      <a:pt x="1994" y="429"/>
                      <a:pt x="885" y="0"/>
                      <a:pt x="885" y="0"/>
                    </a:cubicBezTo>
                    <a:close/>
                  </a:path>
                </a:pathLst>
              </a:custGeom>
              <a:solidFill>
                <a:srgbClr val="C96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568;p45">
                <a:extLst>
                  <a:ext uri="{FF2B5EF4-FFF2-40B4-BE49-F238E27FC236}">
                    <a16:creationId xmlns:a16="http://schemas.microsoft.com/office/drawing/2014/main" id="{A9B356C0-D7DC-C1A7-3B79-D2A53303CDDC}"/>
                  </a:ext>
                </a:extLst>
              </p:cNvPr>
              <p:cNvSpPr/>
              <p:nvPr/>
            </p:nvSpPr>
            <p:spPr>
              <a:xfrm>
                <a:off x="1996121" y="3979686"/>
                <a:ext cx="144568" cy="60186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893" extrusionOk="0">
                    <a:moveTo>
                      <a:pt x="1200" y="0"/>
                    </a:moveTo>
                    <a:cubicBezTo>
                      <a:pt x="640" y="0"/>
                      <a:pt x="0" y="481"/>
                      <a:pt x="97" y="688"/>
                    </a:cubicBezTo>
                    <a:cubicBezTo>
                      <a:pt x="140" y="775"/>
                      <a:pt x="223" y="806"/>
                      <a:pt x="326" y="806"/>
                    </a:cubicBezTo>
                    <a:cubicBezTo>
                      <a:pt x="572" y="806"/>
                      <a:pt x="929" y="627"/>
                      <a:pt x="1101" y="627"/>
                    </a:cubicBezTo>
                    <a:cubicBezTo>
                      <a:pt x="1121" y="627"/>
                      <a:pt x="1139" y="629"/>
                      <a:pt x="1154" y="635"/>
                    </a:cubicBezTo>
                    <a:cubicBezTo>
                      <a:pt x="1438" y="740"/>
                      <a:pt x="1669" y="892"/>
                      <a:pt x="1669" y="892"/>
                    </a:cubicBezTo>
                    <a:lnTo>
                      <a:pt x="2144" y="285"/>
                    </a:lnTo>
                    <a:cubicBezTo>
                      <a:pt x="2012" y="219"/>
                      <a:pt x="1662" y="14"/>
                      <a:pt x="1233" y="1"/>
                    </a:cubicBezTo>
                    <a:cubicBezTo>
                      <a:pt x="1222" y="1"/>
                      <a:pt x="1211" y="0"/>
                      <a:pt x="1200" y="0"/>
                    </a:cubicBezTo>
                    <a:close/>
                  </a:path>
                </a:pathLst>
              </a:custGeom>
              <a:solidFill>
                <a:srgbClr val="F79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569;p45">
                <a:extLst>
                  <a:ext uri="{FF2B5EF4-FFF2-40B4-BE49-F238E27FC236}">
                    <a16:creationId xmlns:a16="http://schemas.microsoft.com/office/drawing/2014/main" id="{36DF60BD-DE1F-F535-8800-3C820B68B947}"/>
                  </a:ext>
                </a:extLst>
              </p:cNvPr>
              <p:cNvSpPr/>
              <p:nvPr/>
            </p:nvSpPr>
            <p:spPr>
              <a:xfrm>
                <a:off x="1954134" y="4094594"/>
                <a:ext cx="88223" cy="806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197" extrusionOk="0">
                    <a:moveTo>
                      <a:pt x="955" y="1"/>
                    </a:moveTo>
                    <a:cubicBezTo>
                      <a:pt x="788" y="1"/>
                      <a:pt x="608" y="160"/>
                      <a:pt x="403" y="369"/>
                    </a:cubicBezTo>
                    <a:cubicBezTo>
                      <a:pt x="205" y="581"/>
                      <a:pt x="1" y="997"/>
                      <a:pt x="291" y="1168"/>
                    </a:cubicBezTo>
                    <a:cubicBezTo>
                      <a:pt x="324" y="1187"/>
                      <a:pt x="356" y="1196"/>
                      <a:pt x="390" y="1196"/>
                    </a:cubicBezTo>
                    <a:cubicBezTo>
                      <a:pt x="539" y="1196"/>
                      <a:pt x="695" y="1019"/>
                      <a:pt x="846" y="825"/>
                    </a:cubicBezTo>
                    <a:cubicBezTo>
                      <a:pt x="1037" y="581"/>
                      <a:pt x="1308" y="198"/>
                      <a:pt x="1130" y="66"/>
                    </a:cubicBezTo>
                    <a:cubicBezTo>
                      <a:pt x="1073" y="21"/>
                      <a:pt x="1015" y="1"/>
                      <a:pt x="955" y="1"/>
                    </a:cubicBezTo>
                    <a:close/>
                  </a:path>
                </a:pathLst>
              </a:custGeom>
              <a:solidFill>
                <a:srgbClr val="F79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570;p45">
                <a:extLst>
                  <a:ext uri="{FF2B5EF4-FFF2-40B4-BE49-F238E27FC236}">
                    <a16:creationId xmlns:a16="http://schemas.microsoft.com/office/drawing/2014/main" id="{FD8768FD-D3CE-5577-B24E-CFBD94E80F17}"/>
                  </a:ext>
                </a:extLst>
              </p:cNvPr>
              <p:cNvSpPr/>
              <p:nvPr/>
            </p:nvSpPr>
            <p:spPr>
              <a:xfrm>
                <a:off x="2052934" y="4120811"/>
                <a:ext cx="210145" cy="119294"/>
              </a:xfrm>
              <a:custGeom>
                <a:avLst/>
                <a:gdLst/>
                <a:ahLst/>
                <a:cxnLst/>
                <a:rect l="l" t="t" r="r" b="b"/>
                <a:pathLst>
                  <a:path w="3118" h="1770" extrusionOk="0">
                    <a:moveTo>
                      <a:pt x="3064" y="0"/>
                    </a:moveTo>
                    <a:cubicBezTo>
                      <a:pt x="3038" y="0"/>
                      <a:pt x="3011" y="27"/>
                      <a:pt x="3011" y="53"/>
                    </a:cubicBezTo>
                    <a:cubicBezTo>
                      <a:pt x="3011" y="119"/>
                      <a:pt x="2998" y="165"/>
                      <a:pt x="2959" y="198"/>
                    </a:cubicBezTo>
                    <a:cubicBezTo>
                      <a:pt x="2910" y="239"/>
                      <a:pt x="2832" y="253"/>
                      <a:pt x="2746" y="253"/>
                    </a:cubicBezTo>
                    <a:cubicBezTo>
                      <a:pt x="2623" y="253"/>
                      <a:pt x="2484" y="224"/>
                      <a:pt x="2391" y="205"/>
                    </a:cubicBezTo>
                    <a:cubicBezTo>
                      <a:pt x="2335" y="191"/>
                      <a:pt x="2300" y="182"/>
                      <a:pt x="2275" y="182"/>
                    </a:cubicBezTo>
                    <a:cubicBezTo>
                      <a:pt x="2252" y="182"/>
                      <a:pt x="2238" y="189"/>
                      <a:pt x="2226" y="205"/>
                    </a:cubicBezTo>
                    <a:cubicBezTo>
                      <a:pt x="2206" y="218"/>
                      <a:pt x="2199" y="244"/>
                      <a:pt x="2206" y="264"/>
                    </a:cubicBezTo>
                    <a:cubicBezTo>
                      <a:pt x="2213" y="317"/>
                      <a:pt x="2272" y="350"/>
                      <a:pt x="2358" y="396"/>
                    </a:cubicBezTo>
                    <a:cubicBezTo>
                      <a:pt x="2457" y="449"/>
                      <a:pt x="2596" y="528"/>
                      <a:pt x="2615" y="621"/>
                    </a:cubicBezTo>
                    <a:cubicBezTo>
                      <a:pt x="2622" y="654"/>
                      <a:pt x="2615" y="687"/>
                      <a:pt x="2589" y="733"/>
                    </a:cubicBezTo>
                    <a:cubicBezTo>
                      <a:pt x="2545" y="805"/>
                      <a:pt x="2476" y="832"/>
                      <a:pt x="2395" y="832"/>
                    </a:cubicBezTo>
                    <a:cubicBezTo>
                      <a:pt x="2282" y="832"/>
                      <a:pt x="2145" y="780"/>
                      <a:pt x="2014" y="726"/>
                    </a:cubicBezTo>
                    <a:cubicBezTo>
                      <a:pt x="1949" y="702"/>
                      <a:pt x="1901" y="682"/>
                      <a:pt x="1866" y="682"/>
                    </a:cubicBezTo>
                    <a:cubicBezTo>
                      <a:pt x="1845" y="682"/>
                      <a:pt x="1829" y="689"/>
                      <a:pt x="1816" y="707"/>
                    </a:cubicBezTo>
                    <a:cubicBezTo>
                      <a:pt x="1810" y="726"/>
                      <a:pt x="1803" y="746"/>
                      <a:pt x="1810" y="766"/>
                    </a:cubicBezTo>
                    <a:cubicBezTo>
                      <a:pt x="1823" y="812"/>
                      <a:pt x="1876" y="845"/>
                      <a:pt x="1962" y="891"/>
                    </a:cubicBezTo>
                    <a:cubicBezTo>
                      <a:pt x="2054" y="944"/>
                      <a:pt x="2186" y="1010"/>
                      <a:pt x="2199" y="1090"/>
                    </a:cubicBezTo>
                    <a:cubicBezTo>
                      <a:pt x="2206" y="1123"/>
                      <a:pt x="2193" y="1156"/>
                      <a:pt x="2166" y="1189"/>
                    </a:cubicBezTo>
                    <a:cubicBezTo>
                      <a:pt x="2121" y="1246"/>
                      <a:pt x="2060" y="1268"/>
                      <a:pt x="1988" y="1268"/>
                    </a:cubicBezTo>
                    <a:cubicBezTo>
                      <a:pt x="1903" y="1268"/>
                      <a:pt x="1802" y="1238"/>
                      <a:pt x="1691" y="1202"/>
                    </a:cubicBezTo>
                    <a:cubicBezTo>
                      <a:pt x="1623" y="1178"/>
                      <a:pt x="1564" y="1156"/>
                      <a:pt x="1519" y="1156"/>
                    </a:cubicBezTo>
                    <a:cubicBezTo>
                      <a:pt x="1489" y="1156"/>
                      <a:pt x="1465" y="1165"/>
                      <a:pt x="1447" y="1189"/>
                    </a:cubicBezTo>
                    <a:cubicBezTo>
                      <a:pt x="1394" y="1255"/>
                      <a:pt x="1460" y="1314"/>
                      <a:pt x="1499" y="1347"/>
                    </a:cubicBezTo>
                    <a:cubicBezTo>
                      <a:pt x="1552" y="1400"/>
                      <a:pt x="1598" y="1440"/>
                      <a:pt x="1565" y="1545"/>
                    </a:cubicBezTo>
                    <a:cubicBezTo>
                      <a:pt x="1559" y="1578"/>
                      <a:pt x="1526" y="1598"/>
                      <a:pt x="1486" y="1624"/>
                    </a:cubicBezTo>
                    <a:cubicBezTo>
                      <a:pt x="1418" y="1655"/>
                      <a:pt x="1321" y="1669"/>
                      <a:pt x="1203" y="1669"/>
                    </a:cubicBezTo>
                    <a:cubicBezTo>
                      <a:pt x="911" y="1669"/>
                      <a:pt x="494" y="1580"/>
                      <a:pt x="80" y="1420"/>
                    </a:cubicBezTo>
                    <a:cubicBezTo>
                      <a:pt x="75" y="1419"/>
                      <a:pt x="71" y="1418"/>
                      <a:pt x="66" y="1418"/>
                    </a:cubicBezTo>
                    <a:cubicBezTo>
                      <a:pt x="45" y="1418"/>
                      <a:pt x="25" y="1431"/>
                      <a:pt x="14" y="1453"/>
                    </a:cubicBezTo>
                    <a:cubicBezTo>
                      <a:pt x="1" y="1479"/>
                      <a:pt x="14" y="1506"/>
                      <a:pt x="40" y="1519"/>
                    </a:cubicBezTo>
                    <a:cubicBezTo>
                      <a:pt x="463" y="1684"/>
                      <a:pt x="885" y="1770"/>
                      <a:pt x="1189" y="1770"/>
                    </a:cubicBezTo>
                    <a:cubicBezTo>
                      <a:pt x="1328" y="1770"/>
                      <a:pt x="1447" y="1750"/>
                      <a:pt x="1526" y="1710"/>
                    </a:cubicBezTo>
                    <a:cubicBezTo>
                      <a:pt x="1598" y="1684"/>
                      <a:pt x="1645" y="1638"/>
                      <a:pt x="1664" y="1578"/>
                    </a:cubicBezTo>
                    <a:cubicBezTo>
                      <a:pt x="1717" y="1413"/>
                      <a:pt x="1625" y="1327"/>
                      <a:pt x="1565" y="1274"/>
                    </a:cubicBezTo>
                    <a:cubicBezTo>
                      <a:pt x="1559" y="1268"/>
                      <a:pt x="1559" y="1268"/>
                      <a:pt x="1552" y="1261"/>
                    </a:cubicBezTo>
                    <a:lnTo>
                      <a:pt x="1552" y="1261"/>
                    </a:lnTo>
                    <a:cubicBezTo>
                      <a:pt x="1585" y="1268"/>
                      <a:pt x="1625" y="1281"/>
                      <a:pt x="1658" y="1294"/>
                    </a:cubicBezTo>
                    <a:cubicBezTo>
                      <a:pt x="1756" y="1327"/>
                      <a:pt x="1878" y="1370"/>
                      <a:pt x="1993" y="1370"/>
                    </a:cubicBezTo>
                    <a:cubicBezTo>
                      <a:pt x="2087" y="1370"/>
                      <a:pt x="2177" y="1341"/>
                      <a:pt x="2246" y="1255"/>
                    </a:cubicBezTo>
                    <a:cubicBezTo>
                      <a:pt x="2292" y="1195"/>
                      <a:pt x="2312" y="1129"/>
                      <a:pt x="2298" y="1070"/>
                    </a:cubicBezTo>
                    <a:cubicBezTo>
                      <a:pt x="2285" y="997"/>
                      <a:pt x="2226" y="938"/>
                      <a:pt x="2160" y="891"/>
                    </a:cubicBezTo>
                    <a:lnTo>
                      <a:pt x="2160" y="891"/>
                    </a:lnTo>
                    <a:cubicBezTo>
                      <a:pt x="2234" y="916"/>
                      <a:pt x="2315" y="935"/>
                      <a:pt x="2393" y="935"/>
                    </a:cubicBezTo>
                    <a:cubicBezTo>
                      <a:pt x="2502" y="935"/>
                      <a:pt x="2605" y="898"/>
                      <a:pt x="2675" y="786"/>
                    </a:cubicBezTo>
                    <a:cubicBezTo>
                      <a:pt x="2721" y="720"/>
                      <a:pt x="2728" y="654"/>
                      <a:pt x="2714" y="594"/>
                    </a:cubicBezTo>
                    <a:cubicBezTo>
                      <a:pt x="2681" y="462"/>
                      <a:pt x="2529" y="376"/>
                      <a:pt x="2417" y="310"/>
                    </a:cubicBezTo>
                    <a:lnTo>
                      <a:pt x="2417" y="310"/>
                    </a:lnTo>
                    <a:cubicBezTo>
                      <a:pt x="2513" y="331"/>
                      <a:pt x="2635" y="353"/>
                      <a:pt x="2749" y="353"/>
                    </a:cubicBezTo>
                    <a:cubicBezTo>
                      <a:pt x="2855" y="353"/>
                      <a:pt x="2955" y="334"/>
                      <a:pt x="3025" y="277"/>
                    </a:cubicBezTo>
                    <a:cubicBezTo>
                      <a:pt x="3084" y="225"/>
                      <a:pt x="3117" y="145"/>
                      <a:pt x="3117" y="53"/>
                    </a:cubicBezTo>
                    <a:cubicBezTo>
                      <a:pt x="3117" y="20"/>
                      <a:pt x="3091" y="0"/>
                      <a:pt x="3064" y="0"/>
                    </a:cubicBezTo>
                    <a:close/>
                  </a:path>
                </a:pathLst>
              </a:custGeom>
              <a:solidFill>
                <a:srgbClr val="8B3232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571;p45">
                <a:extLst>
                  <a:ext uri="{FF2B5EF4-FFF2-40B4-BE49-F238E27FC236}">
                    <a16:creationId xmlns:a16="http://schemas.microsoft.com/office/drawing/2014/main" id="{95FE26EF-7DF7-9C2A-9F62-CF7A07DF173A}"/>
                  </a:ext>
                </a:extLst>
              </p:cNvPr>
              <p:cNvSpPr/>
              <p:nvPr/>
            </p:nvSpPr>
            <p:spPr>
              <a:xfrm>
                <a:off x="1990190" y="4125326"/>
                <a:ext cx="97052" cy="9145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357" extrusionOk="0">
                    <a:moveTo>
                      <a:pt x="1067" y="0"/>
                    </a:moveTo>
                    <a:cubicBezTo>
                      <a:pt x="866" y="0"/>
                      <a:pt x="655" y="211"/>
                      <a:pt x="463" y="448"/>
                    </a:cubicBezTo>
                    <a:cubicBezTo>
                      <a:pt x="258" y="706"/>
                      <a:pt x="1" y="1141"/>
                      <a:pt x="331" y="1326"/>
                    </a:cubicBezTo>
                    <a:cubicBezTo>
                      <a:pt x="365" y="1347"/>
                      <a:pt x="400" y="1357"/>
                      <a:pt x="436" y="1357"/>
                    </a:cubicBezTo>
                    <a:cubicBezTo>
                      <a:pt x="603" y="1357"/>
                      <a:pt x="776" y="1147"/>
                      <a:pt x="945" y="924"/>
                    </a:cubicBezTo>
                    <a:cubicBezTo>
                      <a:pt x="1149" y="646"/>
                      <a:pt x="1440" y="210"/>
                      <a:pt x="1248" y="65"/>
                    </a:cubicBezTo>
                    <a:cubicBezTo>
                      <a:pt x="1190" y="20"/>
                      <a:pt x="1129" y="0"/>
                      <a:pt x="1067" y="0"/>
                    </a:cubicBezTo>
                    <a:close/>
                  </a:path>
                </a:pathLst>
              </a:custGeom>
              <a:solidFill>
                <a:srgbClr val="F79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572;p45">
                <a:extLst>
                  <a:ext uri="{FF2B5EF4-FFF2-40B4-BE49-F238E27FC236}">
                    <a16:creationId xmlns:a16="http://schemas.microsoft.com/office/drawing/2014/main" id="{AB6E5AC1-55B5-BA18-7D43-E53A8DDC7FDC}"/>
                  </a:ext>
                </a:extLst>
              </p:cNvPr>
              <p:cNvSpPr/>
              <p:nvPr/>
            </p:nvSpPr>
            <p:spPr>
              <a:xfrm>
                <a:off x="2026246" y="4148442"/>
                <a:ext cx="82360" cy="84786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58" extrusionOk="0">
                    <a:moveTo>
                      <a:pt x="893" y="0"/>
                    </a:moveTo>
                    <a:cubicBezTo>
                      <a:pt x="715" y="0"/>
                      <a:pt x="552" y="208"/>
                      <a:pt x="390" y="448"/>
                    </a:cubicBezTo>
                    <a:cubicBezTo>
                      <a:pt x="225" y="686"/>
                      <a:pt x="0" y="1096"/>
                      <a:pt x="304" y="1241"/>
                    </a:cubicBezTo>
                    <a:cubicBezTo>
                      <a:pt x="327" y="1252"/>
                      <a:pt x="350" y="1257"/>
                      <a:pt x="374" y="1257"/>
                    </a:cubicBezTo>
                    <a:cubicBezTo>
                      <a:pt x="549" y="1257"/>
                      <a:pt x="760" y="985"/>
                      <a:pt x="905" y="759"/>
                    </a:cubicBezTo>
                    <a:cubicBezTo>
                      <a:pt x="1070" y="501"/>
                      <a:pt x="1222" y="165"/>
                      <a:pt x="1037" y="46"/>
                    </a:cubicBezTo>
                    <a:cubicBezTo>
                      <a:pt x="988" y="14"/>
                      <a:pt x="940" y="0"/>
                      <a:pt x="893" y="0"/>
                    </a:cubicBezTo>
                    <a:close/>
                  </a:path>
                </a:pathLst>
              </a:custGeom>
              <a:solidFill>
                <a:srgbClr val="F79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573;p45">
                <a:extLst>
                  <a:ext uri="{FF2B5EF4-FFF2-40B4-BE49-F238E27FC236}">
                    <a16:creationId xmlns:a16="http://schemas.microsoft.com/office/drawing/2014/main" id="{CDD78685-DFF7-C02C-C725-DF3E6BDD206C}"/>
                  </a:ext>
                </a:extLst>
              </p:cNvPr>
              <p:cNvSpPr/>
              <p:nvPr/>
            </p:nvSpPr>
            <p:spPr>
              <a:xfrm>
                <a:off x="2063650" y="4175063"/>
                <a:ext cx="60995" cy="68139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011" extrusionOk="0">
                    <a:moveTo>
                      <a:pt x="647" y="0"/>
                    </a:moveTo>
                    <a:cubicBezTo>
                      <a:pt x="482" y="0"/>
                      <a:pt x="329" y="190"/>
                      <a:pt x="231" y="397"/>
                    </a:cubicBezTo>
                    <a:cubicBezTo>
                      <a:pt x="132" y="615"/>
                      <a:pt x="0" y="899"/>
                      <a:pt x="258" y="998"/>
                    </a:cubicBezTo>
                    <a:cubicBezTo>
                      <a:pt x="279" y="1007"/>
                      <a:pt x="301" y="1011"/>
                      <a:pt x="323" y="1011"/>
                    </a:cubicBezTo>
                    <a:cubicBezTo>
                      <a:pt x="460" y="1011"/>
                      <a:pt x="597" y="842"/>
                      <a:pt x="700" y="648"/>
                    </a:cubicBezTo>
                    <a:cubicBezTo>
                      <a:pt x="812" y="423"/>
                      <a:pt x="905" y="113"/>
                      <a:pt x="753" y="27"/>
                    </a:cubicBezTo>
                    <a:cubicBezTo>
                      <a:pt x="717" y="9"/>
                      <a:pt x="682" y="0"/>
                      <a:pt x="647" y="0"/>
                    </a:cubicBezTo>
                    <a:close/>
                  </a:path>
                </a:pathLst>
              </a:custGeom>
              <a:solidFill>
                <a:srgbClr val="F79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574;p45">
                <a:extLst>
                  <a:ext uri="{FF2B5EF4-FFF2-40B4-BE49-F238E27FC236}">
                    <a16:creationId xmlns:a16="http://schemas.microsoft.com/office/drawing/2014/main" id="{646648BC-AD19-A726-E14E-8D457928C5DB}"/>
                  </a:ext>
                </a:extLst>
              </p:cNvPr>
              <p:cNvSpPr/>
              <p:nvPr/>
            </p:nvSpPr>
            <p:spPr>
              <a:xfrm>
                <a:off x="1958582" y="4091157"/>
                <a:ext cx="80203" cy="8754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99" extrusionOk="0">
                    <a:moveTo>
                      <a:pt x="892" y="103"/>
                    </a:moveTo>
                    <a:cubicBezTo>
                      <a:pt x="938" y="103"/>
                      <a:pt x="985" y="117"/>
                      <a:pt x="1037" y="156"/>
                    </a:cubicBezTo>
                    <a:cubicBezTo>
                      <a:pt x="1057" y="169"/>
                      <a:pt x="1064" y="189"/>
                      <a:pt x="1070" y="222"/>
                    </a:cubicBezTo>
                    <a:cubicBezTo>
                      <a:pt x="1084" y="334"/>
                      <a:pt x="971" y="546"/>
                      <a:pt x="740" y="843"/>
                    </a:cubicBezTo>
                    <a:cubicBezTo>
                      <a:pt x="576" y="1057"/>
                      <a:pt x="434" y="1198"/>
                      <a:pt x="319" y="1198"/>
                    </a:cubicBezTo>
                    <a:cubicBezTo>
                      <a:pt x="295" y="1198"/>
                      <a:pt x="273" y="1192"/>
                      <a:pt x="252" y="1180"/>
                    </a:cubicBezTo>
                    <a:cubicBezTo>
                      <a:pt x="179" y="1140"/>
                      <a:pt x="139" y="1081"/>
                      <a:pt x="133" y="1008"/>
                    </a:cubicBezTo>
                    <a:cubicBezTo>
                      <a:pt x="106" y="836"/>
                      <a:pt x="238" y="599"/>
                      <a:pt x="377" y="453"/>
                    </a:cubicBezTo>
                    <a:cubicBezTo>
                      <a:pt x="588" y="235"/>
                      <a:pt x="747" y="103"/>
                      <a:pt x="892" y="103"/>
                    </a:cubicBezTo>
                    <a:close/>
                    <a:moveTo>
                      <a:pt x="890" y="1"/>
                    </a:moveTo>
                    <a:cubicBezTo>
                      <a:pt x="693" y="1"/>
                      <a:pt x="495" y="187"/>
                      <a:pt x="304" y="387"/>
                    </a:cubicBezTo>
                    <a:cubicBezTo>
                      <a:pt x="153" y="539"/>
                      <a:pt x="1" y="810"/>
                      <a:pt x="34" y="1021"/>
                    </a:cubicBezTo>
                    <a:cubicBezTo>
                      <a:pt x="47" y="1127"/>
                      <a:pt x="106" y="1213"/>
                      <a:pt x="199" y="1265"/>
                    </a:cubicBezTo>
                    <a:cubicBezTo>
                      <a:pt x="238" y="1292"/>
                      <a:pt x="278" y="1298"/>
                      <a:pt x="324" y="1298"/>
                    </a:cubicBezTo>
                    <a:cubicBezTo>
                      <a:pt x="496" y="1298"/>
                      <a:pt x="661" y="1107"/>
                      <a:pt x="819" y="902"/>
                    </a:cubicBezTo>
                    <a:cubicBezTo>
                      <a:pt x="1077" y="579"/>
                      <a:pt x="1189" y="354"/>
                      <a:pt x="1169" y="209"/>
                    </a:cubicBezTo>
                    <a:cubicBezTo>
                      <a:pt x="1163" y="150"/>
                      <a:pt x="1136" y="110"/>
                      <a:pt x="1097" y="77"/>
                    </a:cubicBezTo>
                    <a:cubicBezTo>
                      <a:pt x="1028" y="24"/>
                      <a:pt x="959" y="1"/>
                      <a:pt x="890" y="1"/>
                    </a:cubicBezTo>
                    <a:close/>
                  </a:path>
                </a:pathLst>
              </a:custGeom>
              <a:solidFill>
                <a:srgbClr val="F68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575;p45">
                <a:extLst>
                  <a:ext uri="{FF2B5EF4-FFF2-40B4-BE49-F238E27FC236}">
                    <a16:creationId xmlns:a16="http://schemas.microsoft.com/office/drawing/2014/main" id="{C8C15721-AF0E-B948-4A4E-B9F24BE7E0D6}"/>
                  </a:ext>
                </a:extLst>
              </p:cNvPr>
              <p:cNvSpPr/>
              <p:nvPr/>
            </p:nvSpPr>
            <p:spPr>
              <a:xfrm>
                <a:off x="1995514" y="4121687"/>
                <a:ext cx="88223" cy="984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460" extrusionOk="0">
                    <a:moveTo>
                      <a:pt x="988" y="0"/>
                    </a:moveTo>
                    <a:cubicBezTo>
                      <a:pt x="749" y="0"/>
                      <a:pt x="513" y="256"/>
                      <a:pt x="344" y="476"/>
                    </a:cubicBezTo>
                    <a:cubicBezTo>
                      <a:pt x="212" y="634"/>
                      <a:pt x="1" y="945"/>
                      <a:pt x="47" y="1189"/>
                    </a:cubicBezTo>
                    <a:cubicBezTo>
                      <a:pt x="67" y="1288"/>
                      <a:pt x="126" y="1367"/>
                      <a:pt x="225" y="1427"/>
                    </a:cubicBezTo>
                    <a:cubicBezTo>
                      <a:pt x="265" y="1446"/>
                      <a:pt x="304" y="1460"/>
                      <a:pt x="351" y="1460"/>
                    </a:cubicBezTo>
                    <a:cubicBezTo>
                      <a:pt x="450" y="1460"/>
                      <a:pt x="555" y="1413"/>
                      <a:pt x="654" y="1321"/>
                    </a:cubicBezTo>
                    <a:cubicBezTo>
                      <a:pt x="674" y="1301"/>
                      <a:pt x="674" y="1268"/>
                      <a:pt x="661" y="1248"/>
                    </a:cubicBezTo>
                    <a:cubicBezTo>
                      <a:pt x="651" y="1238"/>
                      <a:pt x="638" y="1233"/>
                      <a:pt x="625" y="1233"/>
                    </a:cubicBezTo>
                    <a:cubicBezTo>
                      <a:pt x="612" y="1233"/>
                      <a:pt x="598" y="1238"/>
                      <a:pt x="588" y="1248"/>
                    </a:cubicBezTo>
                    <a:cubicBezTo>
                      <a:pt x="503" y="1319"/>
                      <a:pt x="421" y="1360"/>
                      <a:pt x="350" y="1360"/>
                    </a:cubicBezTo>
                    <a:cubicBezTo>
                      <a:pt x="322" y="1360"/>
                      <a:pt x="296" y="1354"/>
                      <a:pt x="271" y="1341"/>
                    </a:cubicBezTo>
                    <a:cubicBezTo>
                      <a:pt x="205" y="1294"/>
                      <a:pt x="159" y="1242"/>
                      <a:pt x="146" y="1169"/>
                    </a:cubicBezTo>
                    <a:cubicBezTo>
                      <a:pt x="106" y="958"/>
                      <a:pt x="324" y="654"/>
                      <a:pt x="423" y="535"/>
                    </a:cubicBezTo>
                    <a:cubicBezTo>
                      <a:pt x="656" y="244"/>
                      <a:pt x="836" y="106"/>
                      <a:pt x="986" y="106"/>
                    </a:cubicBezTo>
                    <a:cubicBezTo>
                      <a:pt x="1039" y="106"/>
                      <a:pt x="1089" y="124"/>
                      <a:pt x="1136" y="159"/>
                    </a:cubicBezTo>
                    <a:cubicBezTo>
                      <a:pt x="1196" y="205"/>
                      <a:pt x="1196" y="297"/>
                      <a:pt x="1130" y="449"/>
                    </a:cubicBezTo>
                    <a:cubicBezTo>
                      <a:pt x="1123" y="476"/>
                      <a:pt x="1136" y="502"/>
                      <a:pt x="1156" y="515"/>
                    </a:cubicBezTo>
                    <a:cubicBezTo>
                      <a:pt x="1163" y="519"/>
                      <a:pt x="1171" y="521"/>
                      <a:pt x="1178" y="521"/>
                    </a:cubicBezTo>
                    <a:cubicBezTo>
                      <a:pt x="1199" y="521"/>
                      <a:pt x="1219" y="508"/>
                      <a:pt x="1229" y="489"/>
                    </a:cubicBezTo>
                    <a:cubicBezTo>
                      <a:pt x="1308" y="291"/>
                      <a:pt x="1302" y="152"/>
                      <a:pt x="1196" y="73"/>
                    </a:cubicBezTo>
                    <a:cubicBezTo>
                      <a:pt x="1127" y="22"/>
                      <a:pt x="1057" y="0"/>
                      <a:pt x="988" y="0"/>
                    </a:cubicBezTo>
                    <a:close/>
                  </a:path>
                </a:pathLst>
              </a:custGeom>
              <a:solidFill>
                <a:srgbClr val="F68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576;p45">
                <a:extLst>
                  <a:ext uri="{FF2B5EF4-FFF2-40B4-BE49-F238E27FC236}">
                    <a16:creationId xmlns:a16="http://schemas.microsoft.com/office/drawing/2014/main" id="{C982E8DD-882E-8110-409A-D961BABD3791}"/>
                  </a:ext>
                </a:extLst>
              </p:cNvPr>
              <p:cNvSpPr/>
              <p:nvPr/>
            </p:nvSpPr>
            <p:spPr>
              <a:xfrm>
                <a:off x="2031098" y="4148847"/>
                <a:ext cx="46841" cy="87684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01" extrusionOk="0">
                    <a:moveTo>
                      <a:pt x="641" y="0"/>
                    </a:moveTo>
                    <a:cubicBezTo>
                      <a:pt x="509" y="79"/>
                      <a:pt x="384" y="244"/>
                      <a:pt x="272" y="409"/>
                    </a:cubicBezTo>
                    <a:cubicBezTo>
                      <a:pt x="74" y="700"/>
                      <a:pt x="1" y="931"/>
                      <a:pt x="41" y="1090"/>
                    </a:cubicBezTo>
                    <a:cubicBezTo>
                      <a:pt x="67" y="1175"/>
                      <a:pt x="120" y="1241"/>
                      <a:pt x="212" y="1281"/>
                    </a:cubicBezTo>
                    <a:cubicBezTo>
                      <a:pt x="239" y="1294"/>
                      <a:pt x="272" y="1301"/>
                      <a:pt x="298" y="1301"/>
                    </a:cubicBezTo>
                    <a:cubicBezTo>
                      <a:pt x="404" y="1301"/>
                      <a:pt x="529" y="1228"/>
                      <a:pt x="661" y="1076"/>
                    </a:cubicBezTo>
                    <a:lnTo>
                      <a:pt x="582" y="1010"/>
                    </a:lnTo>
                    <a:cubicBezTo>
                      <a:pt x="504" y="1100"/>
                      <a:pt x="392" y="1199"/>
                      <a:pt x="300" y="1199"/>
                    </a:cubicBezTo>
                    <a:cubicBezTo>
                      <a:pt x="283" y="1199"/>
                      <a:pt x="267" y="1196"/>
                      <a:pt x="252" y="1189"/>
                    </a:cubicBezTo>
                    <a:cubicBezTo>
                      <a:pt x="192" y="1162"/>
                      <a:pt x="153" y="1116"/>
                      <a:pt x="140" y="1063"/>
                    </a:cubicBezTo>
                    <a:cubicBezTo>
                      <a:pt x="113" y="971"/>
                      <a:pt x="133" y="799"/>
                      <a:pt x="358" y="469"/>
                    </a:cubicBezTo>
                    <a:cubicBezTo>
                      <a:pt x="463" y="310"/>
                      <a:pt x="575" y="159"/>
                      <a:pt x="694" y="86"/>
                    </a:cubicBezTo>
                    <a:lnTo>
                      <a:pt x="641" y="0"/>
                    </a:lnTo>
                    <a:close/>
                  </a:path>
                </a:pathLst>
              </a:custGeom>
              <a:solidFill>
                <a:srgbClr val="F68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577;p45">
                <a:extLst>
                  <a:ext uri="{FF2B5EF4-FFF2-40B4-BE49-F238E27FC236}">
                    <a16:creationId xmlns:a16="http://schemas.microsoft.com/office/drawing/2014/main" id="{BD7704B9-7EB7-9ED0-CE7C-B88834633EBE}"/>
                  </a:ext>
                </a:extLst>
              </p:cNvPr>
              <p:cNvSpPr/>
              <p:nvPr/>
            </p:nvSpPr>
            <p:spPr>
              <a:xfrm>
                <a:off x="2074298" y="4145140"/>
                <a:ext cx="34305" cy="33092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91" extrusionOk="0">
                    <a:moveTo>
                      <a:pt x="178" y="1"/>
                    </a:moveTo>
                    <a:cubicBezTo>
                      <a:pt x="119" y="1"/>
                      <a:pt x="60" y="19"/>
                      <a:pt x="0" y="55"/>
                    </a:cubicBezTo>
                    <a:lnTo>
                      <a:pt x="53" y="141"/>
                    </a:lnTo>
                    <a:cubicBezTo>
                      <a:pt x="96" y="115"/>
                      <a:pt x="137" y="101"/>
                      <a:pt x="178" y="101"/>
                    </a:cubicBezTo>
                    <a:cubicBezTo>
                      <a:pt x="218" y="101"/>
                      <a:pt x="258" y="115"/>
                      <a:pt x="298" y="141"/>
                    </a:cubicBezTo>
                    <a:cubicBezTo>
                      <a:pt x="370" y="187"/>
                      <a:pt x="377" y="293"/>
                      <a:pt x="317" y="451"/>
                    </a:cubicBezTo>
                    <a:lnTo>
                      <a:pt x="410" y="491"/>
                    </a:lnTo>
                    <a:cubicBezTo>
                      <a:pt x="509" y="220"/>
                      <a:pt x="430" y="101"/>
                      <a:pt x="350" y="55"/>
                    </a:cubicBezTo>
                    <a:cubicBezTo>
                      <a:pt x="294" y="19"/>
                      <a:pt x="237" y="1"/>
                      <a:pt x="178" y="1"/>
                    </a:cubicBezTo>
                    <a:close/>
                  </a:path>
                </a:pathLst>
              </a:custGeom>
              <a:solidFill>
                <a:srgbClr val="F68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578;p45">
                <a:extLst>
                  <a:ext uri="{FF2B5EF4-FFF2-40B4-BE49-F238E27FC236}">
                    <a16:creationId xmlns:a16="http://schemas.microsoft.com/office/drawing/2014/main" id="{0E6864D2-ECD1-A63B-A2FD-15308788753B}"/>
                  </a:ext>
                </a:extLst>
              </p:cNvPr>
              <p:cNvSpPr/>
              <p:nvPr/>
            </p:nvSpPr>
            <p:spPr>
              <a:xfrm>
                <a:off x="2064931" y="4171694"/>
                <a:ext cx="63758" cy="75081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114" extrusionOk="0">
                    <a:moveTo>
                      <a:pt x="626" y="101"/>
                    </a:moveTo>
                    <a:cubicBezTo>
                      <a:pt x="653" y="101"/>
                      <a:pt x="680" y="108"/>
                      <a:pt x="707" y="123"/>
                    </a:cubicBezTo>
                    <a:cubicBezTo>
                      <a:pt x="820" y="183"/>
                      <a:pt x="754" y="447"/>
                      <a:pt x="635" y="678"/>
                    </a:cubicBezTo>
                    <a:cubicBezTo>
                      <a:pt x="547" y="847"/>
                      <a:pt x="419" y="1011"/>
                      <a:pt x="304" y="1011"/>
                    </a:cubicBezTo>
                    <a:cubicBezTo>
                      <a:pt x="288" y="1011"/>
                      <a:pt x="273" y="1008"/>
                      <a:pt x="258" y="1001"/>
                    </a:cubicBezTo>
                    <a:cubicBezTo>
                      <a:pt x="206" y="982"/>
                      <a:pt x="172" y="949"/>
                      <a:pt x="153" y="909"/>
                    </a:cubicBezTo>
                    <a:cubicBezTo>
                      <a:pt x="106" y="797"/>
                      <a:pt x="192" y="619"/>
                      <a:pt x="258" y="467"/>
                    </a:cubicBezTo>
                    <a:cubicBezTo>
                      <a:pt x="344" y="282"/>
                      <a:pt x="463" y="143"/>
                      <a:pt x="569" y="110"/>
                    </a:cubicBezTo>
                    <a:cubicBezTo>
                      <a:pt x="588" y="105"/>
                      <a:pt x="607" y="101"/>
                      <a:pt x="626" y="101"/>
                    </a:cubicBezTo>
                    <a:close/>
                    <a:moveTo>
                      <a:pt x="618" y="0"/>
                    </a:moveTo>
                    <a:cubicBezTo>
                      <a:pt x="592" y="0"/>
                      <a:pt x="564" y="4"/>
                      <a:pt x="536" y="11"/>
                    </a:cubicBezTo>
                    <a:cubicBezTo>
                      <a:pt x="344" y="77"/>
                      <a:pt x="219" y="321"/>
                      <a:pt x="166" y="434"/>
                    </a:cubicBezTo>
                    <a:cubicBezTo>
                      <a:pt x="93" y="592"/>
                      <a:pt x="1" y="797"/>
                      <a:pt x="60" y="949"/>
                    </a:cubicBezTo>
                    <a:cubicBezTo>
                      <a:pt x="87" y="1015"/>
                      <a:pt x="139" y="1061"/>
                      <a:pt x="219" y="1094"/>
                    </a:cubicBezTo>
                    <a:cubicBezTo>
                      <a:pt x="245" y="1107"/>
                      <a:pt x="272" y="1114"/>
                      <a:pt x="298" y="1114"/>
                    </a:cubicBezTo>
                    <a:cubicBezTo>
                      <a:pt x="443" y="1114"/>
                      <a:pt x="588" y="975"/>
                      <a:pt x="721" y="724"/>
                    </a:cubicBezTo>
                    <a:cubicBezTo>
                      <a:pt x="859" y="473"/>
                      <a:pt x="945" y="136"/>
                      <a:pt x="754" y="37"/>
                    </a:cubicBezTo>
                    <a:cubicBezTo>
                      <a:pt x="711" y="12"/>
                      <a:pt x="666" y="0"/>
                      <a:pt x="618" y="0"/>
                    </a:cubicBezTo>
                    <a:close/>
                  </a:path>
                </a:pathLst>
              </a:custGeom>
              <a:solidFill>
                <a:srgbClr val="F68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579;p45">
                <a:extLst>
                  <a:ext uri="{FF2B5EF4-FFF2-40B4-BE49-F238E27FC236}">
                    <a16:creationId xmlns:a16="http://schemas.microsoft.com/office/drawing/2014/main" id="{4D0FA9E0-B358-716E-7076-2DD88D6D2C52}"/>
                  </a:ext>
                </a:extLst>
              </p:cNvPr>
              <p:cNvSpPr/>
              <p:nvPr/>
            </p:nvSpPr>
            <p:spPr>
              <a:xfrm>
                <a:off x="2001782" y="4019449"/>
                <a:ext cx="196329" cy="55131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818" extrusionOk="0">
                    <a:moveTo>
                      <a:pt x="1065" y="1"/>
                    </a:moveTo>
                    <a:cubicBezTo>
                      <a:pt x="972" y="1"/>
                      <a:pt x="866" y="20"/>
                      <a:pt x="727" y="58"/>
                    </a:cubicBezTo>
                    <a:cubicBezTo>
                      <a:pt x="532" y="112"/>
                      <a:pt x="389" y="138"/>
                      <a:pt x="288" y="138"/>
                    </a:cubicBezTo>
                    <a:cubicBezTo>
                      <a:pt x="190" y="138"/>
                      <a:pt x="132" y="113"/>
                      <a:pt x="106" y="65"/>
                    </a:cubicBezTo>
                    <a:cubicBezTo>
                      <a:pt x="96" y="50"/>
                      <a:pt x="80" y="40"/>
                      <a:pt x="62" y="40"/>
                    </a:cubicBezTo>
                    <a:cubicBezTo>
                      <a:pt x="55" y="40"/>
                      <a:pt x="47" y="41"/>
                      <a:pt x="40" y="45"/>
                    </a:cubicBezTo>
                    <a:cubicBezTo>
                      <a:pt x="13" y="58"/>
                      <a:pt x="0" y="84"/>
                      <a:pt x="13" y="111"/>
                    </a:cubicBezTo>
                    <a:cubicBezTo>
                      <a:pt x="61" y="203"/>
                      <a:pt x="153" y="241"/>
                      <a:pt x="285" y="241"/>
                    </a:cubicBezTo>
                    <a:cubicBezTo>
                      <a:pt x="408" y="241"/>
                      <a:pt x="565" y="208"/>
                      <a:pt x="753" y="157"/>
                    </a:cubicBezTo>
                    <a:cubicBezTo>
                      <a:pt x="887" y="120"/>
                      <a:pt x="984" y="100"/>
                      <a:pt x="1068" y="100"/>
                    </a:cubicBezTo>
                    <a:cubicBezTo>
                      <a:pt x="1226" y="100"/>
                      <a:pt x="1337" y="170"/>
                      <a:pt x="1552" y="329"/>
                    </a:cubicBezTo>
                    <a:cubicBezTo>
                      <a:pt x="1651" y="401"/>
                      <a:pt x="1730" y="467"/>
                      <a:pt x="1796" y="514"/>
                    </a:cubicBezTo>
                    <a:cubicBezTo>
                      <a:pt x="1948" y="639"/>
                      <a:pt x="2041" y="712"/>
                      <a:pt x="2225" y="778"/>
                    </a:cubicBezTo>
                    <a:cubicBezTo>
                      <a:pt x="2311" y="804"/>
                      <a:pt x="2390" y="817"/>
                      <a:pt x="2470" y="817"/>
                    </a:cubicBezTo>
                    <a:cubicBezTo>
                      <a:pt x="2701" y="817"/>
                      <a:pt x="2872" y="718"/>
                      <a:pt x="2886" y="712"/>
                    </a:cubicBezTo>
                    <a:cubicBezTo>
                      <a:pt x="2905" y="699"/>
                      <a:pt x="2912" y="666"/>
                      <a:pt x="2899" y="639"/>
                    </a:cubicBezTo>
                    <a:cubicBezTo>
                      <a:pt x="2889" y="625"/>
                      <a:pt x="2870" y="614"/>
                      <a:pt x="2852" y="614"/>
                    </a:cubicBezTo>
                    <a:cubicBezTo>
                      <a:pt x="2845" y="614"/>
                      <a:pt x="2838" y="616"/>
                      <a:pt x="2833" y="619"/>
                    </a:cubicBezTo>
                    <a:cubicBezTo>
                      <a:pt x="2828" y="624"/>
                      <a:pt x="2674" y="715"/>
                      <a:pt x="2472" y="715"/>
                    </a:cubicBezTo>
                    <a:cubicBezTo>
                      <a:pt x="2405" y="715"/>
                      <a:pt x="2332" y="705"/>
                      <a:pt x="2258" y="679"/>
                    </a:cubicBezTo>
                    <a:cubicBezTo>
                      <a:pt x="2087" y="619"/>
                      <a:pt x="2007" y="553"/>
                      <a:pt x="1856" y="434"/>
                    </a:cubicBezTo>
                    <a:cubicBezTo>
                      <a:pt x="1790" y="388"/>
                      <a:pt x="1717" y="322"/>
                      <a:pt x="1611" y="250"/>
                    </a:cubicBezTo>
                    <a:cubicBezTo>
                      <a:pt x="1379" y="78"/>
                      <a:pt x="1248" y="1"/>
                      <a:pt x="1065" y="1"/>
                    </a:cubicBezTo>
                    <a:close/>
                  </a:path>
                </a:pathLst>
              </a:custGeom>
              <a:solidFill>
                <a:srgbClr val="F68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580;p45">
                <a:extLst>
                  <a:ext uri="{FF2B5EF4-FFF2-40B4-BE49-F238E27FC236}">
                    <a16:creationId xmlns:a16="http://schemas.microsoft.com/office/drawing/2014/main" id="{2574AE1A-1F44-F158-6001-34C54BD5C689}"/>
                  </a:ext>
                </a:extLst>
              </p:cNvPr>
              <p:cNvSpPr/>
              <p:nvPr/>
            </p:nvSpPr>
            <p:spPr>
              <a:xfrm>
                <a:off x="891050" y="3067366"/>
                <a:ext cx="801087" cy="1183233"/>
              </a:xfrm>
              <a:custGeom>
                <a:avLst/>
                <a:gdLst/>
                <a:ahLst/>
                <a:cxnLst/>
                <a:rect l="l" t="t" r="r" b="b"/>
                <a:pathLst>
                  <a:path w="11886" h="14971" extrusionOk="0">
                    <a:moveTo>
                      <a:pt x="6706" y="1"/>
                    </a:moveTo>
                    <a:cubicBezTo>
                      <a:pt x="5614" y="1"/>
                      <a:pt x="4424" y="74"/>
                      <a:pt x="4424" y="74"/>
                    </a:cubicBezTo>
                    <a:cubicBezTo>
                      <a:pt x="3354" y="609"/>
                      <a:pt x="1902" y="1322"/>
                      <a:pt x="1321" y="2590"/>
                    </a:cubicBezTo>
                    <a:cubicBezTo>
                      <a:pt x="0" y="5449"/>
                      <a:pt x="991" y="14970"/>
                      <a:pt x="991" y="14970"/>
                    </a:cubicBezTo>
                    <a:lnTo>
                      <a:pt x="11886" y="14970"/>
                    </a:lnTo>
                    <a:cubicBezTo>
                      <a:pt x="11886" y="14970"/>
                      <a:pt x="11773" y="11444"/>
                      <a:pt x="11668" y="8968"/>
                    </a:cubicBezTo>
                    <a:cubicBezTo>
                      <a:pt x="11555" y="6492"/>
                      <a:pt x="11555" y="5832"/>
                      <a:pt x="11443" y="4346"/>
                    </a:cubicBezTo>
                    <a:cubicBezTo>
                      <a:pt x="11337" y="2860"/>
                      <a:pt x="10565" y="939"/>
                      <a:pt x="10565" y="939"/>
                    </a:cubicBezTo>
                    <a:cubicBezTo>
                      <a:pt x="10565" y="939"/>
                      <a:pt x="9119" y="325"/>
                      <a:pt x="8274" y="107"/>
                    </a:cubicBezTo>
                    <a:cubicBezTo>
                      <a:pt x="7960" y="26"/>
                      <a:pt x="7350" y="1"/>
                      <a:pt x="67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581;p45">
                <a:extLst>
                  <a:ext uri="{FF2B5EF4-FFF2-40B4-BE49-F238E27FC236}">
                    <a16:creationId xmlns:a16="http://schemas.microsoft.com/office/drawing/2014/main" id="{337D4F57-251B-29AF-CB0A-9A06A9DFB498}"/>
                  </a:ext>
                </a:extLst>
              </p:cNvPr>
              <p:cNvSpPr/>
              <p:nvPr/>
            </p:nvSpPr>
            <p:spPr>
              <a:xfrm>
                <a:off x="1128211" y="3063524"/>
                <a:ext cx="378370" cy="103994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1543" extrusionOk="0">
                    <a:moveTo>
                      <a:pt x="3257" y="1"/>
                    </a:moveTo>
                    <a:cubicBezTo>
                      <a:pt x="2168" y="1"/>
                      <a:pt x="905" y="158"/>
                      <a:pt x="905" y="158"/>
                    </a:cubicBezTo>
                    <a:cubicBezTo>
                      <a:pt x="905" y="158"/>
                      <a:pt x="535" y="323"/>
                      <a:pt x="1" y="633"/>
                    </a:cubicBezTo>
                    <a:cubicBezTo>
                      <a:pt x="1" y="633"/>
                      <a:pt x="1004" y="1542"/>
                      <a:pt x="2792" y="1542"/>
                    </a:cubicBezTo>
                    <a:cubicBezTo>
                      <a:pt x="2955" y="1542"/>
                      <a:pt x="3126" y="1535"/>
                      <a:pt x="3302" y="1518"/>
                    </a:cubicBezTo>
                    <a:cubicBezTo>
                      <a:pt x="5415" y="1314"/>
                      <a:pt x="5613" y="488"/>
                      <a:pt x="5613" y="488"/>
                    </a:cubicBezTo>
                    <a:cubicBezTo>
                      <a:pt x="5613" y="488"/>
                      <a:pt x="5395" y="349"/>
                      <a:pt x="4398" y="99"/>
                    </a:cubicBezTo>
                    <a:cubicBezTo>
                      <a:pt x="4109" y="26"/>
                      <a:pt x="3697" y="1"/>
                      <a:pt x="3257" y="1"/>
                    </a:cubicBezTo>
                    <a:close/>
                  </a:path>
                </a:pathLst>
              </a:custGeom>
              <a:solidFill>
                <a:srgbClr val="C96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582;p45">
                <a:extLst>
                  <a:ext uri="{FF2B5EF4-FFF2-40B4-BE49-F238E27FC236}">
                    <a16:creationId xmlns:a16="http://schemas.microsoft.com/office/drawing/2014/main" id="{919BC5A1-9139-616F-5862-13A8C89E5E38}"/>
                  </a:ext>
                </a:extLst>
              </p:cNvPr>
              <p:cNvSpPr/>
              <p:nvPr/>
            </p:nvSpPr>
            <p:spPr>
              <a:xfrm>
                <a:off x="1557384" y="3135241"/>
                <a:ext cx="281722" cy="1115382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13993" extrusionOk="0">
                    <a:moveTo>
                      <a:pt x="621" y="1"/>
                    </a:moveTo>
                    <a:cubicBezTo>
                      <a:pt x="621" y="1"/>
                      <a:pt x="0" y="3903"/>
                      <a:pt x="509" y="6842"/>
                    </a:cubicBezTo>
                    <a:cubicBezTo>
                      <a:pt x="1024" y="9773"/>
                      <a:pt x="1466" y="13993"/>
                      <a:pt x="1466" y="13993"/>
                    </a:cubicBezTo>
                    <a:lnTo>
                      <a:pt x="4180" y="13993"/>
                    </a:lnTo>
                    <a:cubicBezTo>
                      <a:pt x="4180" y="13993"/>
                      <a:pt x="3810" y="10401"/>
                      <a:pt x="3262" y="6254"/>
                    </a:cubicBezTo>
                    <a:cubicBezTo>
                      <a:pt x="2714" y="2107"/>
                      <a:pt x="1757" y="529"/>
                      <a:pt x="6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583;p45">
                <a:extLst>
                  <a:ext uri="{FF2B5EF4-FFF2-40B4-BE49-F238E27FC236}">
                    <a16:creationId xmlns:a16="http://schemas.microsoft.com/office/drawing/2014/main" id="{CBC1EB2D-6A22-0AF4-FEC0-F8FDC34571C2}"/>
                  </a:ext>
                </a:extLst>
              </p:cNvPr>
              <p:cNvSpPr/>
              <p:nvPr/>
            </p:nvSpPr>
            <p:spPr>
              <a:xfrm>
                <a:off x="1656451" y="3356691"/>
                <a:ext cx="41449" cy="723243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0731" extrusionOk="0">
                    <a:moveTo>
                      <a:pt x="80" y="1"/>
                    </a:moveTo>
                    <a:cubicBezTo>
                      <a:pt x="40" y="7"/>
                      <a:pt x="0" y="47"/>
                      <a:pt x="7" y="87"/>
                    </a:cubicBezTo>
                    <a:cubicBezTo>
                      <a:pt x="66" y="892"/>
                      <a:pt x="80" y="1605"/>
                      <a:pt x="99" y="2503"/>
                    </a:cubicBezTo>
                    <a:cubicBezTo>
                      <a:pt x="119" y="3256"/>
                      <a:pt x="139" y="4108"/>
                      <a:pt x="192" y="5244"/>
                    </a:cubicBezTo>
                    <a:cubicBezTo>
                      <a:pt x="297" y="7687"/>
                      <a:pt x="443" y="10625"/>
                      <a:pt x="449" y="10651"/>
                    </a:cubicBezTo>
                    <a:cubicBezTo>
                      <a:pt x="449" y="10698"/>
                      <a:pt x="482" y="10731"/>
                      <a:pt x="529" y="10731"/>
                    </a:cubicBezTo>
                    <a:lnTo>
                      <a:pt x="535" y="10731"/>
                    </a:lnTo>
                    <a:cubicBezTo>
                      <a:pt x="581" y="10731"/>
                      <a:pt x="614" y="10691"/>
                      <a:pt x="614" y="10645"/>
                    </a:cubicBezTo>
                    <a:cubicBezTo>
                      <a:pt x="608" y="10612"/>
                      <a:pt x="462" y="7680"/>
                      <a:pt x="357" y="5230"/>
                    </a:cubicBezTo>
                    <a:cubicBezTo>
                      <a:pt x="304" y="4108"/>
                      <a:pt x="284" y="3250"/>
                      <a:pt x="264" y="2497"/>
                    </a:cubicBezTo>
                    <a:cubicBezTo>
                      <a:pt x="245" y="1599"/>
                      <a:pt x="231" y="886"/>
                      <a:pt x="172" y="80"/>
                    </a:cubicBezTo>
                    <a:cubicBezTo>
                      <a:pt x="165" y="34"/>
                      <a:pt x="126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584;p45">
                <a:extLst>
                  <a:ext uri="{FF2B5EF4-FFF2-40B4-BE49-F238E27FC236}">
                    <a16:creationId xmlns:a16="http://schemas.microsoft.com/office/drawing/2014/main" id="{DE19A29D-4738-9549-3E9F-9A056FD7D0FA}"/>
                  </a:ext>
                </a:extLst>
              </p:cNvPr>
              <p:cNvSpPr/>
              <p:nvPr/>
            </p:nvSpPr>
            <p:spPr>
              <a:xfrm>
                <a:off x="1595459" y="1788081"/>
                <a:ext cx="842941" cy="563915"/>
              </a:xfrm>
              <a:custGeom>
                <a:avLst/>
                <a:gdLst/>
                <a:ahLst/>
                <a:cxnLst/>
                <a:rect l="l" t="t" r="r" b="b"/>
                <a:pathLst>
                  <a:path w="12507" h="8367" extrusionOk="0">
                    <a:moveTo>
                      <a:pt x="1757" y="1"/>
                    </a:moveTo>
                    <a:cubicBezTo>
                      <a:pt x="786" y="1"/>
                      <a:pt x="1" y="786"/>
                      <a:pt x="1" y="1757"/>
                    </a:cubicBezTo>
                    <a:lnTo>
                      <a:pt x="1" y="6610"/>
                    </a:lnTo>
                    <a:cubicBezTo>
                      <a:pt x="1" y="7581"/>
                      <a:pt x="786" y="8366"/>
                      <a:pt x="1757" y="8366"/>
                    </a:cubicBezTo>
                    <a:lnTo>
                      <a:pt x="10750" y="8366"/>
                    </a:lnTo>
                    <a:cubicBezTo>
                      <a:pt x="11721" y="8366"/>
                      <a:pt x="12507" y="7581"/>
                      <a:pt x="12507" y="6610"/>
                    </a:cubicBezTo>
                    <a:lnTo>
                      <a:pt x="12507" y="1757"/>
                    </a:lnTo>
                    <a:cubicBezTo>
                      <a:pt x="12507" y="786"/>
                      <a:pt x="11721" y="1"/>
                      <a:pt x="107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585;p45">
                <a:extLst>
                  <a:ext uri="{FF2B5EF4-FFF2-40B4-BE49-F238E27FC236}">
                    <a16:creationId xmlns:a16="http://schemas.microsoft.com/office/drawing/2014/main" id="{67EC100A-A0B8-BF1A-9986-899A8CA3DA32}"/>
                  </a:ext>
                </a:extLst>
              </p:cNvPr>
              <p:cNvSpPr/>
              <p:nvPr/>
            </p:nvSpPr>
            <p:spPr>
              <a:xfrm>
                <a:off x="1686240" y="2327845"/>
                <a:ext cx="215942" cy="170516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530" extrusionOk="0">
                    <a:moveTo>
                      <a:pt x="364" y="1"/>
                    </a:moveTo>
                    <a:lnTo>
                      <a:pt x="1" y="2530"/>
                    </a:lnTo>
                    <a:lnTo>
                      <a:pt x="3203" y="206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586;p45">
                <a:extLst>
                  <a:ext uri="{FF2B5EF4-FFF2-40B4-BE49-F238E27FC236}">
                    <a16:creationId xmlns:a16="http://schemas.microsoft.com/office/drawing/2014/main" id="{07ACE02D-3179-C3F2-5FFC-A06E3872D361}"/>
                  </a:ext>
                </a:extLst>
              </p:cNvPr>
              <p:cNvSpPr/>
              <p:nvPr/>
            </p:nvSpPr>
            <p:spPr>
              <a:xfrm>
                <a:off x="1064591" y="2500644"/>
                <a:ext cx="333348" cy="430535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6388" extrusionOk="0">
                    <a:moveTo>
                      <a:pt x="1142" y="1"/>
                    </a:moveTo>
                    <a:cubicBezTo>
                      <a:pt x="1080" y="1"/>
                      <a:pt x="1017" y="9"/>
                      <a:pt x="951" y="25"/>
                    </a:cubicBezTo>
                    <a:cubicBezTo>
                      <a:pt x="489" y="151"/>
                      <a:pt x="73" y="752"/>
                      <a:pt x="33" y="1458"/>
                    </a:cubicBezTo>
                    <a:cubicBezTo>
                      <a:pt x="0" y="2085"/>
                      <a:pt x="80" y="3043"/>
                      <a:pt x="297" y="3888"/>
                    </a:cubicBezTo>
                    <a:cubicBezTo>
                      <a:pt x="916" y="6312"/>
                      <a:pt x="2114" y="6377"/>
                      <a:pt x="2241" y="6377"/>
                    </a:cubicBezTo>
                    <a:cubicBezTo>
                      <a:pt x="2248" y="6377"/>
                      <a:pt x="2252" y="6377"/>
                      <a:pt x="2252" y="6377"/>
                    </a:cubicBezTo>
                    <a:cubicBezTo>
                      <a:pt x="2267" y="6384"/>
                      <a:pt x="2281" y="6387"/>
                      <a:pt x="2294" y="6387"/>
                    </a:cubicBezTo>
                    <a:cubicBezTo>
                      <a:pt x="2606" y="6387"/>
                      <a:pt x="2506" y="4596"/>
                      <a:pt x="2727" y="4330"/>
                    </a:cubicBezTo>
                    <a:cubicBezTo>
                      <a:pt x="2945" y="4066"/>
                      <a:pt x="2945" y="3670"/>
                      <a:pt x="2925" y="3307"/>
                    </a:cubicBezTo>
                    <a:cubicBezTo>
                      <a:pt x="2892" y="2818"/>
                      <a:pt x="4160" y="2878"/>
                      <a:pt x="4081" y="2389"/>
                    </a:cubicBezTo>
                    <a:cubicBezTo>
                      <a:pt x="4022" y="2013"/>
                      <a:pt x="4946" y="1379"/>
                      <a:pt x="4794" y="1016"/>
                    </a:cubicBezTo>
                    <a:cubicBezTo>
                      <a:pt x="4642" y="653"/>
                      <a:pt x="2179" y="534"/>
                      <a:pt x="1856" y="303"/>
                    </a:cubicBezTo>
                    <a:cubicBezTo>
                      <a:pt x="1622" y="132"/>
                      <a:pt x="1396" y="1"/>
                      <a:pt x="1142" y="1"/>
                    </a:cubicBezTo>
                    <a:close/>
                  </a:path>
                </a:pathLst>
              </a:custGeom>
              <a:solidFill>
                <a:srgbClr val="A262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587;p45">
                <a:extLst>
                  <a:ext uri="{FF2B5EF4-FFF2-40B4-BE49-F238E27FC236}">
                    <a16:creationId xmlns:a16="http://schemas.microsoft.com/office/drawing/2014/main" id="{CE4F4A68-8617-A1AE-199E-D553FC243F3F}"/>
                  </a:ext>
                </a:extLst>
              </p:cNvPr>
              <p:cNvSpPr/>
              <p:nvPr/>
            </p:nvSpPr>
            <p:spPr>
              <a:xfrm>
                <a:off x="1189204" y="2866799"/>
                <a:ext cx="239463" cy="249236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3698" extrusionOk="0">
                    <a:moveTo>
                      <a:pt x="575" y="0"/>
                    </a:moveTo>
                    <a:lnTo>
                      <a:pt x="99" y="192"/>
                    </a:lnTo>
                    <a:cubicBezTo>
                      <a:pt x="291" y="1334"/>
                      <a:pt x="192" y="2417"/>
                      <a:pt x="0" y="3077"/>
                    </a:cubicBezTo>
                    <a:cubicBezTo>
                      <a:pt x="429" y="3487"/>
                      <a:pt x="1019" y="3698"/>
                      <a:pt x="1781" y="3698"/>
                    </a:cubicBezTo>
                    <a:cubicBezTo>
                      <a:pt x="1792" y="3698"/>
                      <a:pt x="1804" y="3698"/>
                      <a:pt x="1816" y="3698"/>
                    </a:cubicBezTo>
                    <a:cubicBezTo>
                      <a:pt x="2589" y="3691"/>
                      <a:pt x="3229" y="3374"/>
                      <a:pt x="3553" y="3176"/>
                    </a:cubicBezTo>
                    <a:cubicBezTo>
                      <a:pt x="3447" y="2938"/>
                      <a:pt x="3381" y="2727"/>
                      <a:pt x="3487" y="1915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rgbClr val="C96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588;p45">
                <a:extLst>
                  <a:ext uri="{FF2B5EF4-FFF2-40B4-BE49-F238E27FC236}">
                    <a16:creationId xmlns:a16="http://schemas.microsoft.com/office/drawing/2014/main" id="{8C2F33FD-4639-3195-D1D0-F998B2028548}"/>
                  </a:ext>
                </a:extLst>
              </p:cNvPr>
              <p:cNvSpPr/>
              <p:nvPr/>
            </p:nvSpPr>
            <p:spPr>
              <a:xfrm>
                <a:off x="1195876" y="2866799"/>
                <a:ext cx="252808" cy="235959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3501" extrusionOk="0">
                    <a:moveTo>
                      <a:pt x="476" y="0"/>
                    </a:moveTo>
                    <a:lnTo>
                      <a:pt x="0" y="192"/>
                    </a:lnTo>
                    <a:cubicBezTo>
                      <a:pt x="106" y="806"/>
                      <a:pt x="119" y="1400"/>
                      <a:pt x="86" y="1928"/>
                    </a:cubicBezTo>
                    <a:cubicBezTo>
                      <a:pt x="548" y="2727"/>
                      <a:pt x="1360" y="3473"/>
                      <a:pt x="2377" y="3500"/>
                    </a:cubicBezTo>
                    <a:cubicBezTo>
                      <a:pt x="2397" y="3500"/>
                      <a:pt x="2416" y="3500"/>
                      <a:pt x="2435" y="3500"/>
                    </a:cubicBezTo>
                    <a:cubicBezTo>
                      <a:pt x="3058" y="3500"/>
                      <a:pt x="3488" y="3296"/>
                      <a:pt x="3751" y="3110"/>
                    </a:cubicBezTo>
                    <a:cubicBezTo>
                      <a:pt x="3645" y="3084"/>
                      <a:pt x="3526" y="3051"/>
                      <a:pt x="3394" y="3018"/>
                    </a:cubicBezTo>
                    <a:cubicBezTo>
                      <a:pt x="3328" y="2813"/>
                      <a:pt x="3302" y="2549"/>
                      <a:pt x="3388" y="1915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8B3232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589;p45">
                <a:extLst>
                  <a:ext uri="{FF2B5EF4-FFF2-40B4-BE49-F238E27FC236}">
                    <a16:creationId xmlns:a16="http://schemas.microsoft.com/office/drawing/2014/main" id="{3D2D06F5-0BBC-C9E4-EB1F-4B88B3BCA9F7}"/>
                  </a:ext>
                </a:extLst>
              </p:cNvPr>
              <p:cNvSpPr/>
              <p:nvPr/>
            </p:nvSpPr>
            <p:spPr>
              <a:xfrm>
                <a:off x="1121944" y="2549910"/>
                <a:ext cx="417528" cy="482633"/>
              </a:xfrm>
              <a:custGeom>
                <a:avLst/>
                <a:gdLst/>
                <a:ahLst/>
                <a:cxnLst/>
                <a:rect l="l" t="t" r="r" b="b"/>
                <a:pathLst>
                  <a:path w="6195" h="7161" extrusionOk="0">
                    <a:moveTo>
                      <a:pt x="4188" y="0"/>
                    </a:moveTo>
                    <a:cubicBezTo>
                      <a:pt x="3474" y="0"/>
                      <a:pt x="2729" y="215"/>
                      <a:pt x="2325" y="509"/>
                    </a:cubicBezTo>
                    <a:cubicBezTo>
                      <a:pt x="2530" y="1632"/>
                      <a:pt x="1546" y="2246"/>
                      <a:pt x="1546" y="2246"/>
                    </a:cubicBezTo>
                    <a:cubicBezTo>
                      <a:pt x="1718" y="2761"/>
                      <a:pt x="1612" y="3514"/>
                      <a:pt x="1044" y="3566"/>
                    </a:cubicBezTo>
                    <a:cubicBezTo>
                      <a:pt x="935" y="3427"/>
                      <a:pt x="739" y="3337"/>
                      <a:pt x="558" y="3337"/>
                    </a:cubicBezTo>
                    <a:cubicBezTo>
                      <a:pt x="259" y="3337"/>
                      <a:pt x="0" y="3582"/>
                      <a:pt x="239" y="4253"/>
                    </a:cubicBezTo>
                    <a:cubicBezTo>
                      <a:pt x="433" y="4669"/>
                      <a:pt x="776" y="4997"/>
                      <a:pt x="1210" y="4997"/>
                    </a:cubicBezTo>
                    <a:cubicBezTo>
                      <a:pt x="1293" y="4997"/>
                      <a:pt x="1378" y="4985"/>
                      <a:pt x="1467" y="4960"/>
                    </a:cubicBezTo>
                    <a:cubicBezTo>
                      <a:pt x="1791" y="6016"/>
                      <a:pt x="2523" y="6676"/>
                      <a:pt x="3197" y="6954"/>
                    </a:cubicBezTo>
                    <a:cubicBezTo>
                      <a:pt x="3524" y="7094"/>
                      <a:pt x="3841" y="7161"/>
                      <a:pt x="4134" y="7161"/>
                    </a:cubicBezTo>
                    <a:cubicBezTo>
                      <a:pt x="4751" y="7161"/>
                      <a:pt x="5259" y="6862"/>
                      <a:pt x="5515" y="6320"/>
                    </a:cubicBezTo>
                    <a:cubicBezTo>
                      <a:pt x="5871" y="5560"/>
                      <a:pt x="6195" y="4022"/>
                      <a:pt x="5983" y="1249"/>
                    </a:cubicBezTo>
                    <a:cubicBezTo>
                      <a:pt x="5910" y="331"/>
                      <a:pt x="5073" y="0"/>
                      <a:pt x="4188" y="0"/>
                    </a:cubicBezTo>
                    <a:close/>
                  </a:path>
                </a:pathLst>
              </a:custGeom>
              <a:solidFill>
                <a:srgbClr val="C96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590;p45">
                <a:extLst>
                  <a:ext uri="{FF2B5EF4-FFF2-40B4-BE49-F238E27FC236}">
                    <a16:creationId xmlns:a16="http://schemas.microsoft.com/office/drawing/2014/main" id="{9ECB4DB5-2F3B-93E6-5BDD-699630DC1153}"/>
                  </a:ext>
                </a:extLst>
              </p:cNvPr>
              <p:cNvSpPr/>
              <p:nvPr/>
            </p:nvSpPr>
            <p:spPr>
              <a:xfrm>
                <a:off x="1104219" y="2434261"/>
                <a:ext cx="52974" cy="87886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04" extrusionOk="0">
                    <a:moveTo>
                      <a:pt x="152" y="1"/>
                    </a:moveTo>
                    <a:cubicBezTo>
                      <a:pt x="137" y="1"/>
                      <a:pt x="122" y="7"/>
                      <a:pt x="112" y="20"/>
                    </a:cubicBezTo>
                    <a:cubicBezTo>
                      <a:pt x="0" y="211"/>
                      <a:pt x="79" y="522"/>
                      <a:pt x="139" y="720"/>
                    </a:cubicBezTo>
                    <a:cubicBezTo>
                      <a:pt x="205" y="951"/>
                      <a:pt x="350" y="1195"/>
                      <a:pt x="581" y="1294"/>
                    </a:cubicBezTo>
                    <a:cubicBezTo>
                      <a:pt x="596" y="1301"/>
                      <a:pt x="612" y="1303"/>
                      <a:pt x="628" y="1303"/>
                    </a:cubicBezTo>
                    <a:cubicBezTo>
                      <a:pt x="663" y="1303"/>
                      <a:pt x="697" y="1290"/>
                      <a:pt x="720" y="1268"/>
                    </a:cubicBezTo>
                    <a:cubicBezTo>
                      <a:pt x="773" y="1208"/>
                      <a:pt x="786" y="1142"/>
                      <a:pt x="733" y="1070"/>
                    </a:cubicBezTo>
                    <a:cubicBezTo>
                      <a:pt x="700" y="1030"/>
                      <a:pt x="627" y="1010"/>
                      <a:pt x="581" y="971"/>
                    </a:cubicBezTo>
                    <a:cubicBezTo>
                      <a:pt x="528" y="924"/>
                      <a:pt x="482" y="858"/>
                      <a:pt x="449" y="799"/>
                    </a:cubicBezTo>
                    <a:cubicBezTo>
                      <a:pt x="370" y="667"/>
                      <a:pt x="317" y="522"/>
                      <a:pt x="277" y="370"/>
                    </a:cubicBezTo>
                    <a:cubicBezTo>
                      <a:pt x="251" y="258"/>
                      <a:pt x="244" y="132"/>
                      <a:pt x="191" y="26"/>
                    </a:cubicBezTo>
                    <a:cubicBezTo>
                      <a:pt x="185" y="9"/>
                      <a:pt x="168" y="1"/>
                      <a:pt x="152" y="1"/>
                    </a:cubicBezTo>
                    <a:close/>
                  </a:path>
                </a:pathLst>
              </a:custGeom>
              <a:solidFill>
                <a:srgbClr val="A262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591;p45">
                <a:extLst>
                  <a:ext uri="{FF2B5EF4-FFF2-40B4-BE49-F238E27FC236}">
                    <a16:creationId xmlns:a16="http://schemas.microsoft.com/office/drawing/2014/main" id="{46688E75-D94A-7B90-0AAB-429358AE3448}"/>
                  </a:ext>
                </a:extLst>
              </p:cNvPr>
              <p:cNvSpPr/>
              <p:nvPr/>
            </p:nvSpPr>
            <p:spPr>
              <a:xfrm>
                <a:off x="1076587" y="2454546"/>
                <a:ext cx="73935" cy="69622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33" extrusionOk="0">
                    <a:moveTo>
                      <a:pt x="81" y="0"/>
                    </a:moveTo>
                    <a:cubicBezTo>
                      <a:pt x="61" y="0"/>
                      <a:pt x="38" y="13"/>
                      <a:pt x="34" y="36"/>
                    </a:cubicBezTo>
                    <a:cubicBezTo>
                      <a:pt x="1" y="254"/>
                      <a:pt x="192" y="511"/>
                      <a:pt x="324" y="676"/>
                    </a:cubicBezTo>
                    <a:cubicBezTo>
                      <a:pt x="469" y="868"/>
                      <a:pt x="701" y="1033"/>
                      <a:pt x="951" y="1033"/>
                    </a:cubicBezTo>
                    <a:cubicBezTo>
                      <a:pt x="998" y="1033"/>
                      <a:pt x="1057" y="1000"/>
                      <a:pt x="1070" y="960"/>
                    </a:cubicBezTo>
                    <a:cubicBezTo>
                      <a:pt x="1097" y="881"/>
                      <a:pt x="1084" y="815"/>
                      <a:pt x="1004" y="775"/>
                    </a:cubicBezTo>
                    <a:cubicBezTo>
                      <a:pt x="958" y="742"/>
                      <a:pt x="885" y="755"/>
                      <a:pt x="833" y="736"/>
                    </a:cubicBezTo>
                    <a:cubicBezTo>
                      <a:pt x="760" y="709"/>
                      <a:pt x="694" y="670"/>
                      <a:pt x="641" y="630"/>
                    </a:cubicBezTo>
                    <a:cubicBezTo>
                      <a:pt x="516" y="538"/>
                      <a:pt x="410" y="419"/>
                      <a:pt x="318" y="300"/>
                    </a:cubicBezTo>
                    <a:cubicBezTo>
                      <a:pt x="252" y="207"/>
                      <a:pt x="199" y="95"/>
                      <a:pt x="106" y="9"/>
                    </a:cubicBezTo>
                    <a:cubicBezTo>
                      <a:pt x="100" y="3"/>
                      <a:pt x="91" y="0"/>
                      <a:pt x="81" y="0"/>
                    </a:cubicBezTo>
                    <a:close/>
                  </a:path>
                </a:pathLst>
              </a:custGeom>
              <a:solidFill>
                <a:srgbClr val="A262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592;p45">
                <a:extLst>
                  <a:ext uri="{FF2B5EF4-FFF2-40B4-BE49-F238E27FC236}">
                    <a16:creationId xmlns:a16="http://schemas.microsoft.com/office/drawing/2014/main" id="{F2CCE5CB-F596-C86C-111E-EC3040E954D8}"/>
                  </a:ext>
                </a:extLst>
              </p:cNvPr>
              <p:cNvSpPr/>
              <p:nvPr/>
            </p:nvSpPr>
            <p:spPr>
              <a:xfrm>
                <a:off x="1404125" y="2727629"/>
                <a:ext cx="61938" cy="161013"/>
              </a:xfrm>
              <a:custGeom>
                <a:avLst/>
                <a:gdLst/>
                <a:ahLst/>
                <a:cxnLst/>
                <a:rect l="l" t="t" r="r" b="b"/>
                <a:pathLst>
                  <a:path w="919" h="2389" extrusionOk="0">
                    <a:moveTo>
                      <a:pt x="632" y="2027"/>
                    </a:moveTo>
                    <a:cubicBezTo>
                      <a:pt x="633" y="2029"/>
                      <a:pt x="634" y="2031"/>
                      <a:pt x="634" y="2032"/>
                    </a:cubicBezTo>
                    <a:cubicBezTo>
                      <a:pt x="634" y="2030"/>
                      <a:pt x="633" y="2029"/>
                      <a:pt x="632" y="2027"/>
                    </a:cubicBezTo>
                    <a:close/>
                    <a:moveTo>
                      <a:pt x="239" y="1"/>
                    </a:moveTo>
                    <a:cubicBezTo>
                      <a:pt x="207" y="1"/>
                      <a:pt x="176" y="19"/>
                      <a:pt x="165" y="45"/>
                    </a:cubicBezTo>
                    <a:cubicBezTo>
                      <a:pt x="165" y="45"/>
                      <a:pt x="86" y="216"/>
                      <a:pt x="27" y="487"/>
                    </a:cubicBezTo>
                    <a:cubicBezTo>
                      <a:pt x="14" y="560"/>
                      <a:pt x="0" y="632"/>
                      <a:pt x="0" y="718"/>
                    </a:cubicBezTo>
                    <a:cubicBezTo>
                      <a:pt x="0" y="764"/>
                      <a:pt x="0" y="804"/>
                      <a:pt x="7" y="857"/>
                    </a:cubicBezTo>
                    <a:cubicBezTo>
                      <a:pt x="14" y="896"/>
                      <a:pt x="7" y="929"/>
                      <a:pt x="20" y="982"/>
                    </a:cubicBezTo>
                    <a:cubicBezTo>
                      <a:pt x="60" y="1174"/>
                      <a:pt x="139" y="1352"/>
                      <a:pt x="245" y="1517"/>
                    </a:cubicBezTo>
                    <a:cubicBezTo>
                      <a:pt x="350" y="1675"/>
                      <a:pt x="476" y="1821"/>
                      <a:pt x="575" y="1953"/>
                    </a:cubicBezTo>
                    <a:cubicBezTo>
                      <a:pt x="591" y="1969"/>
                      <a:pt x="608" y="1988"/>
                      <a:pt x="619" y="2005"/>
                    </a:cubicBezTo>
                    <a:lnTo>
                      <a:pt x="619" y="2005"/>
                    </a:lnTo>
                    <a:cubicBezTo>
                      <a:pt x="595" y="2029"/>
                      <a:pt x="551" y="2056"/>
                      <a:pt x="515" y="2072"/>
                    </a:cubicBezTo>
                    <a:cubicBezTo>
                      <a:pt x="410" y="2124"/>
                      <a:pt x="311" y="2151"/>
                      <a:pt x="245" y="2164"/>
                    </a:cubicBezTo>
                    <a:cubicBezTo>
                      <a:pt x="179" y="2177"/>
                      <a:pt x="132" y="2184"/>
                      <a:pt x="132" y="2184"/>
                    </a:cubicBezTo>
                    <a:cubicBezTo>
                      <a:pt x="80" y="2197"/>
                      <a:pt x="47" y="2250"/>
                      <a:pt x="53" y="2303"/>
                    </a:cubicBezTo>
                    <a:cubicBezTo>
                      <a:pt x="66" y="2342"/>
                      <a:pt x="99" y="2375"/>
                      <a:pt x="139" y="2382"/>
                    </a:cubicBezTo>
                    <a:cubicBezTo>
                      <a:pt x="139" y="2382"/>
                      <a:pt x="185" y="2389"/>
                      <a:pt x="271" y="2389"/>
                    </a:cubicBezTo>
                    <a:cubicBezTo>
                      <a:pt x="364" y="2389"/>
                      <a:pt x="482" y="2375"/>
                      <a:pt x="628" y="2316"/>
                    </a:cubicBezTo>
                    <a:cubicBezTo>
                      <a:pt x="700" y="2283"/>
                      <a:pt x="773" y="2250"/>
                      <a:pt x="859" y="2157"/>
                    </a:cubicBezTo>
                    <a:cubicBezTo>
                      <a:pt x="872" y="2151"/>
                      <a:pt x="912" y="2058"/>
                      <a:pt x="905" y="2058"/>
                    </a:cubicBezTo>
                    <a:cubicBezTo>
                      <a:pt x="918" y="2019"/>
                      <a:pt x="912" y="1986"/>
                      <a:pt x="898" y="1953"/>
                    </a:cubicBezTo>
                    <a:cubicBezTo>
                      <a:pt x="892" y="1926"/>
                      <a:pt x="885" y="1920"/>
                      <a:pt x="879" y="1900"/>
                    </a:cubicBezTo>
                    <a:cubicBezTo>
                      <a:pt x="846" y="1847"/>
                      <a:pt x="819" y="1814"/>
                      <a:pt x="786" y="1781"/>
                    </a:cubicBezTo>
                    <a:cubicBezTo>
                      <a:pt x="674" y="1649"/>
                      <a:pt x="562" y="1517"/>
                      <a:pt x="463" y="1378"/>
                    </a:cubicBezTo>
                    <a:cubicBezTo>
                      <a:pt x="370" y="1233"/>
                      <a:pt x="291" y="1081"/>
                      <a:pt x="258" y="943"/>
                    </a:cubicBezTo>
                    <a:cubicBezTo>
                      <a:pt x="245" y="916"/>
                      <a:pt x="238" y="863"/>
                      <a:pt x="232" y="824"/>
                    </a:cubicBezTo>
                    <a:cubicBezTo>
                      <a:pt x="225" y="797"/>
                      <a:pt x="225" y="758"/>
                      <a:pt x="225" y="725"/>
                    </a:cubicBezTo>
                    <a:cubicBezTo>
                      <a:pt x="225" y="659"/>
                      <a:pt x="225" y="586"/>
                      <a:pt x="232" y="527"/>
                    </a:cubicBezTo>
                    <a:cubicBezTo>
                      <a:pt x="245" y="401"/>
                      <a:pt x="271" y="295"/>
                      <a:pt x="291" y="216"/>
                    </a:cubicBezTo>
                    <a:cubicBezTo>
                      <a:pt x="311" y="150"/>
                      <a:pt x="324" y="104"/>
                      <a:pt x="324" y="104"/>
                    </a:cubicBezTo>
                    <a:cubicBezTo>
                      <a:pt x="331" y="64"/>
                      <a:pt x="311" y="18"/>
                      <a:pt x="265" y="5"/>
                    </a:cubicBezTo>
                    <a:cubicBezTo>
                      <a:pt x="256" y="2"/>
                      <a:pt x="247" y="1"/>
                      <a:pt x="239" y="1"/>
                    </a:cubicBezTo>
                    <a:close/>
                  </a:path>
                </a:pathLst>
              </a:custGeom>
              <a:solidFill>
                <a:srgbClr val="8B3232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593;p45">
                <a:extLst>
                  <a:ext uri="{FF2B5EF4-FFF2-40B4-BE49-F238E27FC236}">
                    <a16:creationId xmlns:a16="http://schemas.microsoft.com/office/drawing/2014/main" id="{9F891DEA-72C1-AF0E-6BE3-3A10E479AEEB}"/>
                  </a:ext>
                </a:extLst>
              </p:cNvPr>
              <p:cNvSpPr/>
              <p:nvPr/>
            </p:nvSpPr>
            <p:spPr>
              <a:xfrm>
                <a:off x="1151800" y="2800955"/>
                <a:ext cx="57894" cy="61871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18" extrusionOk="0">
                    <a:moveTo>
                      <a:pt x="265" y="0"/>
                    </a:moveTo>
                    <a:cubicBezTo>
                      <a:pt x="232" y="0"/>
                      <a:pt x="201" y="7"/>
                      <a:pt x="172" y="20"/>
                    </a:cubicBezTo>
                    <a:cubicBezTo>
                      <a:pt x="14" y="92"/>
                      <a:pt x="1" y="350"/>
                      <a:pt x="146" y="594"/>
                    </a:cubicBezTo>
                    <a:cubicBezTo>
                      <a:pt x="259" y="789"/>
                      <a:pt x="444" y="917"/>
                      <a:pt x="594" y="917"/>
                    </a:cubicBezTo>
                    <a:cubicBezTo>
                      <a:pt x="627" y="917"/>
                      <a:pt x="659" y="911"/>
                      <a:pt x="687" y="898"/>
                    </a:cubicBezTo>
                    <a:cubicBezTo>
                      <a:pt x="846" y="825"/>
                      <a:pt x="859" y="574"/>
                      <a:pt x="714" y="330"/>
                    </a:cubicBezTo>
                    <a:cubicBezTo>
                      <a:pt x="600" y="130"/>
                      <a:pt x="415" y="0"/>
                      <a:pt x="265" y="0"/>
                    </a:cubicBezTo>
                    <a:close/>
                  </a:path>
                </a:pathLst>
              </a:custGeom>
              <a:solidFill>
                <a:srgbClr val="8B3232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594;p45">
                <a:extLst>
                  <a:ext uri="{FF2B5EF4-FFF2-40B4-BE49-F238E27FC236}">
                    <a16:creationId xmlns:a16="http://schemas.microsoft.com/office/drawing/2014/main" id="{FB68D312-66C8-FC63-5446-3DFAEE101B7A}"/>
                  </a:ext>
                </a:extLst>
              </p:cNvPr>
              <p:cNvSpPr/>
              <p:nvPr/>
            </p:nvSpPr>
            <p:spPr>
              <a:xfrm>
                <a:off x="1448673" y="2685643"/>
                <a:ext cx="91661" cy="41112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610" extrusionOk="0">
                    <a:moveTo>
                      <a:pt x="498" y="0"/>
                    </a:moveTo>
                    <a:cubicBezTo>
                      <a:pt x="128" y="0"/>
                      <a:pt x="1" y="172"/>
                      <a:pt x="6" y="304"/>
                    </a:cubicBezTo>
                    <a:cubicBezTo>
                      <a:pt x="20" y="463"/>
                      <a:pt x="343" y="489"/>
                      <a:pt x="673" y="549"/>
                    </a:cubicBezTo>
                    <a:cubicBezTo>
                      <a:pt x="906" y="586"/>
                      <a:pt x="1054" y="609"/>
                      <a:pt x="1152" y="609"/>
                    </a:cubicBezTo>
                    <a:cubicBezTo>
                      <a:pt x="1260" y="609"/>
                      <a:pt x="1306" y="581"/>
                      <a:pt x="1334" y="516"/>
                    </a:cubicBezTo>
                    <a:cubicBezTo>
                      <a:pt x="1360" y="450"/>
                      <a:pt x="1340" y="139"/>
                      <a:pt x="812" y="34"/>
                    </a:cubicBezTo>
                    <a:cubicBezTo>
                      <a:pt x="692" y="10"/>
                      <a:pt x="588" y="0"/>
                      <a:pt x="498" y="0"/>
                    </a:cubicBezTo>
                    <a:close/>
                  </a:path>
                </a:pathLst>
              </a:custGeom>
              <a:solidFill>
                <a:srgbClr val="A262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595;p45">
                <a:extLst>
                  <a:ext uri="{FF2B5EF4-FFF2-40B4-BE49-F238E27FC236}">
                    <a16:creationId xmlns:a16="http://schemas.microsoft.com/office/drawing/2014/main" id="{903A3979-22A7-B0FE-BFCA-0921BBC0EC3D}"/>
                  </a:ext>
                </a:extLst>
              </p:cNvPr>
              <p:cNvSpPr/>
              <p:nvPr/>
            </p:nvSpPr>
            <p:spPr>
              <a:xfrm>
                <a:off x="1269269" y="2686316"/>
                <a:ext cx="108240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718" extrusionOk="0">
                    <a:moveTo>
                      <a:pt x="1082" y="1"/>
                    </a:moveTo>
                    <a:cubicBezTo>
                      <a:pt x="934" y="1"/>
                      <a:pt x="775" y="28"/>
                      <a:pt x="648" y="70"/>
                    </a:cubicBezTo>
                    <a:cubicBezTo>
                      <a:pt x="60" y="268"/>
                      <a:pt x="1" y="552"/>
                      <a:pt x="80" y="664"/>
                    </a:cubicBezTo>
                    <a:cubicBezTo>
                      <a:pt x="108" y="702"/>
                      <a:pt x="154" y="717"/>
                      <a:pt x="215" y="717"/>
                    </a:cubicBezTo>
                    <a:cubicBezTo>
                      <a:pt x="353" y="717"/>
                      <a:pt x="567" y="640"/>
                      <a:pt x="819" y="585"/>
                    </a:cubicBezTo>
                    <a:cubicBezTo>
                      <a:pt x="1196" y="499"/>
                      <a:pt x="1605" y="506"/>
                      <a:pt x="1552" y="242"/>
                    </a:cubicBezTo>
                    <a:cubicBezTo>
                      <a:pt x="1516" y="65"/>
                      <a:pt x="1311" y="1"/>
                      <a:pt x="1082" y="1"/>
                    </a:cubicBezTo>
                    <a:close/>
                  </a:path>
                </a:pathLst>
              </a:custGeom>
              <a:solidFill>
                <a:srgbClr val="A262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596;p45">
                <a:extLst>
                  <a:ext uri="{FF2B5EF4-FFF2-40B4-BE49-F238E27FC236}">
                    <a16:creationId xmlns:a16="http://schemas.microsoft.com/office/drawing/2014/main" id="{19E95898-D9C8-1F95-31DA-580A0D80BC84}"/>
                  </a:ext>
                </a:extLst>
              </p:cNvPr>
              <p:cNvSpPr/>
              <p:nvPr/>
            </p:nvSpPr>
            <p:spPr>
              <a:xfrm>
                <a:off x="1126863" y="2378660"/>
                <a:ext cx="507840" cy="278217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4128" extrusionOk="0">
                    <a:moveTo>
                      <a:pt x="4190" y="1"/>
                    </a:moveTo>
                    <a:cubicBezTo>
                      <a:pt x="4116" y="1"/>
                      <a:pt x="4038" y="5"/>
                      <a:pt x="3956" y="13"/>
                    </a:cubicBezTo>
                    <a:cubicBezTo>
                      <a:pt x="2616" y="145"/>
                      <a:pt x="2299" y="1102"/>
                      <a:pt x="2299" y="1102"/>
                    </a:cubicBezTo>
                    <a:cubicBezTo>
                      <a:pt x="2299" y="1102"/>
                      <a:pt x="2100" y="864"/>
                      <a:pt x="1656" y="864"/>
                    </a:cubicBezTo>
                    <a:cubicBezTo>
                      <a:pt x="1477" y="864"/>
                      <a:pt x="1259" y="902"/>
                      <a:pt x="998" y="1010"/>
                    </a:cubicBezTo>
                    <a:cubicBezTo>
                      <a:pt x="87" y="1393"/>
                      <a:pt x="1" y="1981"/>
                      <a:pt x="1" y="1981"/>
                    </a:cubicBezTo>
                    <a:lnTo>
                      <a:pt x="2186" y="3189"/>
                    </a:lnTo>
                    <a:cubicBezTo>
                      <a:pt x="2707" y="3483"/>
                      <a:pt x="3274" y="3651"/>
                      <a:pt x="3902" y="3651"/>
                    </a:cubicBezTo>
                    <a:cubicBezTo>
                      <a:pt x="4246" y="3651"/>
                      <a:pt x="4609" y="3600"/>
                      <a:pt x="4993" y="3493"/>
                    </a:cubicBezTo>
                    <a:cubicBezTo>
                      <a:pt x="5262" y="3897"/>
                      <a:pt x="5712" y="4128"/>
                      <a:pt x="6125" y="4128"/>
                    </a:cubicBezTo>
                    <a:cubicBezTo>
                      <a:pt x="6298" y="4128"/>
                      <a:pt x="6466" y="4087"/>
                      <a:pt x="6610" y="4001"/>
                    </a:cubicBezTo>
                    <a:cubicBezTo>
                      <a:pt x="7026" y="3757"/>
                      <a:pt x="7224" y="3228"/>
                      <a:pt x="6782" y="2740"/>
                    </a:cubicBezTo>
                    <a:cubicBezTo>
                      <a:pt x="6782" y="2740"/>
                      <a:pt x="7535" y="1928"/>
                      <a:pt x="6888" y="1254"/>
                    </a:cubicBezTo>
                    <a:cubicBezTo>
                      <a:pt x="6544" y="900"/>
                      <a:pt x="6180" y="816"/>
                      <a:pt x="5912" y="816"/>
                    </a:cubicBezTo>
                    <a:cubicBezTo>
                      <a:pt x="5671" y="816"/>
                      <a:pt x="5508" y="884"/>
                      <a:pt x="5508" y="884"/>
                    </a:cubicBezTo>
                    <a:cubicBezTo>
                      <a:pt x="5508" y="884"/>
                      <a:pt x="5316" y="1"/>
                      <a:pt x="4190" y="1"/>
                    </a:cubicBezTo>
                    <a:close/>
                  </a:path>
                </a:pathLst>
              </a:custGeom>
              <a:solidFill>
                <a:srgbClr val="A262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597;p45">
                <a:extLst>
                  <a:ext uri="{FF2B5EF4-FFF2-40B4-BE49-F238E27FC236}">
                    <a16:creationId xmlns:a16="http://schemas.microsoft.com/office/drawing/2014/main" id="{40D50134-C630-3942-3403-99F48B57D63C}"/>
                  </a:ext>
                </a:extLst>
              </p:cNvPr>
              <p:cNvSpPr/>
              <p:nvPr/>
            </p:nvSpPr>
            <p:spPr>
              <a:xfrm>
                <a:off x="1268864" y="2428802"/>
                <a:ext cx="365834" cy="233330"/>
              </a:xfrm>
              <a:custGeom>
                <a:avLst/>
                <a:gdLst/>
                <a:ahLst/>
                <a:cxnLst/>
                <a:rect l="l" t="t" r="r" b="b"/>
                <a:pathLst>
                  <a:path w="5428" h="3462" extrusionOk="0">
                    <a:moveTo>
                      <a:pt x="3807" y="0"/>
                    </a:moveTo>
                    <a:cubicBezTo>
                      <a:pt x="3552" y="0"/>
                      <a:pt x="3377" y="71"/>
                      <a:pt x="3374" y="74"/>
                    </a:cubicBezTo>
                    <a:cubicBezTo>
                      <a:pt x="3335" y="88"/>
                      <a:pt x="3315" y="134"/>
                      <a:pt x="3335" y="167"/>
                    </a:cubicBezTo>
                    <a:cubicBezTo>
                      <a:pt x="3344" y="196"/>
                      <a:pt x="3368" y="214"/>
                      <a:pt x="3396" y="214"/>
                    </a:cubicBezTo>
                    <a:cubicBezTo>
                      <a:pt x="3406" y="214"/>
                      <a:pt x="3416" y="212"/>
                      <a:pt x="3427" y="206"/>
                    </a:cubicBezTo>
                    <a:cubicBezTo>
                      <a:pt x="3430" y="206"/>
                      <a:pt x="3581" y="146"/>
                      <a:pt x="3803" y="146"/>
                    </a:cubicBezTo>
                    <a:cubicBezTo>
                      <a:pt x="4057" y="146"/>
                      <a:pt x="4404" y="225"/>
                      <a:pt x="4728" y="563"/>
                    </a:cubicBezTo>
                    <a:cubicBezTo>
                      <a:pt x="5315" y="1177"/>
                      <a:pt x="4649" y="1917"/>
                      <a:pt x="4622" y="1943"/>
                    </a:cubicBezTo>
                    <a:cubicBezTo>
                      <a:pt x="4596" y="1976"/>
                      <a:pt x="4596" y="2016"/>
                      <a:pt x="4622" y="2042"/>
                    </a:cubicBezTo>
                    <a:cubicBezTo>
                      <a:pt x="4800" y="2247"/>
                      <a:pt x="4880" y="2465"/>
                      <a:pt x="4847" y="2676"/>
                    </a:cubicBezTo>
                    <a:cubicBezTo>
                      <a:pt x="4814" y="2887"/>
                      <a:pt x="4675" y="3072"/>
                      <a:pt x="4470" y="3198"/>
                    </a:cubicBezTo>
                    <a:cubicBezTo>
                      <a:pt x="4335" y="3276"/>
                      <a:pt x="4180" y="3313"/>
                      <a:pt x="4020" y="3313"/>
                    </a:cubicBezTo>
                    <a:cubicBezTo>
                      <a:pt x="3626" y="3313"/>
                      <a:pt x="3199" y="3089"/>
                      <a:pt x="2945" y="2709"/>
                    </a:cubicBezTo>
                    <a:cubicBezTo>
                      <a:pt x="2929" y="2687"/>
                      <a:pt x="2903" y="2674"/>
                      <a:pt x="2880" y="2674"/>
                    </a:cubicBezTo>
                    <a:cubicBezTo>
                      <a:pt x="2875" y="2674"/>
                      <a:pt x="2870" y="2675"/>
                      <a:pt x="2866" y="2676"/>
                    </a:cubicBezTo>
                    <a:cubicBezTo>
                      <a:pt x="2496" y="2781"/>
                      <a:pt x="2140" y="2834"/>
                      <a:pt x="1795" y="2834"/>
                    </a:cubicBezTo>
                    <a:cubicBezTo>
                      <a:pt x="1209" y="2834"/>
                      <a:pt x="655" y="2682"/>
                      <a:pt x="119" y="2379"/>
                    </a:cubicBezTo>
                    <a:cubicBezTo>
                      <a:pt x="107" y="2373"/>
                      <a:pt x="94" y="2370"/>
                      <a:pt x="83" y="2370"/>
                    </a:cubicBezTo>
                    <a:cubicBezTo>
                      <a:pt x="57" y="2370"/>
                      <a:pt x="34" y="2384"/>
                      <a:pt x="20" y="2412"/>
                    </a:cubicBezTo>
                    <a:cubicBezTo>
                      <a:pt x="0" y="2445"/>
                      <a:pt x="7" y="2491"/>
                      <a:pt x="46" y="2511"/>
                    </a:cubicBezTo>
                    <a:cubicBezTo>
                      <a:pt x="605" y="2824"/>
                      <a:pt x="1184" y="2980"/>
                      <a:pt x="1795" y="2980"/>
                    </a:cubicBezTo>
                    <a:cubicBezTo>
                      <a:pt x="2136" y="2980"/>
                      <a:pt x="2488" y="2931"/>
                      <a:pt x="2853" y="2834"/>
                    </a:cubicBezTo>
                    <a:cubicBezTo>
                      <a:pt x="3137" y="3231"/>
                      <a:pt x="3592" y="3462"/>
                      <a:pt x="4021" y="3462"/>
                    </a:cubicBezTo>
                    <a:cubicBezTo>
                      <a:pt x="4206" y="3462"/>
                      <a:pt x="4384" y="3415"/>
                      <a:pt x="4543" y="3323"/>
                    </a:cubicBezTo>
                    <a:cubicBezTo>
                      <a:pt x="4787" y="3178"/>
                      <a:pt x="4952" y="2953"/>
                      <a:pt x="4992" y="2696"/>
                    </a:cubicBezTo>
                    <a:cubicBezTo>
                      <a:pt x="5018" y="2531"/>
                      <a:pt x="4999" y="2273"/>
                      <a:pt x="4774" y="1996"/>
                    </a:cubicBezTo>
                    <a:cubicBezTo>
                      <a:pt x="4926" y="1798"/>
                      <a:pt x="5428" y="1071"/>
                      <a:pt x="4833" y="457"/>
                    </a:cubicBezTo>
                    <a:cubicBezTo>
                      <a:pt x="4475" y="88"/>
                      <a:pt x="4091" y="0"/>
                      <a:pt x="3807" y="0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598;p45">
                <a:extLst>
                  <a:ext uri="{FF2B5EF4-FFF2-40B4-BE49-F238E27FC236}">
                    <a16:creationId xmlns:a16="http://schemas.microsoft.com/office/drawing/2014/main" id="{8EC842D1-CD01-E8CE-D123-F0D755D62111}"/>
                  </a:ext>
                </a:extLst>
              </p:cNvPr>
              <p:cNvSpPr/>
              <p:nvPr/>
            </p:nvSpPr>
            <p:spPr>
              <a:xfrm>
                <a:off x="1530962" y="2483459"/>
                <a:ext cx="51222" cy="7319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086" extrusionOk="0">
                    <a:moveTo>
                      <a:pt x="586" y="0"/>
                    </a:moveTo>
                    <a:cubicBezTo>
                      <a:pt x="574" y="0"/>
                      <a:pt x="561" y="3"/>
                      <a:pt x="548" y="10"/>
                    </a:cubicBezTo>
                    <a:cubicBezTo>
                      <a:pt x="515" y="29"/>
                      <a:pt x="502" y="69"/>
                      <a:pt x="522" y="109"/>
                    </a:cubicBezTo>
                    <a:cubicBezTo>
                      <a:pt x="608" y="267"/>
                      <a:pt x="608" y="465"/>
                      <a:pt x="522" y="630"/>
                    </a:cubicBezTo>
                    <a:cubicBezTo>
                      <a:pt x="429" y="795"/>
                      <a:pt x="258" y="914"/>
                      <a:pt x="66" y="941"/>
                    </a:cubicBezTo>
                    <a:cubicBezTo>
                      <a:pt x="27" y="947"/>
                      <a:pt x="0" y="980"/>
                      <a:pt x="7" y="1026"/>
                    </a:cubicBezTo>
                    <a:cubicBezTo>
                      <a:pt x="7" y="1059"/>
                      <a:pt x="40" y="1086"/>
                      <a:pt x="79" y="1086"/>
                    </a:cubicBezTo>
                    <a:lnTo>
                      <a:pt x="86" y="1086"/>
                    </a:lnTo>
                    <a:cubicBezTo>
                      <a:pt x="324" y="1053"/>
                      <a:pt x="542" y="901"/>
                      <a:pt x="647" y="696"/>
                    </a:cubicBezTo>
                    <a:cubicBezTo>
                      <a:pt x="760" y="492"/>
                      <a:pt x="760" y="241"/>
                      <a:pt x="647" y="36"/>
                    </a:cubicBezTo>
                    <a:cubicBezTo>
                      <a:pt x="634" y="13"/>
                      <a:pt x="611" y="0"/>
                      <a:pt x="586" y="0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599;p45">
                <a:extLst>
                  <a:ext uri="{FF2B5EF4-FFF2-40B4-BE49-F238E27FC236}">
                    <a16:creationId xmlns:a16="http://schemas.microsoft.com/office/drawing/2014/main" id="{1E92C0C8-C503-3A4A-7D1D-F868B45EF501}"/>
                  </a:ext>
                </a:extLst>
              </p:cNvPr>
              <p:cNvSpPr/>
              <p:nvPr/>
            </p:nvSpPr>
            <p:spPr>
              <a:xfrm>
                <a:off x="1555898" y="2572554"/>
                <a:ext cx="23589" cy="52637"/>
              </a:xfrm>
              <a:custGeom>
                <a:avLst/>
                <a:gdLst/>
                <a:ahLst/>
                <a:cxnLst/>
                <a:rect l="l" t="t" r="r" b="b"/>
                <a:pathLst>
                  <a:path w="350" h="781" extrusionOk="0">
                    <a:moveTo>
                      <a:pt x="105" y="1"/>
                    </a:moveTo>
                    <a:cubicBezTo>
                      <a:pt x="81" y="1"/>
                      <a:pt x="56" y="14"/>
                      <a:pt x="40" y="35"/>
                    </a:cubicBezTo>
                    <a:cubicBezTo>
                      <a:pt x="20" y="68"/>
                      <a:pt x="26" y="114"/>
                      <a:pt x="59" y="134"/>
                    </a:cubicBezTo>
                    <a:cubicBezTo>
                      <a:pt x="145" y="193"/>
                      <a:pt x="198" y="292"/>
                      <a:pt x="198" y="391"/>
                    </a:cubicBezTo>
                    <a:cubicBezTo>
                      <a:pt x="192" y="490"/>
                      <a:pt x="132" y="589"/>
                      <a:pt x="46" y="649"/>
                    </a:cubicBezTo>
                    <a:cubicBezTo>
                      <a:pt x="13" y="668"/>
                      <a:pt x="0" y="715"/>
                      <a:pt x="20" y="748"/>
                    </a:cubicBezTo>
                    <a:cubicBezTo>
                      <a:pt x="33" y="767"/>
                      <a:pt x="59" y="781"/>
                      <a:pt x="86" y="781"/>
                    </a:cubicBezTo>
                    <a:cubicBezTo>
                      <a:pt x="99" y="781"/>
                      <a:pt x="112" y="781"/>
                      <a:pt x="125" y="767"/>
                    </a:cubicBezTo>
                    <a:cubicBezTo>
                      <a:pt x="258" y="688"/>
                      <a:pt x="337" y="543"/>
                      <a:pt x="343" y="398"/>
                    </a:cubicBezTo>
                    <a:cubicBezTo>
                      <a:pt x="350" y="246"/>
                      <a:pt x="271" y="101"/>
                      <a:pt x="145" y="15"/>
                    </a:cubicBezTo>
                    <a:cubicBezTo>
                      <a:pt x="133" y="5"/>
                      <a:pt x="119" y="1"/>
                      <a:pt x="105" y="1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600;p45">
                <a:extLst>
                  <a:ext uri="{FF2B5EF4-FFF2-40B4-BE49-F238E27FC236}">
                    <a16:creationId xmlns:a16="http://schemas.microsoft.com/office/drawing/2014/main" id="{F373E826-A9B9-D4EB-3C6A-B2315FA52AE6}"/>
                  </a:ext>
                </a:extLst>
              </p:cNvPr>
              <p:cNvSpPr/>
              <p:nvPr/>
            </p:nvSpPr>
            <p:spPr>
              <a:xfrm>
                <a:off x="1226540" y="2517156"/>
                <a:ext cx="82427" cy="63556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943" extrusionOk="0">
                    <a:moveTo>
                      <a:pt x="78" y="1"/>
                    </a:moveTo>
                    <a:cubicBezTo>
                      <a:pt x="70" y="1"/>
                      <a:pt x="62" y="2"/>
                      <a:pt x="54" y="5"/>
                    </a:cubicBezTo>
                    <a:cubicBezTo>
                      <a:pt x="14" y="25"/>
                      <a:pt x="1" y="64"/>
                      <a:pt x="14" y="104"/>
                    </a:cubicBezTo>
                    <a:cubicBezTo>
                      <a:pt x="186" y="553"/>
                      <a:pt x="635" y="890"/>
                      <a:pt x="1137" y="942"/>
                    </a:cubicBezTo>
                    <a:lnTo>
                      <a:pt x="1150" y="942"/>
                    </a:lnTo>
                    <a:cubicBezTo>
                      <a:pt x="1183" y="942"/>
                      <a:pt x="1216" y="916"/>
                      <a:pt x="1222" y="876"/>
                    </a:cubicBezTo>
                    <a:cubicBezTo>
                      <a:pt x="1222" y="837"/>
                      <a:pt x="1196" y="797"/>
                      <a:pt x="1156" y="797"/>
                    </a:cubicBezTo>
                    <a:cubicBezTo>
                      <a:pt x="707" y="751"/>
                      <a:pt x="305" y="447"/>
                      <a:pt x="146" y="51"/>
                    </a:cubicBezTo>
                    <a:cubicBezTo>
                      <a:pt x="136" y="20"/>
                      <a:pt x="109" y="1"/>
                      <a:pt x="78" y="1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601;p45">
                <a:extLst>
                  <a:ext uri="{FF2B5EF4-FFF2-40B4-BE49-F238E27FC236}">
                    <a16:creationId xmlns:a16="http://schemas.microsoft.com/office/drawing/2014/main" id="{C30B89DD-D415-A2A5-AB02-1B9D244073AB}"/>
                  </a:ext>
                </a:extLst>
              </p:cNvPr>
              <p:cNvSpPr/>
              <p:nvPr/>
            </p:nvSpPr>
            <p:spPr>
              <a:xfrm>
                <a:off x="1138927" y="2635973"/>
                <a:ext cx="112149" cy="66656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989" extrusionOk="0">
                    <a:moveTo>
                      <a:pt x="1586" y="1"/>
                    </a:moveTo>
                    <a:cubicBezTo>
                      <a:pt x="1556" y="1"/>
                      <a:pt x="1529" y="18"/>
                      <a:pt x="1519" y="44"/>
                    </a:cubicBezTo>
                    <a:cubicBezTo>
                      <a:pt x="1413" y="322"/>
                      <a:pt x="1208" y="559"/>
                      <a:pt x="951" y="698"/>
                    </a:cubicBezTo>
                    <a:cubicBezTo>
                      <a:pt x="771" y="795"/>
                      <a:pt x="564" y="844"/>
                      <a:pt x="360" y="844"/>
                    </a:cubicBezTo>
                    <a:cubicBezTo>
                      <a:pt x="272" y="844"/>
                      <a:pt x="184" y="835"/>
                      <a:pt x="99" y="817"/>
                    </a:cubicBezTo>
                    <a:cubicBezTo>
                      <a:pt x="92" y="815"/>
                      <a:pt x="85" y="813"/>
                      <a:pt x="78" y="813"/>
                    </a:cubicBezTo>
                    <a:cubicBezTo>
                      <a:pt x="46" y="813"/>
                      <a:pt x="19" y="837"/>
                      <a:pt x="13" y="870"/>
                    </a:cubicBezTo>
                    <a:cubicBezTo>
                      <a:pt x="0" y="909"/>
                      <a:pt x="26" y="942"/>
                      <a:pt x="66" y="956"/>
                    </a:cubicBezTo>
                    <a:cubicBezTo>
                      <a:pt x="165" y="975"/>
                      <a:pt x="264" y="989"/>
                      <a:pt x="363" y="989"/>
                    </a:cubicBezTo>
                    <a:cubicBezTo>
                      <a:pt x="588" y="989"/>
                      <a:pt x="819" y="929"/>
                      <a:pt x="1017" y="823"/>
                    </a:cubicBezTo>
                    <a:cubicBezTo>
                      <a:pt x="1307" y="665"/>
                      <a:pt x="1539" y="401"/>
                      <a:pt x="1651" y="97"/>
                    </a:cubicBezTo>
                    <a:cubicBezTo>
                      <a:pt x="1664" y="58"/>
                      <a:pt x="1644" y="18"/>
                      <a:pt x="1611" y="5"/>
                    </a:cubicBezTo>
                    <a:cubicBezTo>
                      <a:pt x="1603" y="2"/>
                      <a:pt x="1594" y="1"/>
                      <a:pt x="1586" y="1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602;p45">
                <a:extLst>
                  <a:ext uri="{FF2B5EF4-FFF2-40B4-BE49-F238E27FC236}">
                    <a16:creationId xmlns:a16="http://schemas.microsoft.com/office/drawing/2014/main" id="{4D15347B-3593-EF33-6951-FC87BA86F2ED}"/>
                  </a:ext>
                </a:extLst>
              </p:cNvPr>
              <p:cNvSpPr/>
              <p:nvPr/>
            </p:nvSpPr>
            <p:spPr>
              <a:xfrm>
                <a:off x="1151328" y="2710579"/>
                <a:ext cx="63758" cy="2810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417" extrusionOk="0">
                    <a:moveTo>
                      <a:pt x="864" y="0"/>
                    </a:moveTo>
                    <a:cubicBezTo>
                      <a:pt x="843" y="0"/>
                      <a:pt x="821" y="8"/>
                      <a:pt x="806" y="27"/>
                    </a:cubicBezTo>
                    <a:cubicBezTo>
                      <a:pt x="686" y="182"/>
                      <a:pt x="486" y="273"/>
                      <a:pt x="287" y="273"/>
                    </a:cubicBezTo>
                    <a:cubicBezTo>
                      <a:pt x="223" y="273"/>
                      <a:pt x="160" y="264"/>
                      <a:pt x="100" y="245"/>
                    </a:cubicBezTo>
                    <a:cubicBezTo>
                      <a:pt x="92" y="242"/>
                      <a:pt x="83" y="241"/>
                      <a:pt x="75" y="241"/>
                    </a:cubicBezTo>
                    <a:cubicBezTo>
                      <a:pt x="45" y="241"/>
                      <a:pt x="19" y="260"/>
                      <a:pt x="14" y="291"/>
                    </a:cubicBezTo>
                    <a:cubicBezTo>
                      <a:pt x="1" y="324"/>
                      <a:pt x="21" y="364"/>
                      <a:pt x="54" y="377"/>
                    </a:cubicBezTo>
                    <a:cubicBezTo>
                      <a:pt x="133" y="403"/>
                      <a:pt x="212" y="416"/>
                      <a:pt x="291" y="416"/>
                    </a:cubicBezTo>
                    <a:cubicBezTo>
                      <a:pt x="529" y="416"/>
                      <a:pt x="773" y="304"/>
                      <a:pt x="925" y="113"/>
                    </a:cubicBezTo>
                    <a:cubicBezTo>
                      <a:pt x="945" y="86"/>
                      <a:pt x="939" y="40"/>
                      <a:pt x="912" y="14"/>
                    </a:cubicBezTo>
                    <a:cubicBezTo>
                      <a:pt x="898" y="5"/>
                      <a:pt x="881" y="0"/>
                      <a:pt x="864" y="0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603;p45">
                <a:extLst>
                  <a:ext uri="{FF2B5EF4-FFF2-40B4-BE49-F238E27FC236}">
                    <a16:creationId xmlns:a16="http://schemas.microsoft.com/office/drawing/2014/main" id="{D00F1E89-B6ED-DA1C-FEA1-B56F25DA9B5D}"/>
                  </a:ext>
                </a:extLst>
              </p:cNvPr>
              <p:cNvSpPr/>
              <p:nvPr/>
            </p:nvSpPr>
            <p:spPr>
              <a:xfrm>
                <a:off x="1078407" y="2531511"/>
                <a:ext cx="53446" cy="9011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1337" extrusionOk="0">
                    <a:moveTo>
                      <a:pt x="711" y="0"/>
                    </a:moveTo>
                    <a:cubicBezTo>
                      <a:pt x="699" y="0"/>
                      <a:pt x="686" y="3"/>
                      <a:pt x="674" y="10"/>
                    </a:cubicBezTo>
                    <a:cubicBezTo>
                      <a:pt x="244" y="254"/>
                      <a:pt x="0" y="789"/>
                      <a:pt x="99" y="1277"/>
                    </a:cubicBezTo>
                    <a:cubicBezTo>
                      <a:pt x="106" y="1310"/>
                      <a:pt x="132" y="1337"/>
                      <a:pt x="165" y="1337"/>
                    </a:cubicBezTo>
                    <a:lnTo>
                      <a:pt x="178" y="1337"/>
                    </a:lnTo>
                    <a:cubicBezTo>
                      <a:pt x="218" y="1324"/>
                      <a:pt x="244" y="1291"/>
                      <a:pt x="238" y="1251"/>
                    </a:cubicBezTo>
                    <a:cubicBezTo>
                      <a:pt x="152" y="822"/>
                      <a:pt x="370" y="353"/>
                      <a:pt x="746" y="135"/>
                    </a:cubicBezTo>
                    <a:cubicBezTo>
                      <a:pt x="779" y="115"/>
                      <a:pt x="792" y="69"/>
                      <a:pt x="773" y="36"/>
                    </a:cubicBezTo>
                    <a:cubicBezTo>
                      <a:pt x="759" y="14"/>
                      <a:pt x="737" y="0"/>
                      <a:pt x="711" y="0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604;p45">
                <a:extLst>
                  <a:ext uri="{FF2B5EF4-FFF2-40B4-BE49-F238E27FC236}">
                    <a16:creationId xmlns:a16="http://schemas.microsoft.com/office/drawing/2014/main" id="{2706F642-0289-8A8A-C5C2-1F2BB457C5CC}"/>
                  </a:ext>
                </a:extLst>
              </p:cNvPr>
              <p:cNvSpPr/>
              <p:nvPr/>
            </p:nvSpPr>
            <p:spPr>
              <a:xfrm>
                <a:off x="1305325" y="2405011"/>
                <a:ext cx="57018" cy="66656"/>
              </a:xfrm>
              <a:custGeom>
                <a:avLst/>
                <a:gdLst/>
                <a:ahLst/>
                <a:cxnLst/>
                <a:rect l="l" t="t" r="r" b="b"/>
                <a:pathLst>
                  <a:path w="846" h="989" extrusionOk="0">
                    <a:moveTo>
                      <a:pt x="765" y="1"/>
                    </a:moveTo>
                    <a:cubicBezTo>
                      <a:pt x="757" y="1"/>
                      <a:pt x="748" y="2"/>
                      <a:pt x="740" y="5"/>
                    </a:cubicBezTo>
                    <a:cubicBezTo>
                      <a:pt x="337" y="124"/>
                      <a:pt x="27" y="507"/>
                      <a:pt x="7" y="909"/>
                    </a:cubicBezTo>
                    <a:cubicBezTo>
                      <a:pt x="1" y="949"/>
                      <a:pt x="34" y="989"/>
                      <a:pt x="73" y="989"/>
                    </a:cubicBezTo>
                    <a:lnTo>
                      <a:pt x="80" y="989"/>
                    </a:lnTo>
                    <a:cubicBezTo>
                      <a:pt x="119" y="989"/>
                      <a:pt x="152" y="956"/>
                      <a:pt x="152" y="923"/>
                    </a:cubicBezTo>
                    <a:cubicBezTo>
                      <a:pt x="172" y="573"/>
                      <a:pt x="436" y="249"/>
                      <a:pt x="786" y="143"/>
                    </a:cubicBezTo>
                    <a:cubicBezTo>
                      <a:pt x="826" y="130"/>
                      <a:pt x="846" y="91"/>
                      <a:pt x="833" y="51"/>
                    </a:cubicBezTo>
                    <a:cubicBezTo>
                      <a:pt x="827" y="20"/>
                      <a:pt x="797" y="1"/>
                      <a:pt x="765" y="1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605;p45">
                <a:extLst>
                  <a:ext uri="{FF2B5EF4-FFF2-40B4-BE49-F238E27FC236}">
                    <a16:creationId xmlns:a16="http://schemas.microsoft.com/office/drawing/2014/main" id="{8B6DFB3A-546E-FD4F-7544-D9622CD3DEB1}"/>
                  </a:ext>
                </a:extLst>
              </p:cNvPr>
              <p:cNvSpPr/>
              <p:nvPr/>
            </p:nvSpPr>
            <p:spPr>
              <a:xfrm>
                <a:off x="1153147" y="2463308"/>
                <a:ext cx="40102" cy="5418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804" extrusionOk="0">
                    <a:moveTo>
                      <a:pt x="514" y="1"/>
                    </a:moveTo>
                    <a:cubicBezTo>
                      <a:pt x="505" y="1"/>
                      <a:pt x="497" y="2"/>
                      <a:pt x="489" y="5"/>
                    </a:cubicBezTo>
                    <a:cubicBezTo>
                      <a:pt x="185" y="117"/>
                      <a:pt x="0" y="454"/>
                      <a:pt x="93" y="751"/>
                    </a:cubicBezTo>
                    <a:cubicBezTo>
                      <a:pt x="106" y="784"/>
                      <a:pt x="132" y="804"/>
                      <a:pt x="165" y="804"/>
                    </a:cubicBezTo>
                    <a:lnTo>
                      <a:pt x="185" y="804"/>
                    </a:lnTo>
                    <a:cubicBezTo>
                      <a:pt x="225" y="791"/>
                      <a:pt x="245" y="751"/>
                      <a:pt x="231" y="711"/>
                    </a:cubicBezTo>
                    <a:cubicBezTo>
                      <a:pt x="165" y="493"/>
                      <a:pt x="311" y="223"/>
                      <a:pt x="535" y="143"/>
                    </a:cubicBezTo>
                    <a:cubicBezTo>
                      <a:pt x="575" y="130"/>
                      <a:pt x="595" y="91"/>
                      <a:pt x="581" y="51"/>
                    </a:cubicBezTo>
                    <a:cubicBezTo>
                      <a:pt x="571" y="20"/>
                      <a:pt x="544" y="1"/>
                      <a:pt x="514" y="1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606;p45">
                <a:extLst>
                  <a:ext uri="{FF2B5EF4-FFF2-40B4-BE49-F238E27FC236}">
                    <a16:creationId xmlns:a16="http://schemas.microsoft.com/office/drawing/2014/main" id="{83E0AF64-F1D9-CDD6-DF04-37991B2C1A87}"/>
                  </a:ext>
                </a:extLst>
              </p:cNvPr>
              <p:cNvSpPr/>
              <p:nvPr/>
            </p:nvSpPr>
            <p:spPr>
              <a:xfrm>
                <a:off x="1330665" y="2751487"/>
                <a:ext cx="32553" cy="40573"/>
              </a:xfrm>
              <a:custGeom>
                <a:avLst/>
                <a:gdLst/>
                <a:ahLst/>
                <a:cxnLst/>
                <a:rect l="l" t="t" r="r" b="b"/>
                <a:pathLst>
                  <a:path w="483" h="602" extrusionOk="0">
                    <a:moveTo>
                      <a:pt x="239" y="1"/>
                    </a:moveTo>
                    <a:cubicBezTo>
                      <a:pt x="107" y="1"/>
                      <a:pt x="1" y="140"/>
                      <a:pt x="1" y="305"/>
                    </a:cubicBezTo>
                    <a:cubicBezTo>
                      <a:pt x="8" y="470"/>
                      <a:pt x="113" y="602"/>
                      <a:pt x="245" y="602"/>
                    </a:cubicBezTo>
                    <a:cubicBezTo>
                      <a:pt x="377" y="602"/>
                      <a:pt x="483" y="463"/>
                      <a:pt x="483" y="298"/>
                    </a:cubicBezTo>
                    <a:cubicBezTo>
                      <a:pt x="476" y="133"/>
                      <a:pt x="371" y="1"/>
                      <a:pt x="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607;p45">
                <a:extLst>
                  <a:ext uri="{FF2B5EF4-FFF2-40B4-BE49-F238E27FC236}">
                    <a16:creationId xmlns:a16="http://schemas.microsoft.com/office/drawing/2014/main" id="{9A6AE517-39EB-5537-6093-B06CA4E303EB}"/>
                  </a:ext>
                </a:extLst>
              </p:cNvPr>
              <p:cNvSpPr/>
              <p:nvPr/>
            </p:nvSpPr>
            <p:spPr>
              <a:xfrm>
                <a:off x="1300877" y="2746972"/>
                <a:ext cx="69824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83" extrusionOk="0">
                    <a:moveTo>
                      <a:pt x="683" y="0"/>
                    </a:moveTo>
                    <a:cubicBezTo>
                      <a:pt x="672" y="0"/>
                      <a:pt x="660" y="1"/>
                      <a:pt x="648" y="2"/>
                    </a:cubicBezTo>
                    <a:cubicBezTo>
                      <a:pt x="278" y="48"/>
                      <a:pt x="34" y="319"/>
                      <a:pt x="1" y="583"/>
                    </a:cubicBezTo>
                    <a:cubicBezTo>
                      <a:pt x="1" y="583"/>
                      <a:pt x="430" y="259"/>
                      <a:pt x="654" y="226"/>
                    </a:cubicBezTo>
                    <a:cubicBezTo>
                      <a:pt x="675" y="223"/>
                      <a:pt x="694" y="221"/>
                      <a:pt x="713" y="221"/>
                    </a:cubicBezTo>
                    <a:cubicBezTo>
                      <a:pt x="897" y="221"/>
                      <a:pt x="1011" y="378"/>
                      <a:pt x="1011" y="378"/>
                    </a:cubicBezTo>
                    <a:cubicBezTo>
                      <a:pt x="1036" y="252"/>
                      <a:pt x="923" y="0"/>
                      <a:pt x="6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608;p45">
                <a:extLst>
                  <a:ext uri="{FF2B5EF4-FFF2-40B4-BE49-F238E27FC236}">
                    <a16:creationId xmlns:a16="http://schemas.microsoft.com/office/drawing/2014/main" id="{FBE70585-88D9-B7C6-EEA8-40CDCAA862FC}"/>
                  </a:ext>
                </a:extLst>
              </p:cNvPr>
              <p:cNvSpPr/>
              <p:nvPr/>
            </p:nvSpPr>
            <p:spPr>
              <a:xfrm>
                <a:off x="1482438" y="2749263"/>
                <a:ext cx="30329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450" h="576" extrusionOk="0">
                    <a:moveTo>
                      <a:pt x="218" y="1"/>
                    </a:moveTo>
                    <a:cubicBezTo>
                      <a:pt x="100" y="1"/>
                      <a:pt x="1" y="133"/>
                      <a:pt x="1" y="291"/>
                    </a:cubicBezTo>
                    <a:cubicBezTo>
                      <a:pt x="7" y="450"/>
                      <a:pt x="106" y="575"/>
                      <a:pt x="225" y="575"/>
                    </a:cubicBezTo>
                    <a:cubicBezTo>
                      <a:pt x="350" y="575"/>
                      <a:pt x="450" y="443"/>
                      <a:pt x="443" y="285"/>
                    </a:cubicBezTo>
                    <a:cubicBezTo>
                      <a:pt x="443" y="126"/>
                      <a:pt x="344" y="1"/>
                      <a:pt x="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609;p45">
                <a:extLst>
                  <a:ext uri="{FF2B5EF4-FFF2-40B4-BE49-F238E27FC236}">
                    <a16:creationId xmlns:a16="http://schemas.microsoft.com/office/drawing/2014/main" id="{9360079F-66D2-3961-29E4-B47AB9BA098F}"/>
                  </a:ext>
                </a:extLst>
              </p:cNvPr>
              <p:cNvSpPr/>
              <p:nvPr/>
            </p:nvSpPr>
            <p:spPr>
              <a:xfrm>
                <a:off x="1456626" y="2744343"/>
                <a:ext cx="64095" cy="37473"/>
              </a:xfrm>
              <a:custGeom>
                <a:avLst/>
                <a:gdLst/>
                <a:ahLst/>
                <a:cxnLst/>
                <a:rect l="l" t="t" r="r" b="b"/>
                <a:pathLst>
                  <a:path w="951" h="556" extrusionOk="0">
                    <a:moveTo>
                      <a:pt x="576" y="0"/>
                    </a:moveTo>
                    <a:cubicBezTo>
                      <a:pt x="569" y="0"/>
                      <a:pt x="562" y="1"/>
                      <a:pt x="555" y="1"/>
                    </a:cubicBezTo>
                    <a:cubicBezTo>
                      <a:pt x="258" y="8"/>
                      <a:pt x="1" y="305"/>
                      <a:pt x="14" y="556"/>
                    </a:cubicBezTo>
                    <a:cubicBezTo>
                      <a:pt x="14" y="556"/>
                      <a:pt x="284" y="239"/>
                      <a:pt x="562" y="213"/>
                    </a:cubicBezTo>
                    <a:cubicBezTo>
                      <a:pt x="574" y="211"/>
                      <a:pt x="587" y="210"/>
                      <a:pt x="598" y="210"/>
                    </a:cubicBezTo>
                    <a:cubicBezTo>
                      <a:pt x="812" y="210"/>
                      <a:pt x="925" y="424"/>
                      <a:pt x="925" y="424"/>
                    </a:cubicBezTo>
                    <a:cubicBezTo>
                      <a:pt x="951" y="296"/>
                      <a:pt x="796" y="0"/>
                      <a:pt x="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610;p45">
                <a:extLst>
                  <a:ext uri="{FF2B5EF4-FFF2-40B4-BE49-F238E27FC236}">
                    <a16:creationId xmlns:a16="http://schemas.microsoft.com/office/drawing/2014/main" id="{346007B3-24D1-BC6C-BC62-658A3659A20C}"/>
                  </a:ext>
                </a:extLst>
              </p:cNvPr>
              <p:cNvSpPr/>
              <p:nvPr/>
            </p:nvSpPr>
            <p:spPr>
              <a:xfrm>
                <a:off x="1344077" y="2953064"/>
                <a:ext cx="50750" cy="27633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10" extrusionOk="0">
                    <a:moveTo>
                      <a:pt x="63" y="0"/>
                    </a:moveTo>
                    <a:cubicBezTo>
                      <a:pt x="50" y="0"/>
                      <a:pt x="40" y="7"/>
                      <a:pt x="33" y="21"/>
                    </a:cubicBezTo>
                    <a:cubicBezTo>
                      <a:pt x="0" y="87"/>
                      <a:pt x="59" y="272"/>
                      <a:pt x="271" y="364"/>
                    </a:cubicBezTo>
                    <a:cubicBezTo>
                      <a:pt x="345" y="397"/>
                      <a:pt x="418" y="410"/>
                      <a:pt x="483" y="410"/>
                    </a:cubicBezTo>
                    <a:cubicBezTo>
                      <a:pt x="604" y="410"/>
                      <a:pt x="698" y="365"/>
                      <a:pt x="720" y="318"/>
                    </a:cubicBezTo>
                    <a:cubicBezTo>
                      <a:pt x="753" y="245"/>
                      <a:pt x="574" y="252"/>
                      <a:pt x="383" y="166"/>
                    </a:cubicBezTo>
                    <a:cubicBezTo>
                      <a:pt x="229" y="102"/>
                      <a:pt x="118" y="0"/>
                      <a:pt x="63" y="0"/>
                    </a:cubicBezTo>
                    <a:close/>
                  </a:path>
                </a:pathLst>
              </a:custGeom>
              <a:solidFill>
                <a:srgbClr val="8B3232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611;p45">
                <a:extLst>
                  <a:ext uri="{FF2B5EF4-FFF2-40B4-BE49-F238E27FC236}">
                    <a16:creationId xmlns:a16="http://schemas.microsoft.com/office/drawing/2014/main" id="{3E564032-EC46-6422-F057-E24F6302BB7D}"/>
                  </a:ext>
                </a:extLst>
              </p:cNvPr>
              <p:cNvSpPr/>
              <p:nvPr/>
            </p:nvSpPr>
            <p:spPr>
              <a:xfrm>
                <a:off x="1334237" y="2891263"/>
                <a:ext cx="114913" cy="61601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914" extrusionOk="0">
                    <a:moveTo>
                      <a:pt x="1" y="0"/>
                    </a:moveTo>
                    <a:cubicBezTo>
                      <a:pt x="1" y="0"/>
                      <a:pt x="54" y="627"/>
                      <a:pt x="654" y="839"/>
                    </a:cubicBezTo>
                    <a:cubicBezTo>
                      <a:pt x="806" y="892"/>
                      <a:pt x="937" y="913"/>
                      <a:pt x="1052" y="913"/>
                    </a:cubicBezTo>
                    <a:cubicBezTo>
                      <a:pt x="1536" y="913"/>
                      <a:pt x="1704" y="528"/>
                      <a:pt x="1704" y="528"/>
                    </a:cubicBezTo>
                    <a:cubicBezTo>
                      <a:pt x="1704" y="528"/>
                      <a:pt x="1315" y="509"/>
                      <a:pt x="879" y="357"/>
                    </a:cubicBezTo>
                    <a:cubicBezTo>
                      <a:pt x="417" y="2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612;p45">
                <a:extLst>
                  <a:ext uri="{FF2B5EF4-FFF2-40B4-BE49-F238E27FC236}">
                    <a16:creationId xmlns:a16="http://schemas.microsoft.com/office/drawing/2014/main" id="{E743F637-9AFA-17C3-8CD8-90B5611005B6}"/>
                  </a:ext>
                </a:extLst>
              </p:cNvPr>
              <p:cNvSpPr/>
              <p:nvPr/>
            </p:nvSpPr>
            <p:spPr>
              <a:xfrm>
                <a:off x="1346705" y="2906360"/>
                <a:ext cx="76159" cy="36192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537" extrusionOk="0">
                    <a:moveTo>
                      <a:pt x="1" y="1"/>
                    </a:moveTo>
                    <a:cubicBezTo>
                      <a:pt x="1" y="1"/>
                      <a:pt x="53" y="331"/>
                      <a:pt x="502" y="483"/>
                    </a:cubicBezTo>
                    <a:cubicBezTo>
                      <a:pt x="614" y="522"/>
                      <a:pt x="709" y="536"/>
                      <a:pt x="788" y="536"/>
                    </a:cubicBezTo>
                    <a:cubicBezTo>
                      <a:pt x="1032" y="536"/>
                      <a:pt x="1130" y="397"/>
                      <a:pt x="1130" y="397"/>
                    </a:cubicBezTo>
                    <a:cubicBezTo>
                      <a:pt x="1130" y="397"/>
                      <a:pt x="866" y="344"/>
                      <a:pt x="542" y="225"/>
                    </a:cubicBezTo>
                    <a:cubicBezTo>
                      <a:pt x="126" y="7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613;p45">
                <a:extLst>
                  <a:ext uri="{FF2B5EF4-FFF2-40B4-BE49-F238E27FC236}">
                    <a16:creationId xmlns:a16="http://schemas.microsoft.com/office/drawing/2014/main" id="{5FAFF808-D1D5-0CE0-333D-8622B1E44086}"/>
                  </a:ext>
                </a:extLst>
              </p:cNvPr>
              <p:cNvSpPr/>
              <p:nvPr/>
            </p:nvSpPr>
            <p:spPr>
              <a:xfrm>
                <a:off x="935530" y="3170345"/>
                <a:ext cx="1038326" cy="952327"/>
              </a:xfrm>
              <a:custGeom>
                <a:avLst/>
                <a:gdLst/>
                <a:ahLst/>
                <a:cxnLst/>
                <a:rect l="l" t="t" r="r" b="b"/>
                <a:pathLst>
                  <a:path w="15406" h="14130" extrusionOk="0">
                    <a:moveTo>
                      <a:pt x="2565" y="1"/>
                    </a:moveTo>
                    <a:cubicBezTo>
                      <a:pt x="1930" y="1"/>
                      <a:pt x="1345" y="253"/>
                      <a:pt x="1044" y="759"/>
                    </a:cubicBezTo>
                    <a:cubicBezTo>
                      <a:pt x="0" y="2515"/>
                      <a:pt x="1539" y="7249"/>
                      <a:pt x="5831" y="10386"/>
                    </a:cubicBezTo>
                    <a:cubicBezTo>
                      <a:pt x="10123" y="13522"/>
                      <a:pt x="14032" y="14130"/>
                      <a:pt x="14032" y="14130"/>
                    </a:cubicBezTo>
                    <a:cubicBezTo>
                      <a:pt x="14032" y="14130"/>
                      <a:pt x="14910" y="13410"/>
                      <a:pt x="15405" y="11759"/>
                    </a:cubicBezTo>
                    <a:cubicBezTo>
                      <a:pt x="15405" y="11759"/>
                      <a:pt x="10017" y="8458"/>
                      <a:pt x="8532" y="7031"/>
                    </a:cubicBezTo>
                    <a:cubicBezTo>
                      <a:pt x="7046" y="5599"/>
                      <a:pt x="5613" y="2627"/>
                      <a:pt x="4735" y="1194"/>
                    </a:cubicBezTo>
                    <a:cubicBezTo>
                      <a:pt x="4242" y="400"/>
                      <a:pt x="3363" y="1"/>
                      <a:pt x="25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614;p45">
                <a:extLst>
                  <a:ext uri="{FF2B5EF4-FFF2-40B4-BE49-F238E27FC236}">
                    <a16:creationId xmlns:a16="http://schemas.microsoft.com/office/drawing/2014/main" id="{D0A52D3C-56CC-8B68-F8DC-1EF321122F0D}"/>
                  </a:ext>
                </a:extLst>
              </p:cNvPr>
              <p:cNvSpPr/>
              <p:nvPr/>
            </p:nvSpPr>
            <p:spPr>
              <a:xfrm>
                <a:off x="2211379" y="3902317"/>
                <a:ext cx="178064" cy="190533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827" extrusionOk="0">
                    <a:moveTo>
                      <a:pt x="1209" y="0"/>
                    </a:moveTo>
                    <a:lnTo>
                      <a:pt x="0" y="845"/>
                    </a:lnTo>
                    <a:cubicBezTo>
                      <a:pt x="0" y="845"/>
                      <a:pt x="218" y="2166"/>
                      <a:pt x="1321" y="2826"/>
                    </a:cubicBezTo>
                    <a:lnTo>
                      <a:pt x="2641" y="2133"/>
                    </a:lnTo>
                    <a:lnTo>
                      <a:pt x="1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615;p45">
                <a:extLst>
                  <a:ext uri="{FF2B5EF4-FFF2-40B4-BE49-F238E27FC236}">
                    <a16:creationId xmlns:a16="http://schemas.microsoft.com/office/drawing/2014/main" id="{4842B96B-1509-749E-4428-6E6B8DC82CD0}"/>
                  </a:ext>
                </a:extLst>
              </p:cNvPr>
              <p:cNvSpPr/>
              <p:nvPr/>
            </p:nvSpPr>
            <p:spPr>
              <a:xfrm>
                <a:off x="2265975" y="3166937"/>
                <a:ext cx="652610" cy="885469"/>
              </a:xfrm>
              <a:custGeom>
                <a:avLst/>
                <a:gdLst/>
                <a:ahLst/>
                <a:cxnLst/>
                <a:rect l="l" t="t" r="r" b="b"/>
                <a:pathLst>
                  <a:path w="9683" h="13074" extrusionOk="0">
                    <a:moveTo>
                      <a:pt x="7743" y="0"/>
                    </a:moveTo>
                    <a:cubicBezTo>
                      <a:pt x="7683" y="0"/>
                      <a:pt x="7625" y="22"/>
                      <a:pt x="7569" y="70"/>
                    </a:cubicBezTo>
                    <a:cubicBezTo>
                      <a:pt x="6064" y="1391"/>
                      <a:pt x="5133" y="5333"/>
                      <a:pt x="4360" y="6614"/>
                    </a:cubicBezTo>
                    <a:cubicBezTo>
                      <a:pt x="3588" y="7901"/>
                      <a:pt x="379" y="10298"/>
                      <a:pt x="214" y="10800"/>
                    </a:cubicBezTo>
                    <a:cubicBezTo>
                      <a:pt x="0" y="11446"/>
                      <a:pt x="907" y="13074"/>
                      <a:pt x="1844" y="13074"/>
                    </a:cubicBezTo>
                    <a:cubicBezTo>
                      <a:pt x="1864" y="13074"/>
                      <a:pt x="1884" y="13073"/>
                      <a:pt x="1904" y="13071"/>
                    </a:cubicBezTo>
                    <a:cubicBezTo>
                      <a:pt x="3641" y="12939"/>
                      <a:pt x="6176" y="11157"/>
                      <a:pt x="7662" y="8984"/>
                    </a:cubicBezTo>
                    <a:cubicBezTo>
                      <a:pt x="9682" y="6013"/>
                      <a:pt x="8982" y="1813"/>
                      <a:pt x="8982" y="1813"/>
                    </a:cubicBezTo>
                    <a:cubicBezTo>
                      <a:pt x="8982" y="1813"/>
                      <a:pt x="8290" y="0"/>
                      <a:pt x="77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616;p45">
                <a:extLst>
                  <a:ext uri="{FF2B5EF4-FFF2-40B4-BE49-F238E27FC236}">
                    <a16:creationId xmlns:a16="http://schemas.microsoft.com/office/drawing/2014/main" id="{57CE0E1A-C9E3-5BBE-DAF8-AE4EAFB50ADC}"/>
                  </a:ext>
                </a:extLst>
              </p:cNvPr>
              <p:cNvSpPr/>
              <p:nvPr/>
            </p:nvSpPr>
            <p:spPr>
              <a:xfrm>
                <a:off x="2266508" y="3772044"/>
                <a:ext cx="522128" cy="286979"/>
              </a:xfrm>
              <a:custGeom>
                <a:avLst/>
                <a:gdLst/>
                <a:ahLst/>
                <a:cxnLst/>
                <a:rect l="l" t="t" r="r" b="b"/>
                <a:pathLst>
                  <a:path w="7747" h="4258" extrusionOk="0">
                    <a:moveTo>
                      <a:pt x="7654" y="1"/>
                    </a:moveTo>
                    <a:cubicBezTo>
                      <a:pt x="7626" y="1"/>
                      <a:pt x="7598" y="13"/>
                      <a:pt x="7581" y="38"/>
                    </a:cubicBezTo>
                    <a:cubicBezTo>
                      <a:pt x="6122" y="2177"/>
                      <a:pt x="3626" y="3960"/>
                      <a:pt x="1889" y="4092"/>
                    </a:cubicBezTo>
                    <a:cubicBezTo>
                      <a:pt x="1872" y="4094"/>
                      <a:pt x="1855" y="4094"/>
                      <a:pt x="1837" y="4094"/>
                    </a:cubicBezTo>
                    <a:cubicBezTo>
                      <a:pt x="1506" y="4094"/>
                      <a:pt x="1133" y="3859"/>
                      <a:pt x="807" y="3439"/>
                    </a:cubicBezTo>
                    <a:cubicBezTo>
                      <a:pt x="404" y="2923"/>
                      <a:pt x="173" y="2257"/>
                      <a:pt x="285" y="1926"/>
                    </a:cubicBezTo>
                    <a:cubicBezTo>
                      <a:pt x="298" y="1880"/>
                      <a:pt x="278" y="1834"/>
                      <a:pt x="232" y="1821"/>
                    </a:cubicBezTo>
                    <a:cubicBezTo>
                      <a:pt x="224" y="1818"/>
                      <a:pt x="216" y="1817"/>
                      <a:pt x="207" y="1817"/>
                    </a:cubicBezTo>
                    <a:cubicBezTo>
                      <a:pt x="175" y="1817"/>
                      <a:pt x="142" y="1837"/>
                      <a:pt x="126" y="1874"/>
                    </a:cubicBezTo>
                    <a:cubicBezTo>
                      <a:pt x="1" y="2263"/>
                      <a:pt x="232" y="2976"/>
                      <a:pt x="674" y="3544"/>
                    </a:cubicBezTo>
                    <a:cubicBezTo>
                      <a:pt x="886" y="3815"/>
                      <a:pt x="1315" y="4257"/>
                      <a:pt x="1830" y="4257"/>
                    </a:cubicBezTo>
                    <a:lnTo>
                      <a:pt x="1903" y="4257"/>
                    </a:lnTo>
                    <a:cubicBezTo>
                      <a:pt x="3679" y="4119"/>
                      <a:pt x="6234" y="2309"/>
                      <a:pt x="7720" y="130"/>
                    </a:cubicBezTo>
                    <a:cubicBezTo>
                      <a:pt x="7746" y="91"/>
                      <a:pt x="7733" y="38"/>
                      <a:pt x="7700" y="12"/>
                    </a:cubicBezTo>
                    <a:cubicBezTo>
                      <a:pt x="7686" y="4"/>
                      <a:pt x="7670" y="1"/>
                      <a:pt x="7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617;p45">
                <a:extLst>
                  <a:ext uri="{FF2B5EF4-FFF2-40B4-BE49-F238E27FC236}">
                    <a16:creationId xmlns:a16="http://schemas.microsoft.com/office/drawing/2014/main" id="{FAF5FAAE-5185-9C84-719F-EBF8DFBCE56E}"/>
                  </a:ext>
                </a:extLst>
              </p:cNvPr>
              <p:cNvSpPr/>
              <p:nvPr/>
            </p:nvSpPr>
            <p:spPr>
              <a:xfrm>
                <a:off x="2876228" y="3071072"/>
                <a:ext cx="420560" cy="115722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717" extrusionOk="0">
                    <a:moveTo>
                      <a:pt x="2974" y="1"/>
                    </a:moveTo>
                    <a:cubicBezTo>
                      <a:pt x="2863" y="1"/>
                      <a:pt x="2751" y="5"/>
                      <a:pt x="2641" y="13"/>
                    </a:cubicBezTo>
                    <a:cubicBezTo>
                      <a:pt x="1770" y="72"/>
                      <a:pt x="1043" y="323"/>
                      <a:pt x="806" y="396"/>
                    </a:cubicBezTo>
                    <a:cubicBezTo>
                      <a:pt x="357" y="535"/>
                      <a:pt x="0" y="700"/>
                      <a:pt x="0" y="700"/>
                    </a:cubicBezTo>
                    <a:cubicBezTo>
                      <a:pt x="0" y="700"/>
                      <a:pt x="825" y="1697"/>
                      <a:pt x="2846" y="1717"/>
                    </a:cubicBezTo>
                    <a:cubicBezTo>
                      <a:pt x="2863" y="1717"/>
                      <a:pt x="2879" y="1717"/>
                      <a:pt x="2896" y="1717"/>
                    </a:cubicBezTo>
                    <a:cubicBezTo>
                      <a:pt x="4883" y="1717"/>
                      <a:pt x="6240" y="548"/>
                      <a:pt x="6240" y="548"/>
                    </a:cubicBezTo>
                    <a:cubicBezTo>
                      <a:pt x="6240" y="548"/>
                      <a:pt x="5593" y="271"/>
                      <a:pt x="4695" y="178"/>
                    </a:cubicBezTo>
                    <a:cubicBezTo>
                      <a:pt x="4331" y="138"/>
                      <a:pt x="3656" y="1"/>
                      <a:pt x="2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618;p45">
                <a:extLst>
                  <a:ext uri="{FF2B5EF4-FFF2-40B4-BE49-F238E27FC236}">
                    <a16:creationId xmlns:a16="http://schemas.microsoft.com/office/drawing/2014/main" id="{295B6611-1BA9-EAE6-2A48-94BABBC3BB13}"/>
                  </a:ext>
                </a:extLst>
              </p:cNvPr>
              <p:cNvSpPr/>
              <p:nvPr/>
            </p:nvSpPr>
            <p:spPr>
              <a:xfrm>
                <a:off x="3245896" y="3156050"/>
                <a:ext cx="393130" cy="1094017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3826" extrusionOk="0">
                    <a:moveTo>
                      <a:pt x="1817" y="0"/>
                    </a:moveTo>
                    <a:cubicBezTo>
                      <a:pt x="1237" y="0"/>
                      <a:pt x="1" y="1542"/>
                      <a:pt x="260" y="3373"/>
                    </a:cubicBezTo>
                    <a:cubicBezTo>
                      <a:pt x="478" y="4885"/>
                      <a:pt x="1303" y="6159"/>
                      <a:pt x="1818" y="8365"/>
                    </a:cubicBezTo>
                    <a:cubicBezTo>
                      <a:pt x="2326" y="10563"/>
                      <a:pt x="2610" y="13825"/>
                      <a:pt x="2610" y="13825"/>
                    </a:cubicBezTo>
                    <a:lnTo>
                      <a:pt x="5654" y="13825"/>
                    </a:lnTo>
                    <a:cubicBezTo>
                      <a:pt x="5654" y="13825"/>
                      <a:pt x="5833" y="11039"/>
                      <a:pt x="5357" y="7995"/>
                    </a:cubicBezTo>
                    <a:cubicBezTo>
                      <a:pt x="4882" y="4951"/>
                      <a:pt x="4017" y="1299"/>
                      <a:pt x="1996" y="71"/>
                    </a:cubicBezTo>
                    <a:cubicBezTo>
                      <a:pt x="1949" y="23"/>
                      <a:pt x="1888" y="0"/>
                      <a:pt x="1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619;p45">
                <a:extLst>
                  <a:ext uri="{FF2B5EF4-FFF2-40B4-BE49-F238E27FC236}">
                    <a16:creationId xmlns:a16="http://schemas.microsoft.com/office/drawing/2014/main" id="{9FFD3B80-87A3-2117-3787-F89F79C738D6}"/>
                  </a:ext>
                </a:extLst>
              </p:cNvPr>
              <p:cNvSpPr/>
              <p:nvPr/>
            </p:nvSpPr>
            <p:spPr>
              <a:xfrm>
                <a:off x="2014654" y="3391871"/>
                <a:ext cx="381942" cy="89099"/>
              </a:xfrm>
              <a:custGeom>
                <a:avLst/>
                <a:gdLst/>
                <a:ahLst/>
                <a:cxnLst/>
                <a:rect l="l" t="t" r="r" b="b"/>
                <a:pathLst>
                  <a:path w="5667" h="1322" extrusionOk="0">
                    <a:moveTo>
                      <a:pt x="2860" y="0"/>
                    </a:moveTo>
                    <a:cubicBezTo>
                      <a:pt x="938" y="0"/>
                      <a:pt x="1" y="1321"/>
                      <a:pt x="1" y="1321"/>
                    </a:cubicBezTo>
                    <a:lnTo>
                      <a:pt x="5666" y="1321"/>
                    </a:lnTo>
                    <a:cubicBezTo>
                      <a:pt x="5666" y="1321"/>
                      <a:pt x="4788" y="0"/>
                      <a:pt x="28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620;p45">
                <a:extLst>
                  <a:ext uri="{FF2B5EF4-FFF2-40B4-BE49-F238E27FC236}">
                    <a16:creationId xmlns:a16="http://schemas.microsoft.com/office/drawing/2014/main" id="{DC063721-64BE-59BF-2862-22D29F32D07F}"/>
                  </a:ext>
                </a:extLst>
              </p:cNvPr>
              <p:cNvSpPr/>
              <p:nvPr/>
            </p:nvSpPr>
            <p:spPr>
              <a:xfrm>
                <a:off x="2198439" y="2728842"/>
                <a:ext cx="18332" cy="68718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0196" extrusionOk="0">
                    <a:moveTo>
                      <a:pt x="133" y="0"/>
                    </a:moveTo>
                    <a:cubicBezTo>
                      <a:pt x="60" y="0"/>
                      <a:pt x="1" y="60"/>
                      <a:pt x="1" y="139"/>
                    </a:cubicBezTo>
                    <a:lnTo>
                      <a:pt x="1" y="10056"/>
                    </a:lnTo>
                    <a:cubicBezTo>
                      <a:pt x="1" y="10136"/>
                      <a:pt x="60" y="10195"/>
                      <a:pt x="133" y="10195"/>
                    </a:cubicBezTo>
                    <a:cubicBezTo>
                      <a:pt x="212" y="10195"/>
                      <a:pt x="271" y="10136"/>
                      <a:pt x="271" y="10056"/>
                    </a:cubicBezTo>
                    <a:lnTo>
                      <a:pt x="271" y="139"/>
                    </a:lnTo>
                    <a:cubicBezTo>
                      <a:pt x="271" y="60"/>
                      <a:pt x="212" y="0"/>
                      <a:pt x="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621;p45">
                <a:extLst>
                  <a:ext uri="{FF2B5EF4-FFF2-40B4-BE49-F238E27FC236}">
                    <a16:creationId xmlns:a16="http://schemas.microsoft.com/office/drawing/2014/main" id="{1C4D2FA0-5393-49AA-A2C0-0A6102D8C76B}"/>
                  </a:ext>
                </a:extLst>
              </p:cNvPr>
              <p:cNvSpPr/>
              <p:nvPr/>
            </p:nvSpPr>
            <p:spPr>
              <a:xfrm>
                <a:off x="1847785" y="2657606"/>
                <a:ext cx="248427" cy="233735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468" extrusionOk="0">
                    <a:moveTo>
                      <a:pt x="139" y="1"/>
                    </a:moveTo>
                    <a:cubicBezTo>
                      <a:pt x="60" y="1"/>
                      <a:pt x="1" y="60"/>
                      <a:pt x="1" y="139"/>
                    </a:cubicBezTo>
                    <a:lnTo>
                      <a:pt x="1" y="3329"/>
                    </a:lnTo>
                    <a:cubicBezTo>
                      <a:pt x="1" y="3408"/>
                      <a:pt x="60" y="3467"/>
                      <a:pt x="139" y="3467"/>
                    </a:cubicBezTo>
                    <a:cubicBezTo>
                      <a:pt x="212" y="3467"/>
                      <a:pt x="278" y="3408"/>
                      <a:pt x="278" y="3329"/>
                    </a:cubicBezTo>
                    <a:lnTo>
                      <a:pt x="278" y="278"/>
                    </a:lnTo>
                    <a:lnTo>
                      <a:pt x="3546" y="278"/>
                    </a:lnTo>
                    <a:cubicBezTo>
                      <a:pt x="3626" y="278"/>
                      <a:pt x="3685" y="212"/>
                      <a:pt x="3685" y="139"/>
                    </a:cubicBezTo>
                    <a:cubicBezTo>
                      <a:pt x="3685" y="60"/>
                      <a:pt x="3626" y="1"/>
                      <a:pt x="3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622;p45">
                <a:extLst>
                  <a:ext uri="{FF2B5EF4-FFF2-40B4-BE49-F238E27FC236}">
                    <a16:creationId xmlns:a16="http://schemas.microsoft.com/office/drawing/2014/main" id="{8D763EF5-DA25-3EB6-25E5-9A958C3AF0E4}"/>
                  </a:ext>
                </a:extLst>
              </p:cNvPr>
              <p:cNvSpPr/>
              <p:nvPr/>
            </p:nvSpPr>
            <p:spPr>
              <a:xfrm>
                <a:off x="1754780" y="2885872"/>
                <a:ext cx="206573" cy="192824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2861" extrusionOk="0">
                    <a:moveTo>
                      <a:pt x="1519" y="1"/>
                    </a:moveTo>
                    <a:cubicBezTo>
                      <a:pt x="1262" y="1"/>
                      <a:pt x="377" y="1929"/>
                      <a:pt x="7" y="2754"/>
                    </a:cubicBezTo>
                    <a:cubicBezTo>
                      <a:pt x="1" y="2781"/>
                      <a:pt x="7" y="2814"/>
                      <a:pt x="40" y="2827"/>
                    </a:cubicBezTo>
                    <a:cubicBezTo>
                      <a:pt x="47" y="2831"/>
                      <a:pt x="55" y="2832"/>
                      <a:pt x="62" y="2832"/>
                    </a:cubicBezTo>
                    <a:cubicBezTo>
                      <a:pt x="83" y="2832"/>
                      <a:pt x="103" y="2820"/>
                      <a:pt x="113" y="2801"/>
                    </a:cubicBezTo>
                    <a:cubicBezTo>
                      <a:pt x="681" y="1513"/>
                      <a:pt x="1367" y="153"/>
                      <a:pt x="1513" y="107"/>
                    </a:cubicBezTo>
                    <a:cubicBezTo>
                      <a:pt x="1671" y="153"/>
                      <a:pt x="2371" y="1526"/>
                      <a:pt x="2952" y="2827"/>
                    </a:cubicBezTo>
                    <a:cubicBezTo>
                      <a:pt x="2965" y="2847"/>
                      <a:pt x="2985" y="2860"/>
                      <a:pt x="3005" y="2860"/>
                    </a:cubicBezTo>
                    <a:cubicBezTo>
                      <a:pt x="3011" y="2860"/>
                      <a:pt x="3018" y="2860"/>
                      <a:pt x="3025" y="2853"/>
                    </a:cubicBezTo>
                    <a:cubicBezTo>
                      <a:pt x="3051" y="2840"/>
                      <a:pt x="3064" y="2807"/>
                      <a:pt x="3051" y="2781"/>
                    </a:cubicBezTo>
                    <a:cubicBezTo>
                      <a:pt x="2675" y="1942"/>
                      <a:pt x="1777" y="1"/>
                      <a:pt x="1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623;p45">
                <a:extLst>
                  <a:ext uri="{FF2B5EF4-FFF2-40B4-BE49-F238E27FC236}">
                    <a16:creationId xmlns:a16="http://schemas.microsoft.com/office/drawing/2014/main" id="{675825BE-959B-973C-3E40-AA9D41805123}"/>
                  </a:ext>
                </a:extLst>
              </p:cNvPr>
              <p:cNvSpPr/>
              <p:nvPr/>
            </p:nvSpPr>
            <p:spPr>
              <a:xfrm>
                <a:off x="1837541" y="2870776"/>
                <a:ext cx="41045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8" extrusionOk="0">
                    <a:moveTo>
                      <a:pt x="304" y="0"/>
                    </a:moveTo>
                    <a:cubicBezTo>
                      <a:pt x="139" y="0"/>
                      <a:pt x="1" y="139"/>
                      <a:pt x="1" y="304"/>
                    </a:cubicBezTo>
                    <a:cubicBezTo>
                      <a:pt x="1" y="469"/>
                      <a:pt x="139" y="608"/>
                      <a:pt x="304" y="608"/>
                    </a:cubicBezTo>
                    <a:cubicBezTo>
                      <a:pt x="470" y="608"/>
                      <a:pt x="608" y="469"/>
                      <a:pt x="608" y="304"/>
                    </a:cubicBezTo>
                    <a:cubicBezTo>
                      <a:pt x="608" y="139"/>
                      <a:pt x="470" y="0"/>
                      <a:pt x="3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624;p45">
                <a:extLst>
                  <a:ext uri="{FF2B5EF4-FFF2-40B4-BE49-F238E27FC236}">
                    <a16:creationId xmlns:a16="http://schemas.microsoft.com/office/drawing/2014/main" id="{6430C70C-FDB7-772C-EE24-6045E5F71194}"/>
                  </a:ext>
                </a:extLst>
              </p:cNvPr>
              <p:cNvSpPr/>
              <p:nvPr/>
            </p:nvSpPr>
            <p:spPr>
              <a:xfrm>
                <a:off x="2321704" y="2657606"/>
                <a:ext cx="248832" cy="233735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68" extrusionOk="0">
                    <a:moveTo>
                      <a:pt x="139" y="1"/>
                    </a:moveTo>
                    <a:cubicBezTo>
                      <a:pt x="67" y="1"/>
                      <a:pt x="1" y="60"/>
                      <a:pt x="1" y="139"/>
                    </a:cubicBezTo>
                    <a:cubicBezTo>
                      <a:pt x="1" y="212"/>
                      <a:pt x="67" y="278"/>
                      <a:pt x="139" y="278"/>
                    </a:cubicBezTo>
                    <a:lnTo>
                      <a:pt x="3414" y="278"/>
                    </a:lnTo>
                    <a:lnTo>
                      <a:pt x="3414" y="3329"/>
                    </a:lnTo>
                    <a:cubicBezTo>
                      <a:pt x="3414" y="3408"/>
                      <a:pt x="3474" y="3467"/>
                      <a:pt x="3553" y="3467"/>
                    </a:cubicBezTo>
                    <a:cubicBezTo>
                      <a:pt x="3626" y="3467"/>
                      <a:pt x="3692" y="3408"/>
                      <a:pt x="3692" y="3329"/>
                    </a:cubicBezTo>
                    <a:lnTo>
                      <a:pt x="3692" y="139"/>
                    </a:lnTo>
                    <a:cubicBezTo>
                      <a:pt x="3692" y="60"/>
                      <a:pt x="3626" y="1"/>
                      <a:pt x="3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625;p45">
                <a:extLst>
                  <a:ext uri="{FF2B5EF4-FFF2-40B4-BE49-F238E27FC236}">
                    <a16:creationId xmlns:a16="http://schemas.microsoft.com/office/drawing/2014/main" id="{D5D92D18-45F0-98D7-B8AC-ACE95B6DC8C3}"/>
                  </a:ext>
                </a:extLst>
              </p:cNvPr>
              <p:cNvSpPr/>
              <p:nvPr/>
            </p:nvSpPr>
            <p:spPr>
              <a:xfrm>
                <a:off x="2456561" y="2885872"/>
                <a:ext cx="206978" cy="192824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861" extrusionOk="0">
                    <a:moveTo>
                      <a:pt x="1552" y="1"/>
                    </a:moveTo>
                    <a:cubicBezTo>
                      <a:pt x="1295" y="1"/>
                      <a:pt x="390" y="1942"/>
                      <a:pt x="14" y="2781"/>
                    </a:cubicBezTo>
                    <a:cubicBezTo>
                      <a:pt x="0" y="2807"/>
                      <a:pt x="14" y="2840"/>
                      <a:pt x="40" y="2853"/>
                    </a:cubicBezTo>
                    <a:cubicBezTo>
                      <a:pt x="47" y="2860"/>
                      <a:pt x="60" y="2860"/>
                      <a:pt x="66" y="2860"/>
                    </a:cubicBezTo>
                    <a:cubicBezTo>
                      <a:pt x="86" y="2860"/>
                      <a:pt x="106" y="2847"/>
                      <a:pt x="113" y="2827"/>
                    </a:cubicBezTo>
                    <a:cubicBezTo>
                      <a:pt x="700" y="1526"/>
                      <a:pt x="1400" y="153"/>
                      <a:pt x="1546" y="107"/>
                    </a:cubicBezTo>
                    <a:cubicBezTo>
                      <a:pt x="1704" y="153"/>
                      <a:pt x="2384" y="1513"/>
                      <a:pt x="2959" y="2801"/>
                    </a:cubicBezTo>
                    <a:cubicBezTo>
                      <a:pt x="2968" y="2820"/>
                      <a:pt x="2989" y="2832"/>
                      <a:pt x="3009" y="2832"/>
                    </a:cubicBezTo>
                    <a:cubicBezTo>
                      <a:pt x="3017" y="2832"/>
                      <a:pt x="3024" y="2831"/>
                      <a:pt x="3031" y="2827"/>
                    </a:cubicBezTo>
                    <a:cubicBezTo>
                      <a:pt x="3058" y="2814"/>
                      <a:pt x="3071" y="2781"/>
                      <a:pt x="3058" y="2754"/>
                    </a:cubicBezTo>
                    <a:cubicBezTo>
                      <a:pt x="2688" y="1929"/>
                      <a:pt x="1810" y="1"/>
                      <a:pt x="15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626;p45">
                <a:extLst>
                  <a:ext uri="{FF2B5EF4-FFF2-40B4-BE49-F238E27FC236}">
                    <a16:creationId xmlns:a16="http://schemas.microsoft.com/office/drawing/2014/main" id="{588EDD91-67F7-FCDE-CE58-3D4304DFB3ED}"/>
                  </a:ext>
                </a:extLst>
              </p:cNvPr>
              <p:cNvSpPr/>
              <p:nvPr/>
            </p:nvSpPr>
            <p:spPr>
              <a:xfrm>
                <a:off x="2539794" y="2870776"/>
                <a:ext cx="4097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04" y="0"/>
                    </a:moveTo>
                    <a:cubicBezTo>
                      <a:pt x="132" y="0"/>
                      <a:pt x="0" y="139"/>
                      <a:pt x="0" y="304"/>
                    </a:cubicBezTo>
                    <a:cubicBezTo>
                      <a:pt x="0" y="469"/>
                      <a:pt x="132" y="608"/>
                      <a:pt x="304" y="608"/>
                    </a:cubicBezTo>
                    <a:cubicBezTo>
                      <a:pt x="469" y="608"/>
                      <a:pt x="608" y="469"/>
                      <a:pt x="608" y="304"/>
                    </a:cubicBezTo>
                    <a:cubicBezTo>
                      <a:pt x="608" y="139"/>
                      <a:pt x="469" y="0"/>
                      <a:pt x="3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627;p45">
                <a:extLst>
                  <a:ext uri="{FF2B5EF4-FFF2-40B4-BE49-F238E27FC236}">
                    <a16:creationId xmlns:a16="http://schemas.microsoft.com/office/drawing/2014/main" id="{87145F04-BCC1-91C8-204C-080FEA97E317}"/>
                  </a:ext>
                </a:extLst>
              </p:cNvPr>
              <p:cNvSpPr/>
              <p:nvPr/>
            </p:nvSpPr>
            <p:spPr>
              <a:xfrm>
                <a:off x="1703156" y="3060357"/>
                <a:ext cx="304030" cy="136682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028" extrusionOk="0">
                    <a:moveTo>
                      <a:pt x="1" y="0"/>
                    </a:moveTo>
                    <a:cubicBezTo>
                      <a:pt x="1" y="0"/>
                      <a:pt x="443" y="2027"/>
                      <a:pt x="2232" y="2027"/>
                    </a:cubicBezTo>
                    <a:cubicBezTo>
                      <a:pt x="4028" y="2027"/>
                      <a:pt x="4510" y="0"/>
                      <a:pt x="4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628;p45">
                <a:extLst>
                  <a:ext uri="{FF2B5EF4-FFF2-40B4-BE49-F238E27FC236}">
                    <a16:creationId xmlns:a16="http://schemas.microsoft.com/office/drawing/2014/main" id="{D5AE4D8A-7D81-07D5-4C23-BE5FBE5531A2}"/>
                  </a:ext>
                </a:extLst>
              </p:cNvPr>
              <p:cNvSpPr/>
              <p:nvPr/>
            </p:nvSpPr>
            <p:spPr>
              <a:xfrm>
                <a:off x="2071198" y="2657606"/>
                <a:ext cx="272421" cy="108240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1606" extrusionOk="0">
                    <a:moveTo>
                      <a:pt x="0" y="1"/>
                    </a:moveTo>
                    <a:cubicBezTo>
                      <a:pt x="0" y="1"/>
                      <a:pt x="337" y="1605"/>
                      <a:pt x="2034" y="1605"/>
                    </a:cubicBezTo>
                    <a:cubicBezTo>
                      <a:pt x="3731" y="1605"/>
                      <a:pt x="4041" y="1"/>
                      <a:pt x="40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629;p45">
                <a:extLst>
                  <a:ext uri="{FF2B5EF4-FFF2-40B4-BE49-F238E27FC236}">
                    <a16:creationId xmlns:a16="http://schemas.microsoft.com/office/drawing/2014/main" id="{42D19C1B-B501-424C-6433-1AE3DB79E214}"/>
                  </a:ext>
                </a:extLst>
              </p:cNvPr>
              <p:cNvSpPr/>
              <p:nvPr/>
            </p:nvSpPr>
            <p:spPr>
              <a:xfrm>
                <a:off x="2410733" y="3060357"/>
                <a:ext cx="304435" cy="136682"/>
              </a:xfrm>
              <a:custGeom>
                <a:avLst/>
                <a:gdLst/>
                <a:ahLst/>
                <a:cxnLst/>
                <a:rect l="l" t="t" r="r" b="b"/>
                <a:pathLst>
                  <a:path w="4517" h="2028" extrusionOk="0">
                    <a:moveTo>
                      <a:pt x="0" y="0"/>
                    </a:moveTo>
                    <a:cubicBezTo>
                      <a:pt x="0" y="0"/>
                      <a:pt x="489" y="2027"/>
                      <a:pt x="2278" y="2027"/>
                    </a:cubicBezTo>
                    <a:cubicBezTo>
                      <a:pt x="4074" y="2027"/>
                      <a:pt x="4517" y="0"/>
                      <a:pt x="45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630;p45">
                <a:extLst>
                  <a:ext uri="{FF2B5EF4-FFF2-40B4-BE49-F238E27FC236}">
                    <a16:creationId xmlns:a16="http://schemas.microsoft.com/office/drawing/2014/main" id="{7925B5D4-9704-087F-0D96-5FE69CFD3B88}"/>
                  </a:ext>
                </a:extLst>
              </p:cNvPr>
              <p:cNvSpPr/>
              <p:nvPr/>
            </p:nvSpPr>
            <p:spPr>
              <a:xfrm>
                <a:off x="1783288" y="3060357"/>
                <a:ext cx="223894" cy="136682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2028" extrusionOk="0">
                    <a:moveTo>
                      <a:pt x="2456" y="0"/>
                    </a:moveTo>
                    <a:cubicBezTo>
                      <a:pt x="2291" y="522"/>
                      <a:pt x="1750" y="1810"/>
                      <a:pt x="462" y="1810"/>
                    </a:cubicBezTo>
                    <a:cubicBezTo>
                      <a:pt x="297" y="1810"/>
                      <a:pt x="139" y="1783"/>
                      <a:pt x="0" y="1743"/>
                    </a:cubicBezTo>
                    <a:lnTo>
                      <a:pt x="0" y="1743"/>
                    </a:lnTo>
                    <a:cubicBezTo>
                      <a:pt x="284" y="1915"/>
                      <a:pt x="627" y="2027"/>
                      <a:pt x="1043" y="2027"/>
                    </a:cubicBezTo>
                    <a:cubicBezTo>
                      <a:pt x="2839" y="2027"/>
                      <a:pt x="3321" y="0"/>
                      <a:pt x="33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631;p45">
                <a:extLst>
                  <a:ext uri="{FF2B5EF4-FFF2-40B4-BE49-F238E27FC236}">
                    <a16:creationId xmlns:a16="http://schemas.microsoft.com/office/drawing/2014/main" id="{11C12203-CD7D-9EA5-7712-2D71E3670401}"/>
                  </a:ext>
                </a:extLst>
              </p:cNvPr>
              <p:cNvSpPr/>
              <p:nvPr/>
            </p:nvSpPr>
            <p:spPr>
              <a:xfrm>
                <a:off x="2490798" y="3060357"/>
                <a:ext cx="224366" cy="136682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2028" extrusionOk="0">
                    <a:moveTo>
                      <a:pt x="2457" y="0"/>
                    </a:moveTo>
                    <a:cubicBezTo>
                      <a:pt x="2292" y="522"/>
                      <a:pt x="1751" y="1810"/>
                      <a:pt x="463" y="1810"/>
                    </a:cubicBezTo>
                    <a:cubicBezTo>
                      <a:pt x="298" y="1810"/>
                      <a:pt x="146" y="1783"/>
                      <a:pt x="1" y="1743"/>
                    </a:cubicBezTo>
                    <a:lnTo>
                      <a:pt x="1" y="1743"/>
                    </a:lnTo>
                    <a:cubicBezTo>
                      <a:pt x="285" y="1915"/>
                      <a:pt x="628" y="2027"/>
                      <a:pt x="1051" y="2027"/>
                    </a:cubicBezTo>
                    <a:cubicBezTo>
                      <a:pt x="2840" y="2027"/>
                      <a:pt x="3329" y="0"/>
                      <a:pt x="33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632;p45">
                <a:extLst>
                  <a:ext uri="{FF2B5EF4-FFF2-40B4-BE49-F238E27FC236}">
                    <a16:creationId xmlns:a16="http://schemas.microsoft.com/office/drawing/2014/main" id="{719C1C98-CDF8-9246-FF91-06A1DCB5A733}"/>
                  </a:ext>
                </a:extLst>
              </p:cNvPr>
              <p:cNvSpPr/>
              <p:nvPr/>
            </p:nvSpPr>
            <p:spPr>
              <a:xfrm>
                <a:off x="1739212" y="3076801"/>
                <a:ext cx="135806" cy="14760"/>
              </a:xfrm>
              <a:custGeom>
                <a:avLst/>
                <a:gdLst/>
                <a:ahLst/>
                <a:cxnLst/>
                <a:rect l="l" t="t" r="r" b="b"/>
                <a:pathLst>
                  <a:path w="2015" h="219" extrusionOk="0">
                    <a:moveTo>
                      <a:pt x="106" y="1"/>
                    </a:moveTo>
                    <a:cubicBezTo>
                      <a:pt x="47" y="1"/>
                      <a:pt x="0" y="47"/>
                      <a:pt x="0" y="106"/>
                    </a:cubicBezTo>
                    <a:cubicBezTo>
                      <a:pt x="0" y="172"/>
                      <a:pt x="47" y="219"/>
                      <a:pt x="106" y="219"/>
                    </a:cubicBezTo>
                    <a:lnTo>
                      <a:pt x="1902" y="219"/>
                    </a:lnTo>
                    <a:cubicBezTo>
                      <a:pt x="1968" y="219"/>
                      <a:pt x="2014" y="172"/>
                      <a:pt x="2014" y="106"/>
                    </a:cubicBezTo>
                    <a:cubicBezTo>
                      <a:pt x="2014" y="47"/>
                      <a:pt x="1968" y="1"/>
                      <a:pt x="19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633;p45">
                <a:extLst>
                  <a:ext uri="{FF2B5EF4-FFF2-40B4-BE49-F238E27FC236}">
                    <a16:creationId xmlns:a16="http://schemas.microsoft.com/office/drawing/2014/main" id="{2A8B1813-1DEA-D631-9932-F161E5860219}"/>
                  </a:ext>
                </a:extLst>
              </p:cNvPr>
              <p:cNvSpPr/>
              <p:nvPr/>
            </p:nvSpPr>
            <p:spPr>
              <a:xfrm>
                <a:off x="2459661" y="3076801"/>
                <a:ext cx="136278" cy="14760"/>
              </a:xfrm>
              <a:custGeom>
                <a:avLst/>
                <a:gdLst/>
                <a:ahLst/>
                <a:cxnLst/>
                <a:rect l="l" t="t" r="r" b="b"/>
                <a:pathLst>
                  <a:path w="2022" h="219" extrusionOk="0">
                    <a:moveTo>
                      <a:pt x="113" y="1"/>
                    </a:moveTo>
                    <a:cubicBezTo>
                      <a:pt x="47" y="1"/>
                      <a:pt x="1" y="47"/>
                      <a:pt x="1" y="106"/>
                    </a:cubicBezTo>
                    <a:cubicBezTo>
                      <a:pt x="1" y="172"/>
                      <a:pt x="47" y="219"/>
                      <a:pt x="113" y="219"/>
                    </a:cubicBezTo>
                    <a:lnTo>
                      <a:pt x="1909" y="219"/>
                    </a:lnTo>
                    <a:cubicBezTo>
                      <a:pt x="1968" y="219"/>
                      <a:pt x="2021" y="172"/>
                      <a:pt x="2021" y="106"/>
                    </a:cubicBezTo>
                    <a:cubicBezTo>
                      <a:pt x="2021" y="47"/>
                      <a:pt x="1968" y="1"/>
                      <a:pt x="1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634;p45">
                <a:extLst>
                  <a:ext uri="{FF2B5EF4-FFF2-40B4-BE49-F238E27FC236}">
                    <a16:creationId xmlns:a16="http://schemas.microsoft.com/office/drawing/2014/main" id="{BF8A7A12-5D75-42F0-D82C-6D5AC28C0F18}"/>
                  </a:ext>
                </a:extLst>
              </p:cNvPr>
              <p:cNvSpPr/>
              <p:nvPr/>
            </p:nvSpPr>
            <p:spPr>
              <a:xfrm>
                <a:off x="2106311" y="2671422"/>
                <a:ext cx="135806" cy="14760"/>
              </a:xfrm>
              <a:custGeom>
                <a:avLst/>
                <a:gdLst/>
                <a:ahLst/>
                <a:cxnLst/>
                <a:rect l="l" t="t" r="r" b="b"/>
                <a:pathLst>
                  <a:path w="2015" h="219" extrusionOk="0">
                    <a:moveTo>
                      <a:pt x="107" y="0"/>
                    </a:moveTo>
                    <a:cubicBezTo>
                      <a:pt x="47" y="0"/>
                      <a:pt x="1" y="47"/>
                      <a:pt x="1" y="106"/>
                    </a:cubicBezTo>
                    <a:cubicBezTo>
                      <a:pt x="1" y="172"/>
                      <a:pt x="47" y="218"/>
                      <a:pt x="107" y="218"/>
                    </a:cubicBezTo>
                    <a:lnTo>
                      <a:pt x="1903" y="218"/>
                    </a:lnTo>
                    <a:cubicBezTo>
                      <a:pt x="1969" y="218"/>
                      <a:pt x="2015" y="172"/>
                      <a:pt x="2015" y="106"/>
                    </a:cubicBezTo>
                    <a:cubicBezTo>
                      <a:pt x="2015" y="47"/>
                      <a:pt x="1969" y="0"/>
                      <a:pt x="19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635;p45">
                <a:extLst>
                  <a:ext uri="{FF2B5EF4-FFF2-40B4-BE49-F238E27FC236}">
                    <a16:creationId xmlns:a16="http://schemas.microsoft.com/office/drawing/2014/main" id="{959ADF84-3A73-FCCC-9FD2-2288ED3EBE47}"/>
                  </a:ext>
                </a:extLst>
              </p:cNvPr>
              <p:cNvSpPr/>
              <p:nvPr/>
            </p:nvSpPr>
            <p:spPr>
              <a:xfrm>
                <a:off x="2267856" y="2671422"/>
                <a:ext cx="42393" cy="1476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219" extrusionOk="0">
                    <a:moveTo>
                      <a:pt x="113" y="0"/>
                    </a:moveTo>
                    <a:cubicBezTo>
                      <a:pt x="54" y="0"/>
                      <a:pt x="1" y="47"/>
                      <a:pt x="1" y="106"/>
                    </a:cubicBezTo>
                    <a:cubicBezTo>
                      <a:pt x="1" y="172"/>
                      <a:pt x="54" y="218"/>
                      <a:pt x="113" y="218"/>
                    </a:cubicBezTo>
                    <a:lnTo>
                      <a:pt x="516" y="218"/>
                    </a:lnTo>
                    <a:cubicBezTo>
                      <a:pt x="575" y="218"/>
                      <a:pt x="628" y="172"/>
                      <a:pt x="628" y="106"/>
                    </a:cubicBezTo>
                    <a:cubicBezTo>
                      <a:pt x="628" y="47"/>
                      <a:pt x="575" y="0"/>
                      <a:pt x="5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636;p45">
                <a:extLst>
                  <a:ext uri="{FF2B5EF4-FFF2-40B4-BE49-F238E27FC236}">
                    <a16:creationId xmlns:a16="http://schemas.microsoft.com/office/drawing/2014/main" id="{751E3B06-31E0-5515-6EB3-8B2D6B9D09E2}"/>
                  </a:ext>
                </a:extLst>
              </p:cNvPr>
              <p:cNvSpPr/>
              <p:nvPr/>
            </p:nvSpPr>
            <p:spPr>
              <a:xfrm>
                <a:off x="2089867" y="3445247"/>
                <a:ext cx="147398" cy="1476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19" extrusionOk="0">
                    <a:moveTo>
                      <a:pt x="113" y="1"/>
                    </a:moveTo>
                    <a:cubicBezTo>
                      <a:pt x="53" y="1"/>
                      <a:pt x="1" y="47"/>
                      <a:pt x="1" y="106"/>
                    </a:cubicBezTo>
                    <a:cubicBezTo>
                      <a:pt x="1" y="166"/>
                      <a:pt x="53" y="219"/>
                      <a:pt x="113" y="219"/>
                    </a:cubicBezTo>
                    <a:lnTo>
                      <a:pt x="2074" y="219"/>
                    </a:lnTo>
                    <a:cubicBezTo>
                      <a:pt x="2140" y="219"/>
                      <a:pt x="2186" y="166"/>
                      <a:pt x="2186" y="106"/>
                    </a:cubicBezTo>
                    <a:cubicBezTo>
                      <a:pt x="2186" y="47"/>
                      <a:pt x="2140" y="1"/>
                      <a:pt x="2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637;p45">
                <a:extLst>
                  <a:ext uri="{FF2B5EF4-FFF2-40B4-BE49-F238E27FC236}">
                    <a16:creationId xmlns:a16="http://schemas.microsoft.com/office/drawing/2014/main" id="{28E3B645-30A3-B792-46C5-CCCA60BF2FE1}"/>
                  </a:ext>
                </a:extLst>
              </p:cNvPr>
              <p:cNvSpPr/>
              <p:nvPr/>
            </p:nvSpPr>
            <p:spPr>
              <a:xfrm>
                <a:off x="2191767" y="3391871"/>
                <a:ext cx="204821" cy="89099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1322" extrusionOk="0">
                    <a:moveTo>
                      <a:pt x="232" y="0"/>
                    </a:moveTo>
                    <a:cubicBezTo>
                      <a:pt x="153" y="0"/>
                      <a:pt x="80" y="7"/>
                      <a:pt x="1" y="7"/>
                    </a:cubicBezTo>
                    <a:cubicBezTo>
                      <a:pt x="1037" y="106"/>
                      <a:pt x="1612" y="1321"/>
                      <a:pt x="1612" y="1321"/>
                    </a:cubicBezTo>
                    <a:lnTo>
                      <a:pt x="3038" y="1321"/>
                    </a:lnTo>
                    <a:cubicBezTo>
                      <a:pt x="3038" y="1321"/>
                      <a:pt x="2160" y="0"/>
                      <a:pt x="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638;p45">
                <a:extLst>
                  <a:ext uri="{FF2B5EF4-FFF2-40B4-BE49-F238E27FC236}">
                    <a16:creationId xmlns:a16="http://schemas.microsoft.com/office/drawing/2014/main" id="{60B3FAAB-A042-88A0-C990-08889BA3BA54}"/>
                  </a:ext>
                </a:extLst>
              </p:cNvPr>
              <p:cNvSpPr/>
              <p:nvPr/>
            </p:nvSpPr>
            <p:spPr>
              <a:xfrm>
                <a:off x="1000498" y="3437227"/>
                <a:ext cx="979555" cy="690757"/>
              </a:xfrm>
              <a:custGeom>
                <a:avLst/>
                <a:gdLst/>
                <a:ahLst/>
                <a:cxnLst/>
                <a:rect l="l" t="t" r="r" b="b"/>
                <a:pathLst>
                  <a:path w="14534" h="10249" extrusionOk="0">
                    <a:moveTo>
                      <a:pt x="98" y="1"/>
                    </a:moveTo>
                    <a:cubicBezTo>
                      <a:pt x="88" y="1"/>
                      <a:pt x="77" y="3"/>
                      <a:pt x="67" y="8"/>
                    </a:cubicBezTo>
                    <a:cubicBezTo>
                      <a:pt x="20" y="21"/>
                      <a:pt x="1" y="67"/>
                      <a:pt x="14" y="107"/>
                    </a:cubicBezTo>
                    <a:cubicBezTo>
                      <a:pt x="753" y="2477"/>
                      <a:pt x="2510" y="4801"/>
                      <a:pt x="4821" y="6492"/>
                    </a:cubicBezTo>
                    <a:cubicBezTo>
                      <a:pt x="9080" y="9608"/>
                      <a:pt x="13015" y="10242"/>
                      <a:pt x="13055" y="10249"/>
                    </a:cubicBezTo>
                    <a:lnTo>
                      <a:pt x="13068" y="10249"/>
                    </a:lnTo>
                    <a:cubicBezTo>
                      <a:pt x="13088" y="10249"/>
                      <a:pt x="13107" y="10242"/>
                      <a:pt x="13121" y="10236"/>
                    </a:cubicBezTo>
                    <a:cubicBezTo>
                      <a:pt x="13154" y="10203"/>
                      <a:pt x="14025" y="9483"/>
                      <a:pt x="14520" y="7825"/>
                    </a:cubicBezTo>
                    <a:cubicBezTo>
                      <a:pt x="14534" y="7779"/>
                      <a:pt x="14514" y="7733"/>
                      <a:pt x="14468" y="7726"/>
                    </a:cubicBezTo>
                    <a:cubicBezTo>
                      <a:pt x="14458" y="7724"/>
                      <a:pt x="14449" y="7722"/>
                      <a:pt x="14440" y="7722"/>
                    </a:cubicBezTo>
                    <a:cubicBezTo>
                      <a:pt x="14404" y="7722"/>
                      <a:pt x="14372" y="7742"/>
                      <a:pt x="14362" y="7779"/>
                    </a:cubicBezTo>
                    <a:cubicBezTo>
                      <a:pt x="13933" y="9219"/>
                      <a:pt x="13193" y="9945"/>
                      <a:pt x="13041" y="10077"/>
                    </a:cubicBezTo>
                    <a:cubicBezTo>
                      <a:pt x="12632" y="10004"/>
                      <a:pt x="8921" y="9285"/>
                      <a:pt x="4920" y="6360"/>
                    </a:cubicBezTo>
                    <a:cubicBezTo>
                      <a:pt x="2635" y="4689"/>
                      <a:pt x="899" y="2391"/>
                      <a:pt x="172" y="60"/>
                    </a:cubicBezTo>
                    <a:cubicBezTo>
                      <a:pt x="162" y="25"/>
                      <a:pt x="132" y="1"/>
                      <a:pt x="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639;p45">
                <a:extLst>
                  <a:ext uri="{FF2B5EF4-FFF2-40B4-BE49-F238E27FC236}">
                    <a16:creationId xmlns:a16="http://schemas.microsoft.com/office/drawing/2014/main" id="{2EA8E682-16D8-0133-964A-49BD66259B5E}"/>
                  </a:ext>
                </a:extLst>
              </p:cNvPr>
              <p:cNvSpPr/>
              <p:nvPr/>
            </p:nvSpPr>
            <p:spPr>
              <a:xfrm>
                <a:off x="990726" y="3491749"/>
                <a:ext cx="79731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266" extrusionOk="0">
                    <a:moveTo>
                      <a:pt x="94" y="0"/>
                    </a:moveTo>
                    <a:cubicBezTo>
                      <a:pt x="85" y="0"/>
                      <a:pt x="76" y="1"/>
                      <a:pt x="66" y="4"/>
                    </a:cubicBezTo>
                    <a:cubicBezTo>
                      <a:pt x="20" y="17"/>
                      <a:pt x="0" y="64"/>
                      <a:pt x="13" y="103"/>
                    </a:cubicBezTo>
                    <a:cubicBezTo>
                      <a:pt x="172" y="618"/>
                      <a:pt x="562" y="1047"/>
                      <a:pt x="1057" y="1259"/>
                    </a:cubicBezTo>
                    <a:cubicBezTo>
                      <a:pt x="1070" y="1259"/>
                      <a:pt x="1077" y="1265"/>
                      <a:pt x="1090" y="1265"/>
                    </a:cubicBezTo>
                    <a:cubicBezTo>
                      <a:pt x="1123" y="1265"/>
                      <a:pt x="1149" y="1246"/>
                      <a:pt x="1162" y="1212"/>
                    </a:cubicBezTo>
                    <a:cubicBezTo>
                      <a:pt x="1182" y="1173"/>
                      <a:pt x="1162" y="1120"/>
                      <a:pt x="1123" y="1107"/>
                    </a:cubicBezTo>
                    <a:cubicBezTo>
                      <a:pt x="674" y="915"/>
                      <a:pt x="317" y="519"/>
                      <a:pt x="172" y="57"/>
                    </a:cubicBezTo>
                    <a:cubicBezTo>
                      <a:pt x="161" y="20"/>
                      <a:pt x="130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640;p45">
                <a:extLst>
                  <a:ext uri="{FF2B5EF4-FFF2-40B4-BE49-F238E27FC236}">
                    <a16:creationId xmlns:a16="http://schemas.microsoft.com/office/drawing/2014/main" id="{5B39CCA6-E259-41E2-E294-DDEE8FBB9B84}"/>
                  </a:ext>
                </a:extLst>
              </p:cNvPr>
              <p:cNvSpPr/>
              <p:nvPr/>
            </p:nvSpPr>
            <p:spPr>
              <a:xfrm>
                <a:off x="1355601" y="3433116"/>
                <a:ext cx="624910" cy="535541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7946" extrusionOk="0">
                    <a:moveTo>
                      <a:pt x="88" y="0"/>
                    </a:moveTo>
                    <a:cubicBezTo>
                      <a:pt x="76" y="0"/>
                      <a:pt x="64" y="3"/>
                      <a:pt x="54" y="9"/>
                    </a:cubicBezTo>
                    <a:cubicBezTo>
                      <a:pt x="14" y="36"/>
                      <a:pt x="1" y="82"/>
                      <a:pt x="20" y="121"/>
                    </a:cubicBezTo>
                    <a:cubicBezTo>
                      <a:pt x="562" y="1046"/>
                      <a:pt x="1387" y="2366"/>
                      <a:pt x="2239" y="3192"/>
                    </a:cubicBezTo>
                    <a:cubicBezTo>
                      <a:pt x="3712" y="4611"/>
                      <a:pt x="9080" y="7900"/>
                      <a:pt x="9133" y="7933"/>
                    </a:cubicBezTo>
                    <a:cubicBezTo>
                      <a:pt x="9146" y="7939"/>
                      <a:pt x="9159" y="7946"/>
                      <a:pt x="9172" y="7946"/>
                    </a:cubicBezTo>
                    <a:cubicBezTo>
                      <a:pt x="9205" y="7946"/>
                      <a:pt x="9232" y="7933"/>
                      <a:pt x="9245" y="7906"/>
                    </a:cubicBezTo>
                    <a:cubicBezTo>
                      <a:pt x="9271" y="7867"/>
                      <a:pt x="9258" y="7814"/>
                      <a:pt x="9218" y="7794"/>
                    </a:cubicBezTo>
                    <a:cubicBezTo>
                      <a:pt x="9166" y="7761"/>
                      <a:pt x="3817" y="4479"/>
                      <a:pt x="2351" y="3073"/>
                    </a:cubicBezTo>
                    <a:cubicBezTo>
                      <a:pt x="1513" y="2261"/>
                      <a:pt x="701" y="953"/>
                      <a:pt x="166" y="42"/>
                    </a:cubicBezTo>
                    <a:cubicBezTo>
                      <a:pt x="148" y="15"/>
                      <a:pt x="117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641;p45">
                <a:extLst>
                  <a:ext uri="{FF2B5EF4-FFF2-40B4-BE49-F238E27FC236}">
                    <a16:creationId xmlns:a16="http://schemas.microsoft.com/office/drawing/2014/main" id="{07CB0560-E195-A8AB-EA92-3BD821928DEF}"/>
                  </a:ext>
                </a:extLst>
              </p:cNvPr>
              <p:cNvSpPr/>
              <p:nvPr/>
            </p:nvSpPr>
            <p:spPr>
              <a:xfrm>
                <a:off x="1663528" y="3392679"/>
                <a:ext cx="34373" cy="87819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303" extrusionOk="0">
                    <a:moveTo>
                      <a:pt x="418" y="1"/>
                    </a:moveTo>
                    <a:cubicBezTo>
                      <a:pt x="377" y="1"/>
                      <a:pt x="344" y="32"/>
                      <a:pt x="344" y="74"/>
                    </a:cubicBezTo>
                    <a:cubicBezTo>
                      <a:pt x="305" y="675"/>
                      <a:pt x="27" y="1170"/>
                      <a:pt x="21" y="1177"/>
                    </a:cubicBezTo>
                    <a:cubicBezTo>
                      <a:pt x="1" y="1217"/>
                      <a:pt x="14" y="1269"/>
                      <a:pt x="54" y="1289"/>
                    </a:cubicBezTo>
                    <a:cubicBezTo>
                      <a:pt x="67" y="1296"/>
                      <a:pt x="80" y="1302"/>
                      <a:pt x="93" y="1302"/>
                    </a:cubicBezTo>
                    <a:cubicBezTo>
                      <a:pt x="120" y="1302"/>
                      <a:pt x="153" y="1283"/>
                      <a:pt x="166" y="1256"/>
                    </a:cubicBezTo>
                    <a:cubicBezTo>
                      <a:pt x="179" y="1236"/>
                      <a:pt x="470" y="721"/>
                      <a:pt x="509" y="88"/>
                    </a:cubicBezTo>
                    <a:cubicBezTo>
                      <a:pt x="509" y="41"/>
                      <a:pt x="476" y="2"/>
                      <a:pt x="430" y="2"/>
                    </a:cubicBezTo>
                    <a:cubicBezTo>
                      <a:pt x="426" y="1"/>
                      <a:pt x="422" y="1"/>
                      <a:pt x="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642;p45">
                <a:extLst>
                  <a:ext uri="{FF2B5EF4-FFF2-40B4-BE49-F238E27FC236}">
                    <a16:creationId xmlns:a16="http://schemas.microsoft.com/office/drawing/2014/main" id="{C21F752C-3C8A-053F-12D2-67A54DA99803}"/>
                  </a:ext>
                </a:extLst>
              </p:cNvPr>
              <p:cNvSpPr/>
              <p:nvPr/>
            </p:nvSpPr>
            <p:spPr>
              <a:xfrm>
                <a:off x="1518022" y="3486156"/>
                <a:ext cx="83775" cy="103792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540" extrusionOk="0">
                    <a:moveTo>
                      <a:pt x="1147" y="0"/>
                    </a:moveTo>
                    <a:cubicBezTo>
                      <a:pt x="1114" y="0"/>
                      <a:pt x="1085" y="20"/>
                      <a:pt x="1070" y="54"/>
                    </a:cubicBezTo>
                    <a:cubicBezTo>
                      <a:pt x="833" y="569"/>
                      <a:pt x="483" y="1031"/>
                      <a:pt x="47" y="1395"/>
                    </a:cubicBezTo>
                    <a:cubicBezTo>
                      <a:pt x="7" y="1421"/>
                      <a:pt x="1" y="1474"/>
                      <a:pt x="34" y="1507"/>
                    </a:cubicBezTo>
                    <a:cubicBezTo>
                      <a:pt x="47" y="1527"/>
                      <a:pt x="73" y="1540"/>
                      <a:pt x="93" y="1540"/>
                    </a:cubicBezTo>
                    <a:cubicBezTo>
                      <a:pt x="113" y="1540"/>
                      <a:pt x="133" y="1533"/>
                      <a:pt x="146" y="1520"/>
                    </a:cubicBezTo>
                    <a:cubicBezTo>
                      <a:pt x="602" y="1144"/>
                      <a:pt x="978" y="655"/>
                      <a:pt x="1222" y="120"/>
                    </a:cubicBezTo>
                    <a:cubicBezTo>
                      <a:pt x="1242" y="81"/>
                      <a:pt x="1222" y="28"/>
                      <a:pt x="1183" y="8"/>
                    </a:cubicBezTo>
                    <a:cubicBezTo>
                      <a:pt x="1171" y="3"/>
                      <a:pt x="1159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643;p45">
                <a:extLst>
                  <a:ext uri="{FF2B5EF4-FFF2-40B4-BE49-F238E27FC236}">
                    <a16:creationId xmlns:a16="http://schemas.microsoft.com/office/drawing/2014/main" id="{CF768D25-6A33-C128-533B-B91104C1A033}"/>
                  </a:ext>
                </a:extLst>
              </p:cNvPr>
              <p:cNvSpPr/>
              <p:nvPr/>
            </p:nvSpPr>
            <p:spPr>
              <a:xfrm>
                <a:off x="1560751" y="3536432"/>
                <a:ext cx="44550" cy="58434"/>
              </a:xfrm>
              <a:custGeom>
                <a:avLst/>
                <a:gdLst/>
                <a:ahLst/>
                <a:cxnLst/>
                <a:rect l="l" t="t" r="r" b="b"/>
                <a:pathLst>
                  <a:path w="661" h="867" extrusionOk="0">
                    <a:moveTo>
                      <a:pt x="568" y="1"/>
                    </a:moveTo>
                    <a:cubicBezTo>
                      <a:pt x="540" y="1"/>
                      <a:pt x="513" y="14"/>
                      <a:pt x="496" y="34"/>
                    </a:cubicBezTo>
                    <a:lnTo>
                      <a:pt x="27" y="734"/>
                    </a:lnTo>
                    <a:cubicBezTo>
                      <a:pt x="1" y="774"/>
                      <a:pt x="7" y="827"/>
                      <a:pt x="47" y="853"/>
                    </a:cubicBezTo>
                    <a:cubicBezTo>
                      <a:pt x="60" y="860"/>
                      <a:pt x="80" y="866"/>
                      <a:pt x="93" y="866"/>
                    </a:cubicBezTo>
                    <a:cubicBezTo>
                      <a:pt x="120" y="866"/>
                      <a:pt x="146" y="853"/>
                      <a:pt x="166" y="827"/>
                    </a:cubicBezTo>
                    <a:lnTo>
                      <a:pt x="635" y="127"/>
                    </a:lnTo>
                    <a:cubicBezTo>
                      <a:pt x="661" y="94"/>
                      <a:pt x="648" y="41"/>
                      <a:pt x="615" y="15"/>
                    </a:cubicBezTo>
                    <a:cubicBezTo>
                      <a:pt x="600" y="5"/>
                      <a:pt x="584" y="1"/>
                      <a:pt x="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644;p45">
                <a:extLst>
                  <a:ext uri="{FF2B5EF4-FFF2-40B4-BE49-F238E27FC236}">
                    <a16:creationId xmlns:a16="http://schemas.microsoft.com/office/drawing/2014/main" id="{AB3DBD14-3161-B45A-135B-1A7595811DF2}"/>
                  </a:ext>
                </a:extLst>
              </p:cNvPr>
              <p:cNvSpPr/>
              <p:nvPr/>
            </p:nvSpPr>
            <p:spPr>
              <a:xfrm>
                <a:off x="1357421" y="3830003"/>
                <a:ext cx="81012" cy="61197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908" extrusionOk="0">
                    <a:moveTo>
                      <a:pt x="92" y="1"/>
                    </a:moveTo>
                    <a:cubicBezTo>
                      <a:pt x="76" y="1"/>
                      <a:pt x="60" y="6"/>
                      <a:pt x="46" y="17"/>
                    </a:cubicBezTo>
                    <a:cubicBezTo>
                      <a:pt x="7" y="43"/>
                      <a:pt x="0" y="89"/>
                      <a:pt x="20" y="129"/>
                    </a:cubicBezTo>
                    <a:cubicBezTo>
                      <a:pt x="277" y="499"/>
                      <a:pt x="660" y="776"/>
                      <a:pt x="1090" y="908"/>
                    </a:cubicBezTo>
                    <a:lnTo>
                      <a:pt x="1109" y="908"/>
                    </a:lnTo>
                    <a:cubicBezTo>
                      <a:pt x="1149" y="908"/>
                      <a:pt x="1182" y="888"/>
                      <a:pt x="1189" y="849"/>
                    </a:cubicBezTo>
                    <a:cubicBezTo>
                      <a:pt x="1202" y="809"/>
                      <a:pt x="1182" y="763"/>
                      <a:pt x="1136" y="750"/>
                    </a:cubicBezTo>
                    <a:cubicBezTo>
                      <a:pt x="740" y="624"/>
                      <a:pt x="396" y="373"/>
                      <a:pt x="159" y="36"/>
                    </a:cubicBezTo>
                    <a:cubicBezTo>
                      <a:pt x="143" y="13"/>
                      <a:pt x="117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645;p45">
                <a:extLst>
                  <a:ext uri="{FF2B5EF4-FFF2-40B4-BE49-F238E27FC236}">
                    <a16:creationId xmlns:a16="http://schemas.microsoft.com/office/drawing/2014/main" id="{6704B932-1FFB-A69F-D419-8E9962FAC97C}"/>
                  </a:ext>
                </a:extLst>
              </p:cNvPr>
              <p:cNvSpPr/>
              <p:nvPr/>
            </p:nvSpPr>
            <p:spPr>
              <a:xfrm>
                <a:off x="1233684" y="3131390"/>
                <a:ext cx="304906" cy="82966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1231" extrusionOk="0">
                    <a:moveTo>
                      <a:pt x="4431" y="1"/>
                    </a:moveTo>
                    <a:cubicBezTo>
                      <a:pt x="4412" y="1"/>
                      <a:pt x="4393" y="8"/>
                      <a:pt x="4378" y="23"/>
                    </a:cubicBezTo>
                    <a:cubicBezTo>
                      <a:pt x="3597" y="699"/>
                      <a:pt x="2498" y="1068"/>
                      <a:pt x="1376" y="1068"/>
                    </a:cubicBezTo>
                    <a:cubicBezTo>
                      <a:pt x="953" y="1068"/>
                      <a:pt x="527" y="1016"/>
                      <a:pt x="113" y="907"/>
                    </a:cubicBezTo>
                    <a:cubicBezTo>
                      <a:pt x="105" y="905"/>
                      <a:pt x="97" y="904"/>
                      <a:pt x="89" y="904"/>
                    </a:cubicBezTo>
                    <a:cubicBezTo>
                      <a:pt x="51" y="904"/>
                      <a:pt x="18" y="929"/>
                      <a:pt x="7" y="967"/>
                    </a:cubicBezTo>
                    <a:cubicBezTo>
                      <a:pt x="0" y="1013"/>
                      <a:pt x="27" y="1053"/>
                      <a:pt x="67" y="1066"/>
                    </a:cubicBezTo>
                    <a:cubicBezTo>
                      <a:pt x="496" y="1178"/>
                      <a:pt x="938" y="1231"/>
                      <a:pt x="1374" y="1231"/>
                    </a:cubicBezTo>
                    <a:cubicBezTo>
                      <a:pt x="2536" y="1231"/>
                      <a:pt x="3672" y="848"/>
                      <a:pt x="4484" y="148"/>
                    </a:cubicBezTo>
                    <a:cubicBezTo>
                      <a:pt x="4517" y="115"/>
                      <a:pt x="4524" y="62"/>
                      <a:pt x="4490" y="29"/>
                    </a:cubicBezTo>
                    <a:cubicBezTo>
                      <a:pt x="4476" y="11"/>
                      <a:pt x="4453" y="1"/>
                      <a:pt x="44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646;p45">
                <a:extLst>
                  <a:ext uri="{FF2B5EF4-FFF2-40B4-BE49-F238E27FC236}">
                    <a16:creationId xmlns:a16="http://schemas.microsoft.com/office/drawing/2014/main" id="{B37A377C-CA4A-006D-48C0-3A184F11ADC1}"/>
                  </a:ext>
                </a:extLst>
              </p:cNvPr>
              <p:cNvSpPr/>
              <p:nvPr/>
            </p:nvSpPr>
            <p:spPr>
              <a:xfrm>
                <a:off x="1132188" y="3145409"/>
                <a:ext cx="64162" cy="3828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568" extrusionOk="0">
                    <a:moveTo>
                      <a:pt x="88" y="0"/>
                    </a:moveTo>
                    <a:cubicBezTo>
                      <a:pt x="66" y="0"/>
                      <a:pt x="45" y="8"/>
                      <a:pt x="27" y="26"/>
                    </a:cubicBezTo>
                    <a:cubicBezTo>
                      <a:pt x="1" y="66"/>
                      <a:pt x="1" y="112"/>
                      <a:pt x="34" y="145"/>
                    </a:cubicBezTo>
                    <a:cubicBezTo>
                      <a:pt x="265" y="343"/>
                      <a:pt x="542" y="488"/>
                      <a:pt x="840" y="567"/>
                    </a:cubicBezTo>
                    <a:lnTo>
                      <a:pt x="859" y="567"/>
                    </a:lnTo>
                    <a:cubicBezTo>
                      <a:pt x="899" y="567"/>
                      <a:pt x="932" y="541"/>
                      <a:pt x="939" y="508"/>
                    </a:cubicBezTo>
                    <a:cubicBezTo>
                      <a:pt x="952" y="462"/>
                      <a:pt x="925" y="415"/>
                      <a:pt x="879" y="402"/>
                    </a:cubicBezTo>
                    <a:cubicBezTo>
                      <a:pt x="608" y="336"/>
                      <a:pt x="358" y="204"/>
                      <a:pt x="146" y="19"/>
                    </a:cubicBezTo>
                    <a:cubicBezTo>
                      <a:pt x="128" y="7"/>
                      <a:pt x="107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647;p45">
                <a:extLst>
                  <a:ext uri="{FF2B5EF4-FFF2-40B4-BE49-F238E27FC236}">
                    <a16:creationId xmlns:a16="http://schemas.microsoft.com/office/drawing/2014/main" id="{6D9ED9A8-ECDF-987C-9DD1-44E6E9388EA3}"/>
                  </a:ext>
                </a:extLst>
              </p:cNvPr>
              <p:cNvSpPr/>
              <p:nvPr/>
            </p:nvSpPr>
            <p:spPr>
              <a:xfrm>
                <a:off x="2737325" y="3360278"/>
                <a:ext cx="32553" cy="881154"/>
              </a:xfrm>
              <a:custGeom>
                <a:avLst/>
                <a:gdLst/>
                <a:ahLst/>
                <a:cxnLst/>
                <a:rect l="l" t="t" r="r" b="b"/>
                <a:pathLst>
                  <a:path w="483" h="10718" extrusionOk="0">
                    <a:moveTo>
                      <a:pt x="166" y="1"/>
                    </a:moveTo>
                    <a:cubicBezTo>
                      <a:pt x="120" y="1"/>
                      <a:pt x="87" y="40"/>
                      <a:pt x="80" y="80"/>
                    </a:cubicBezTo>
                    <a:cubicBezTo>
                      <a:pt x="27" y="1321"/>
                      <a:pt x="1" y="2417"/>
                      <a:pt x="8" y="3170"/>
                    </a:cubicBezTo>
                    <a:cubicBezTo>
                      <a:pt x="14" y="3487"/>
                      <a:pt x="41" y="3976"/>
                      <a:pt x="80" y="4596"/>
                    </a:cubicBezTo>
                    <a:cubicBezTo>
                      <a:pt x="173" y="6174"/>
                      <a:pt x="318" y="8558"/>
                      <a:pt x="153" y="10625"/>
                    </a:cubicBezTo>
                    <a:cubicBezTo>
                      <a:pt x="146" y="10671"/>
                      <a:pt x="179" y="10711"/>
                      <a:pt x="225" y="10717"/>
                    </a:cubicBezTo>
                    <a:lnTo>
                      <a:pt x="232" y="10717"/>
                    </a:lnTo>
                    <a:cubicBezTo>
                      <a:pt x="278" y="10717"/>
                      <a:pt x="311" y="10684"/>
                      <a:pt x="318" y="10638"/>
                    </a:cubicBezTo>
                    <a:cubicBezTo>
                      <a:pt x="483" y="8558"/>
                      <a:pt x="338" y="6168"/>
                      <a:pt x="245" y="4583"/>
                    </a:cubicBezTo>
                    <a:cubicBezTo>
                      <a:pt x="206" y="3969"/>
                      <a:pt x="179" y="3480"/>
                      <a:pt x="173" y="3163"/>
                    </a:cubicBezTo>
                    <a:cubicBezTo>
                      <a:pt x="166" y="2417"/>
                      <a:pt x="192" y="1328"/>
                      <a:pt x="245" y="87"/>
                    </a:cubicBezTo>
                    <a:cubicBezTo>
                      <a:pt x="252" y="47"/>
                      <a:pt x="212" y="7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648;p45">
                <a:extLst>
                  <a:ext uri="{FF2B5EF4-FFF2-40B4-BE49-F238E27FC236}">
                    <a16:creationId xmlns:a16="http://schemas.microsoft.com/office/drawing/2014/main" id="{EDEAC77F-E6AA-4CBC-50B4-270F0EA6E83E}"/>
                  </a:ext>
                </a:extLst>
              </p:cNvPr>
              <p:cNvSpPr/>
              <p:nvPr/>
            </p:nvSpPr>
            <p:spPr>
              <a:xfrm>
                <a:off x="2716907" y="3402923"/>
                <a:ext cx="33429" cy="87819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303" extrusionOk="0">
                    <a:moveTo>
                      <a:pt x="88" y="1"/>
                    </a:moveTo>
                    <a:cubicBezTo>
                      <a:pt x="85" y="1"/>
                      <a:pt x="82" y="1"/>
                      <a:pt x="79" y="2"/>
                    </a:cubicBezTo>
                    <a:cubicBezTo>
                      <a:pt x="33" y="8"/>
                      <a:pt x="0" y="48"/>
                      <a:pt x="0" y="94"/>
                    </a:cubicBezTo>
                    <a:cubicBezTo>
                      <a:pt x="27" y="345"/>
                      <a:pt x="119" y="1177"/>
                      <a:pt x="363" y="1296"/>
                    </a:cubicBezTo>
                    <a:cubicBezTo>
                      <a:pt x="370" y="1302"/>
                      <a:pt x="383" y="1302"/>
                      <a:pt x="396" y="1302"/>
                    </a:cubicBezTo>
                    <a:cubicBezTo>
                      <a:pt x="429" y="1302"/>
                      <a:pt x="456" y="1289"/>
                      <a:pt x="469" y="1256"/>
                    </a:cubicBezTo>
                    <a:cubicBezTo>
                      <a:pt x="495" y="1217"/>
                      <a:pt x="476" y="1170"/>
                      <a:pt x="436" y="1150"/>
                    </a:cubicBezTo>
                    <a:cubicBezTo>
                      <a:pt x="330" y="1098"/>
                      <a:pt x="211" y="550"/>
                      <a:pt x="165" y="74"/>
                    </a:cubicBezTo>
                    <a:cubicBezTo>
                      <a:pt x="165" y="38"/>
                      <a:pt x="126" y="1"/>
                      <a:pt x="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649;p45">
                <a:extLst>
                  <a:ext uri="{FF2B5EF4-FFF2-40B4-BE49-F238E27FC236}">
                    <a16:creationId xmlns:a16="http://schemas.microsoft.com/office/drawing/2014/main" id="{2E6614FA-8B4B-8BF9-B071-C8A70BCCD170}"/>
                  </a:ext>
                </a:extLst>
              </p:cNvPr>
              <p:cNvSpPr/>
              <p:nvPr/>
            </p:nvSpPr>
            <p:spPr>
              <a:xfrm>
                <a:off x="2843272" y="2546338"/>
                <a:ext cx="424604" cy="493350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7320" extrusionOk="0">
                    <a:moveTo>
                      <a:pt x="2057" y="1"/>
                    </a:moveTo>
                    <a:cubicBezTo>
                      <a:pt x="1197" y="1"/>
                      <a:pt x="399" y="322"/>
                      <a:pt x="304" y="1216"/>
                    </a:cubicBezTo>
                    <a:cubicBezTo>
                      <a:pt x="0" y="4022"/>
                      <a:pt x="284" y="5594"/>
                      <a:pt x="628" y="6373"/>
                    </a:cubicBezTo>
                    <a:cubicBezTo>
                      <a:pt x="885" y="6963"/>
                      <a:pt x="1526" y="7320"/>
                      <a:pt x="2257" y="7320"/>
                    </a:cubicBezTo>
                    <a:cubicBezTo>
                      <a:pt x="2540" y="7320"/>
                      <a:pt x="2837" y="7266"/>
                      <a:pt x="3130" y="7152"/>
                    </a:cubicBezTo>
                    <a:cubicBezTo>
                      <a:pt x="3817" y="6888"/>
                      <a:pt x="4424" y="6597"/>
                      <a:pt x="4768" y="5112"/>
                    </a:cubicBezTo>
                    <a:cubicBezTo>
                      <a:pt x="4867" y="5143"/>
                      <a:pt x="4962" y="5158"/>
                      <a:pt x="5054" y="5158"/>
                    </a:cubicBezTo>
                    <a:cubicBezTo>
                      <a:pt x="5483" y="5158"/>
                      <a:pt x="5829" y="4839"/>
                      <a:pt x="6036" y="4431"/>
                    </a:cubicBezTo>
                    <a:cubicBezTo>
                      <a:pt x="6300" y="3748"/>
                      <a:pt x="6029" y="3496"/>
                      <a:pt x="5720" y="3496"/>
                    </a:cubicBezTo>
                    <a:cubicBezTo>
                      <a:pt x="5542" y="3496"/>
                      <a:pt x="5352" y="3579"/>
                      <a:pt x="5243" y="3712"/>
                    </a:cubicBezTo>
                    <a:cubicBezTo>
                      <a:pt x="4669" y="3639"/>
                      <a:pt x="4583" y="2880"/>
                      <a:pt x="4768" y="2358"/>
                    </a:cubicBezTo>
                    <a:cubicBezTo>
                      <a:pt x="4768" y="2358"/>
                      <a:pt x="3791" y="1704"/>
                      <a:pt x="4035" y="575"/>
                    </a:cubicBezTo>
                    <a:cubicBezTo>
                      <a:pt x="3615" y="248"/>
                      <a:pt x="2812" y="1"/>
                      <a:pt x="2057" y="1"/>
                    </a:cubicBezTo>
                    <a:close/>
                  </a:path>
                </a:pathLst>
              </a:custGeom>
              <a:solidFill>
                <a:srgbClr val="F89B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650;p45">
                <a:extLst>
                  <a:ext uri="{FF2B5EF4-FFF2-40B4-BE49-F238E27FC236}">
                    <a16:creationId xmlns:a16="http://schemas.microsoft.com/office/drawing/2014/main" id="{769952D8-E05A-3FB0-8FB4-AA440C5735BF}"/>
                  </a:ext>
                </a:extLst>
              </p:cNvPr>
              <p:cNvSpPr/>
              <p:nvPr/>
            </p:nvSpPr>
            <p:spPr>
              <a:xfrm>
                <a:off x="2916665" y="2726079"/>
                <a:ext cx="65510" cy="163574"/>
              </a:xfrm>
              <a:custGeom>
                <a:avLst/>
                <a:gdLst/>
                <a:ahLst/>
                <a:cxnLst/>
                <a:rect l="l" t="t" r="r" b="b"/>
                <a:pathLst>
                  <a:path w="972" h="2427" extrusionOk="0">
                    <a:moveTo>
                      <a:pt x="284" y="2002"/>
                    </a:moveTo>
                    <a:cubicBezTo>
                      <a:pt x="284" y="2002"/>
                      <a:pt x="286" y="2006"/>
                      <a:pt x="287" y="2010"/>
                    </a:cubicBezTo>
                    <a:lnTo>
                      <a:pt x="287" y="2010"/>
                    </a:lnTo>
                    <a:cubicBezTo>
                      <a:pt x="287" y="2011"/>
                      <a:pt x="288" y="2012"/>
                      <a:pt x="288" y="2013"/>
                    </a:cubicBezTo>
                    <a:lnTo>
                      <a:pt x="288" y="2013"/>
                    </a:lnTo>
                    <a:cubicBezTo>
                      <a:pt x="287" y="2011"/>
                      <a:pt x="286" y="2010"/>
                      <a:pt x="285" y="2009"/>
                    </a:cubicBezTo>
                    <a:cubicBezTo>
                      <a:pt x="284" y="2004"/>
                      <a:pt x="283" y="2002"/>
                      <a:pt x="284" y="2002"/>
                    </a:cubicBezTo>
                    <a:close/>
                    <a:moveTo>
                      <a:pt x="742" y="0"/>
                    </a:moveTo>
                    <a:cubicBezTo>
                      <a:pt x="737" y="0"/>
                      <a:pt x="732" y="1"/>
                      <a:pt x="727" y="2"/>
                    </a:cubicBezTo>
                    <a:cubicBezTo>
                      <a:pt x="681" y="15"/>
                      <a:pt x="655" y="61"/>
                      <a:pt x="661" y="107"/>
                    </a:cubicBezTo>
                    <a:cubicBezTo>
                      <a:pt x="661" y="107"/>
                      <a:pt x="674" y="147"/>
                      <a:pt x="694" y="226"/>
                    </a:cubicBezTo>
                    <a:cubicBezTo>
                      <a:pt x="707" y="299"/>
                      <a:pt x="727" y="404"/>
                      <a:pt x="740" y="536"/>
                    </a:cubicBezTo>
                    <a:cubicBezTo>
                      <a:pt x="740" y="602"/>
                      <a:pt x="747" y="668"/>
                      <a:pt x="740" y="741"/>
                    </a:cubicBezTo>
                    <a:cubicBezTo>
                      <a:pt x="740" y="774"/>
                      <a:pt x="740" y="814"/>
                      <a:pt x="734" y="840"/>
                    </a:cubicBezTo>
                    <a:cubicBezTo>
                      <a:pt x="721" y="880"/>
                      <a:pt x="714" y="926"/>
                      <a:pt x="701" y="959"/>
                    </a:cubicBezTo>
                    <a:cubicBezTo>
                      <a:pt x="661" y="1098"/>
                      <a:pt x="582" y="1249"/>
                      <a:pt x="483" y="1388"/>
                    </a:cubicBezTo>
                    <a:cubicBezTo>
                      <a:pt x="377" y="1533"/>
                      <a:pt x="258" y="1659"/>
                      <a:pt x="140" y="1791"/>
                    </a:cubicBezTo>
                    <a:cubicBezTo>
                      <a:pt x="107" y="1824"/>
                      <a:pt x="80" y="1857"/>
                      <a:pt x="47" y="1910"/>
                    </a:cubicBezTo>
                    <a:cubicBezTo>
                      <a:pt x="34" y="1930"/>
                      <a:pt x="27" y="1936"/>
                      <a:pt x="21" y="1963"/>
                    </a:cubicBezTo>
                    <a:cubicBezTo>
                      <a:pt x="7" y="1996"/>
                      <a:pt x="1" y="2029"/>
                      <a:pt x="14" y="2068"/>
                    </a:cubicBezTo>
                    <a:cubicBezTo>
                      <a:pt x="7" y="2068"/>
                      <a:pt x="41" y="2161"/>
                      <a:pt x="60" y="2174"/>
                    </a:cubicBezTo>
                    <a:cubicBezTo>
                      <a:pt x="140" y="2273"/>
                      <a:pt x="212" y="2306"/>
                      <a:pt x="285" y="2339"/>
                    </a:cubicBezTo>
                    <a:cubicBezTo>
                      <a:pt x="430" y="2405"/>
                      <a:pt x="556" y="2425"/>
                      <a:pt x="641" y="2425"/>
                    </a:cubicBezTo>
                    <a:cubicBezTo>
                      <a:pt x="660" y="2426"/>
                      <a:pt x="677" y="2427"/>
                      <a:pt x="691" y="2427"/>
                    </a:cubicBezTo>
                    <a:cubicBezTo>
                      <a:pt x="750" y="2427"/>
                      <a:pt x="780" y="2418"/>
                      <a:pt x="780" y="2418"/>
                    </a:cubicBezTo>
                    <a:cubicBezTo>
                      <a:pt x="820" y="2412"/>
                      <a:pt x="859" y="2385"/>
                      <a:pt x="866" y="2339"/>
                    </a:cubicBezTo>
                    <a:cubicBezTo>
                      <a:pt x="879" y="2286"/>
                      <a:pt x="846" y="2233"/>
                      <a:pt x="793" y="2220"/>
                    </a:cubicBezTo>
                    <a:lnTo>
                      <a:pt x="787" y="2220"/>
                    </a:lnTo>
                    <a:cubicBezTo>
                      <a:pt x="787" y="2220"/>
                      <a:pt x="747" y="2213"/>
                      <a:pt x="681" y="2200"/>
                    </a:cubicBezTo>
                    <a:cubicBezTo>
                      <a:pt x="608" y="2180"/>
                      <a:pt x="509" y="2154"/>
                      <a:pt x="410" y="2095"/>
                    </a:cubicBezTo>
                    <a:cubicBezTo>
                      <a:pt x="369" y="2079"/>
                      <a:pt x="328" y="2052"/>
                      <a:pt x="303" y="2028"/>
                    </a:cubicBezTo>
                    <a:lnTo>
                      <a:pt x="303" y="2028"/>
                    </a:lnTo>
                    <a:cubicBezTo>
                      <a:pt x="316" y="2012"/>
                      <a:pt x="334" y="1991"/>
                      <a:pt x="351" y="1969"/>
                    </a:cubicBezTo>
                    <a:cubicBezTo>
                      <a:pt x="456" y="1844"/>
                      <a:pt x="589" y="1698"/>
                      <a:pt x="694" y="1540"/>
                    </a:cubicBezTo>
                    <a:cubicBezTo>
                      <a:pt x="806" y="1375"/>
                      <a:pt x="892" y="1197"/>
                      <a:pt x="939" y="1005"/>
                    </a:cubicBezTo>
                    <a:cubicBezTo>
                      <a:pt x="952" y="952"/>
                      <a:pt x="952" y="919"/>
                      <a:pt x="958" y="873"/>
                    </a:cubicBezTo>
                    <a:cubicBezTo>
                      <a:pt x="972" y="820"/>
                      <a:pt x="972" y="781"/>
                      <a:pt x="972" y="741"/>
                    </a:cubicBezTo>
                    <a:cubicBezTo>
                      <a:pt x="972" y="655"/>
                      <a:pt x="958" y="576"/>
                      <a:pt x="945" y="503"/>
                    </a:cubicBezTo>
                    <a:cubicBezTo>
                      <a:pt x="892" y="226"/>
                      <a:pt x="820" y="54"/>
                      <a:pt x="820" y="54"/>
                    </a:cubicBezTo>
                    <a:cubicBezTo>
                      <a:pt x="808" y="20"/>
                      <a:pt x="776" y="0"/>
                      <a:pt x="742" y="0"/>
                    </a:cubicBezTo>
                    <a:close/>
                  </a:path>
                </a:pathLst>
              </a:custGeom>
              <a:solidFill>
                <a:srgbClr val="E56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651;p45">
                <a:extLst>
                  <a:ext uri="{FF2B5EF4-FFF2-40B4-BE49-F238E27FC236}">
                    <a16:creationId xmlns:a16="http://schemas.microsoft.com/office/drawing/2014/main" id="{081F94F5-3AEA-34BA-E0E4-3A09C2A0B68E}"/>
                  </a:ext>
                </a:extLst>
              </p:cNvPr>
              <p:cNvSpPr/>
              <p:nvPr/>
            </p:nvSpPr>
            <p:spPr>
              <a:xfrm>
                <a:off x="3177483" y="2808233"/>
                <a:ext cx="58771" cy="6193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19" extrusionOk="0">
                    <a:moveTo>
                      <a:pt x="607" y="1"/>
                    </a:moveTo>
                    <a:cubicBezTo>
                      <a:pt x="460" y="1"/>
                      <a:pt x="274" y="125"/>
                      <a:pt x="152" y="321"/>
                    </a:cubicBezTo>
                    <a:cubicBezTo>
                      <a:pt x="0" y="559"/>
                      <a:pt x="0" y="816"/>
                      <a:pt x="159" y="895"/>
                    </a:cubicBezTo>
                    <a:cubicBezTo>
                      <a:pt x="190" y="911"/>
                      <a:pt x="225" y="918"/>
                      <a:pt x="261" y="918"/>
                    </a:cubicBezTo>
                    <a:cubicBezTo>
                      <a:pt x="412" y="918"/>
                      <a:pt x="598" y="795"/>
                      <a:pt x="720" y="598"/>
                    </a:cubicBezTo>
                    <a:cubicBezTo>
                      <a:pt x="872" y="361"/>
                      <a:pt x="865" y="96"/>
                      <a:pt x="707" y="24"/>
                    </a:cubicBezTo>
                    <a:cubicBezTo>
                      <a:pt x="677" y="8"/>
                      <a:pt x="643" y="1"/>
                      <a:pt x="607" y="1"/>
                    </a:cubicBezTo>
                    <a:close/>
                  </a:path>
                </a:pathLst>
              </a:custGeom>
              <a:solidFill>
                <a:srgbClr val="E46A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652;p45">
                <a:extLst>
                  <a:ext uri="{FF2B5EF4-FFF2-40B4-BE49-F238E27FC236}">
                    <a16:creationId xmlns:a16="http://schemas.microsoft.com/office/drawing/2014/main" id="{D9E84794-44C6-4C16-13D1-D06D877DC4A2}"/>
                  </a:ext>
                </a:extLst>
              </p:cNvPr>
              <p:cNvSpPr/>
              <p:nvPr/>
            </p:nvSpPr>
            <p:spPr>
              <a:xfrm>
                <a:off x="2845496" y="2681666"/>
                <a:ext cx="93817" cy="4050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601" extrusionOk="0">
                    <a:moveTo>
                      <a:pt x="855" y="0"/>
                    </a:moveTo>
                    <a:cubicBezTo>
                      <a:pt x="771" y="0"/>
                      <a:pt x="676" y="8"/>
                      <a:pt x="568" y="27"/>
                    </a:cubicBezTo>
                    <a:cubicBezTo>
                      <a:pt x="33" y="119"/>
                      <a:pt x="0" y="436"/>
                      <a:pt x="27" y="495"/>
                    </a:cubicBezTo>
                    <a:cubicBezTo>
                      <a:pt x="57" y="571"/>
                      <a:pt x="108" y="601"/>
                      <a:pt x="239" y="601"/>
                    </a:cubicBezTo>
                    <a:cubicBezTo>
                      <a:pt x="339" y="601"/>
                      <a:pt x="484" y="583"/>
                      <a:pt x="700" y="555"/>
                    </a:cubicBezTo>
                    <a:cubicBezTo>
                      <a:pt x="1030" y="502"/>
                      <a:pt x="1361" y="482"/>
                      <a:pt x="1380" y="324"/>
                    </a:cubicBezTo>
                    <a:cubicBezTo>
                      <a:pt x="1391" y="187"/>
                      <a:pt x="1257" y="0"/>
                      <a:pt x="8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653;p45">
                <a:extLst>
                  <a:ext uri="{FF2B5EF4-FFF2-40B4-BE49-F238E27FC236}">
                    <a16:creationId xmlns:a16="http://schemas.microsoft.com/office/drawing/2014/main" id="{77AA9A9E-A669-BB5E-FDCD-35FDD7150AA4}"/>
                  </a:ext>
                </a:extLst>
              </p:cNvPr>
              <p:cNvSpPr/>
              <p:nvPr/>
            </p:nvSpPr>
            <p:spPr>
              <a:xfrm>
                <a:off x="3010613" y="2686653"/>
                <a:ext cx="109993" cy="508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754" extrusionOk="0">
                    <a:moveTo>
                      <a:pt x="514" y="0"/>
                    </a:moveTo>
                    <a:cubicBezTo>
                      <a:pt x="295" y="0"/>
                      <a:pt x="104" y="63"/>
                      <a:pt x="66" y="230"/>
                    </a:cubicBezTo>
                    <a:cubicBezTo>
                      <a:pt x="0" y="501"/>
                      <a:pt x="416" y="501"/>
                      <a:pt x="792" y="600"/>
                    </a:cubicBezTo>
                    <a:cubicBezTo>
                      <a:pt x="1053" y="665"/>
                      <a:pt x="1271" y="753"/>
                      <a:pt x="1412" y="753"/>
                    </a:cubicBezTo>
                    <a:cubicBezTo>
                      <a:pt x="1471" y="753"/>
                      <a:pt x="1516" y="738"/>
                      <a:pt x="1545" y="699"/>
                    </a:cubicBezTo>
                    <a:cubicBezTo>
                      <a:pt x="1631" y="593"/>
                      <a:pt x="1578" y="303"/>
                      <a:pt x="991" y="85"/>
                    </a:cubicBezTo>
                    <a:cubicBezTo>
                      <a:pt x="850" y="34"/>
                      <a:pt x="675" y="0"/>
                      <a:pt x="5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654;p45">
                <a:extLst>
                  <a:ext uri="{FF2B5EF4-FFF2-40B4-BE49-F238E27FC236}">
                    <a16:creationId xmlns:a16="http://schemas.microsoft.com/office/drawing/2014/main" id="{4F9C2515-F170-73D2-D6C1-6FD4C36998B2}"/>
                  </a:ext>
                </a:extLst>
              </p:cNvPr>
              <p:cNvSpPr/>
              <p:nvPr/>
            </p:nvSpPr>
            <p:spPr>
              <a:xfrm>
                <a:off x="2934929" y="2887826"/>
                <a:ext cx="119765" cy="57355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851" extrusionOk="0">
                    <a:moveTo>
                      <a:pt x="1687" y="1"/>
                    </a:moveTo>
                    <a:cubicBezTo>
                      <a:pt x="1661" y="1"/>
                      <a:pt x="1638" y="13"/>
                      <a:pt x="1625" y="38"/>
                    </a:cubicBezTo>
                    <a:cubicBezTo>
                      <a:pt x="1311" y="520"/>
                      <a:pt x="605" y="696"/>
                      <a:pt x="278" y="696"/>
                    </a:cubicBezTo>
                    <a:cubicBezTo>
                      <a:pt x="207" y="696"/>
                      <a:pt x="153" y="687"/>
                      <a:pt x="126" y="672"/>
                    </a:cubicBezTo>
                    <a:cubicBezTo>
                      <a:pt x="115" y="666"/>
                      <a:pt x="103" y="663"/>
                      <a:pt x="90" y="663"/>
                    </a:cubicBezTo>
                    <a:cubicBezTo>
                      <a:pt x="63" y="663"/>
                      <a:pt x="34" y="676"/>
                      <a:pt x="20" y="698"/>
                    </a:cubicBezTo>
                    <a:cubicBezTo>
                      <a:pt x="1" y="738"/>
                      <a:pt x="14" y="784"/>
                      <a:pt x="47" y="811"/>
                    </a:cubicBezTo>
                    <a:cubicBezTo>
                      <a:pt x="93" y="837"/>
                      <a:pt x="179" y="850"/>
                      <a:pt x="285" y="850"/>
                    </a:cubicBezTo>
                    <a:cubicBezTo>
                      <a:pt x="681" y="850"/>
                      <a:pt x="1420" y="639"/>
                      <a:pt x="1750" y="117"/>
                    </a:cubicBezTo>
                    <a:cubicBezTo>
                      <a:pt x="1777" y="84"/>
                      <a:pt x="1764" y="38"/>
                      <a:pt x="1731" y="12"/>
                    </a:cubicBezTo>
                    <a:cubicBezTo>
                      <a:pt x="1716" y="4"/>
                      <a:pt x="1701" y="1"/>
                      <a:pt x="1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655;p45">
                <a:extLst>
                  <a:ext uri="{FF2B5EF4-FFF2-40B4-BE49-F238E27FC236}">
                    <a16:creationId xmlns:a16="http://schemas.microsoft.com/office/drawing/2014/main" id="{E3A9D0EE-C798-F5B6-43CA-E03FFF78B7A5}"/>
                  </a:ext>
                </a:extLst>
              </p:cNvPr>
              <p:cNvSpPr/>
              <p:nvPr/>
            </p:nvSpPr>
            <p:spPr>
              <a:xfrm>
                <a:off x="2980757" y="2942820"/>
                <a:ext cx="54390" cy="2830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420" extrusionOk="0">
                    <a:moveTo>
                      <a:pt x="744" y="1"/>
                    </a:moveTo>
                    <a:cubicBezTo>
                      <a:pt x="687" y="1"/>
                      <a:pt x="561" y="103"/>
                      <a:pt x="397" y="166"/>
                    </a:cubicBezTo>
                    <a:cubicBezTo>
                      <a:pt x="192" y="245"/>
                      <a:pt x="1" y="232"/>
                      <a:pt x="27" y="311"/>
                    </a:cubicBezTo>
                    <a:cubicBezTo>
                      <a:pt x="50" y="365"/>
                      <a:pt x="154" y="419"/>
                      <a:pt x="294" y="419"/>
                    </a:cubicBezTo>
                    <a:cubicBezTo>
                      <a:pt x="359" y="419"/>
                      <a:pt x="433" y="407"/>
                      <a:pt x="509" y="378"/>
                    </a:cubicBezTo>
                    <a:cubicBezTo>
                      <a:pt x="734" y="292"/>
                      <a:pt x="806" y="100"/>
                      <a:pt x="773" y="21"/>
                    </a:cubicBezTo>
                    <a:cubicBezTo>
                      <a:pt x="768" y="7"/>
                      <a:pt x="758" y="1"/>
                      <a:pt x="744" y="1"/>
                    </a:cubicBezTo>
                    <a:close/>
                  </a:path>
                </a:pathLst>
              </a:custGeom>
              <a:solidFill>
                <a:srgbClr val="E46A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656;p45">
                <a:extLst>
                  <a:ext uri="{FF2B5EF4-FFF2-40B4-BE49-F238E27FC236}">
                    <a16:creationId xmlns:a16="http://schemas.microsoft.com/office/drawing/2014/main" id="{EF28829B-9DCB-F970-16E1-BC43DE974F4C}"/>
                  </a:ext>
                </a:extLst>
              </p:cNvPr>
              <p:cNvSpPr/>
              <p:nvPr/>
            </p:nvSpPr>
            <p:spPr>
              <a:xfrm>
                <a:off x="3015061" y="2765640"/>
                <a:ext cx="71846" cy="28846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428" extrusionOk="0">
                    <a:moveTo>
                      <a:pt x="1002" y="1"/>
                    </a:moveTo>
                    <a:cubicBezTo>
                      <a:pt x="934" y="1"/>
                      <a:pt x="705" y="221"/>
                      <a:pt x="466" y="221"/>
                    </a:cubicBezTo>
                    <a:cubicBezTo>
                      <a:pt x="440" y="221"/>
                      <a:pt x="415" y="219"/>
                      <a:pt x="390" y="213"/>
                    </a:cubicBezTo>
                    <a:cubicBezTo>
                      <a:pt x="204" y="176"/>
                      <a:pt x="117" y="47"/>
                      <a:pt x="63" y="47"/>
                    </a:cubicBezTo>
                    <a:cubicBezTo>
                      <a:pt x="60" y="47"/>
                      <a:pt x="56" y="47"/>
                      <a:pt x="53" y="48"/>
                    </a:cubicBezTo>
                    <a:cubicBezTo>
                      <a:pt x="0" y="75"/>
                      <a:pt x="0" y="359"/>
                      <a:pt x="370" y="418"/>
                    </a:cubicBezTo>
                    <a:cubicBezTo>
                      <a:pt x="410" y="424"/>
                      <a:pt x="448" y="427"/>
                      <a:pt x="484" y="427"/>
                    </a:cubicBezTo>
                    <a:cubicBezTo>
                      <a:pt x="907" y="427"/>
                      <a:pt x="1065" y="33"/>
                      <a:pt x="1010" y="2"/>
                    </a:cubicBezTo>
                    <a:cubicBezTo>
                      <a:pt x="1008" y="1"/>
                      <a:pt x="1005" y="1"/>
                      <a:pt x="10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657;p45">
                <a:extLst>
                  <a:ext uri="{FF2B5EF4-FFF2-40B4-BE49-F238E27FC236}">
                    <a16:creationId xmlns:a16="http://schemas.microsoft.com/office/drawing/2014/main" id="{F5020C40-6740-A698-9269-9FC1797AFE6D}"/>
                  </a:ext>
                </a:extLst>
              </p:cNvPr>
              <p:cNvSpPr/>
              <p:nvPr/>
            </p:nvSpPr>
            <p:spPr>
              <a:xfrm>
                <a:off x="2873061" y="2757687"/>
                <a:ext cx="68139" cy="28577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424" extrusionOk="0">
                    <a:moveTo>
                      <a:pt x="66" y="1"/>
                    </a:moveTo>
                    <a:cubicBezTo>
                      <a:pt x="64" y="1"/>
                      <a:pt x="62" y="1"/>
                      <a:pt x="60" y="1"/>
                    </a:cubicBezTo>
                    <a:cubicBezTo>
                      <a:pt x="1" y="15"/>
                      <a:pt x="1" y="358"/>
                      <a:pt x="377" y="417"/>
                    </a:cubicBezTo>
                    <a:cubicBezTo>
                      <a:pt x="406" y="421"/>
                      <a:pt x="433" y="423"/>
                      <a:pt x="460" y="423"/>
                    </a:cubicBezTo>
                    <a:cubicBezTo>
                      <a:pt x="822" y="423"/>
                      <a:pt x="1011" y="69"/>
                      <a:pt x="919" y="8"/>
                    </a:cubicBezTo>
                    <a:cubicBezTo>
                      <a:pt x="915" y="5"/>
                      <a:pt x="911" y="4"/>
                      <a:pt x="907" y="4"/>
                    </a:cubicBezTo>
                    <a:cubicBezTo>
                      <a:pt x="849" y="4"/>
                      <a:pt x="709" y="223"/>
                      <a:pt x="460" y="223"/>
                    </a:cubicBezTo>
                    <a:cubicBezTo>
                      <a:pt x="442" y="223"/>
                      <a:pt x="423" y="222"/>
                      <a:pt x="404" y="219"/>
                    </a:cubicBezTo>
                    <a:cubicBezTo>
                      <a:pt x="135" y="194"/>
                      <a:pt x="12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658;p45">
                <a:extLst>
                  <a:ext uri="{FF2B5EF4-FFF2-40B4-BE49-F238E27FC236}">
                    <a16:creationId xmlns:a16="http://schemas.microsoft.com/office/drawing/2014/main" id="{B1500C56-852D-DD68-B0BB-66DAC313770C}"/>
                  </a:ext>
                </a:extLst>
              </p:cNvPr>
              <p:cNvSpPr/>
              <p:nvPr/>
            </p:nvSpPr>
            <p:spPr>
              <a:xfrm>
                <a:off x="2785852" y="2400766"/>
                <a:ext cx="471783" cy="212707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3156" extrusionOk="0">
                    <a:moveTo>
                      <a:pt x="4607" y="0"/>
                    </a:moveTo>
                    <a:cubicBezTo>
                      <a:pt x="3084" y="0"/>
                      <a:pt x="2108" y="742"/>
                      <a:pt x="1579" y="979"/>
                    </a:cubicBezTo>
                    <a:cubicBezTo>
                      <a:pt x="839" y="1309"/>
                      <a:pt x="192" y="1382"/>
                      <a:pt x="192" y="1382"/>
                    </a:cubicBezTo>
                    <a:lnTo>
                      <a:pt x="430" y="1804"/>
                    </a:lnTo>
                    <a:lnTo>
                      <a:pt x="1" y="1771"/>
                    </a:lnTo>
                    <a:lnTo>
                      <a:pt x="1" y="1771"/>
                    </a:lnTo>
                    <a:cubicBezTo>
                      <a:pt x="1" y="1771"/>
                      <a:pt x="377" y="2867"/>
                      <a:pt x="2292" y="3118"/>
                    </a:cubicBezTo>
                    <a:cubicBezTo>
                      <a:pt x="2492" y="3144"/>
                      <a:pt x="2688" y="3155"/>
                      <a:pt x="2876" y="3155"/>
                    </a:cubicBezTo>
                    <a:cubicBezTo>
                      <a:pt x="4046" y="3155"/>
                      <a:pt x="4933" y="2729"/>
                      <a:pt x="4933" y="2729"/>
                    </a:cubicBezTo>
                    <a:cubicBezTo>
                      <a:pt x="6128" y="2385"/>
                      <a:pt x="7000" y="1573"/>
                      <a:pt x="7000" y="1573"/>
                    </a:cubicBezTo>
                    <a:cubicBezTo>
                      <a:pt x="7000" y="1573"/>
                      <a:pt x="6815" y="121"/>
                      <a:pt x="4887" y="8"/>
                    </a:cubicBezTo>
                    <a:cubicBezTo>
                      <a:pt x="4792" y="3"/>
                      <a:pt x="4698" y="0"/>
                      <a:pt x="4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659;p45">
                <a:extLst>
                  <a:ext uri="{FF2B5EF4-FFF2-40B4-BE49-F238E27FC236}">
                    <a16:creationId xmlns:a16="http://schemas.microsoft.com/office/drawing/2014/main" id="{7AFD9951-1E25-1DA4-D700-DE64D710EB33}"/>
                  </a:ext>
                </a:extLst>
              </p:cNvPr>
              <p:cNvSpPr/>
              <p:nvPr/>
            </p:nvSpPr>
            <p:spPr>
              <a:xfrm>
                <a:off x="3138326" y="2631727"/>
                <a:ext cx="116665" cy="9179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362" extrusionOk="0">
                    <a:moveTo>
                      <a:pt x="94" y="1"/>
                    </a:moveTo>
                    <a:cubicBezTo>
                      <a:pt x="89" y="1"/>
                      <a:pt x="84" y="1"/>
                      <a:pt x="79" y="2"/>
                    </a:cubicBezTo>
                    <a:cubicBezTo>
                      <a:pt x="33" y="15"/>
                      <a:pt x="0" y="61"/>
                      <a:pt x="13" y="107"/>
                    </a:cubicBezTo>
                    <a:cubicBezTo>
                      <a:pt x="93" y="490"/>
                      <a:pt x="416" y="814"/>
                      <a:pt x="687" y="992"/>
                    </a:cubicBezTo>
                    <a:cubicBezTo>
                      <a:pt x="1142" y="1302"/>
                      <a:pt x="1605" y="1355"/>
                      <a:pt x="1625" y="1362"/>
                    </a:cubicBezTo>
                    <a:lnTo>
                      <a:pt x="1638" y="1362"/>
                    </a:lnTo>
                    <a:cubicBezTo>
                      <a:pt x="1677" y="1362"/>
                      <a:pt x="1717" y="1329"/>
                      <a:pt x="1724" y="1283"/>
                    </a:cubicBezTo>
                    <a:cubicBezTo>
                      <a:pt x="1730" y="1236"/>
                      <a:pt x="1691" y="1190"/>
                      <a:pt x="1644" y="1184"/>
                    </a:cubicBezTo>
                    <a:cubicBezTo>
                      <a:pt x="1638" y="1184"/>
                      <a:pt x="1209" y="1131"/>
                      <a:pt x="786" y="847"/>
                    </a:cubicBezTo>
                    <a:cubicBezTo>
                      <a:pt x="476" y="649"/>
                      <a:pt x="244" y="345"/>
                      <a:pt x="185" y="68"/>
                    </a:cubicBezTo>
                    <a:cubicBezTo>
                      <a:pt x="173" y="26"/>
                      <a:pt x="135" y="1"/>
                      <a:pt x="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660;p45">
                <a:extLst>
                  <a:ext uri="{FF2B5EF4-FFF2-40B4-BE49-F238E27FC236}">
                    <a16:creationId xmlns:a16="http://schemas.microsoft.com/office/drawing/2014/main" id="{7CF72DA1-A73F-CCD7-E3C9-08B9CE63B8C6}"/>
                  </a:ext>
                </a:extLst>
              </p:cNvPr>
              <p:cNvSpPr/>
              <p:nvPr/>
            </p:nvSpPr>
            <p:spPr>
              <a:xfrm>
                <a:off x="3182807" y="2724529"/>
                <a:ext cx="61062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906" h="448" extrusionOk="0">
                    <a:moveTo>
                      <a:pt x="99" y="1"/>
                    </a:moveTo>
                    <a:cubicBezTo>
                      <a:pt x="75" y="1"/>
                      <a:pt x="51" y="10"/>
                      <a:pt x="33" y="31"/>
                    </a:cubicBezTo>
                    <a:cubicBezTo>
                      <a:pt x="0" y="71"/>
                      <a:pt x="7" y="124"/>
                      <a:pt x="47" y="157"/>
                    </a:cubicBezTo>
                    <a:cubicBezTo>
                      <a:pt x="258" y="341"/>
                      <a:pt x="535" y="447"/>
                      <a:pt x="813" y="447"/>
                    </a:cubicBezTo>
                    <a:cubicBezTo>
                      <a:pt x="865" y="447"/>
                      <a:pt x="905" y="407"/>
                      <a:pt x="905" y="355"/>
                    </a:cubicBezTo>
                    <a:cubicBezTo>
                      <a:pt x="905" y="308"/>
                      <a:pt x="865" y="269"/>
                      <a:pt x="819" y="269"/>
                    </a:cubicBezTo>
                    <a:cubicBezTo>
                      <a:pt x="575" y="269"/>
                      <a:pt x="337" y="176"/>
                      <a:pt x="159" y="25"/>
                    </a:cubicBezTo>
                    <a:cubicBezTo>
                      <a:pt x="143" y="9"/>
                      <a:pt x="121" y="1"/>
                      <a:pt x="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661;p45">
                <a:extLst>
                  <a:ext uri="{FF2B5EF4-FFF2-40B4-BE49-F238E27FC236}">
                    <a16:creationId xmlns:a16="http://schemas.microsoft.com/office/drawing/2014/main" id="{567362B2-6556-5177-15F2-8B9BAA0D8B9F}"/>
                  </a:ext>
                </a:extLst>
              </p:cNvPr>
              <p:cNvSpPr/>
              <p:nvPr/>
            </p:nvSpPr>
            <p:spPr>
              <a:xfrm>
                <a:off x="2837004" y="2543238"/>
                <a:ext cx="292910" cy="50346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747" extrusionOk="0">
                    <a:moveTo>
                      <a:pt x="101" y="0"/>
                    </a:moveTo>
                    <a:cubicBezTo>
                      <a:pt x="72" y="0"/>
                      <a:pt x="44" y="15"/>
                      <a:pt x="27" y="40"/>
                    </a:cubicBezTo>
                    <a:cubicBezTo>
                      <a:pt x="1" y="87"/>
                      <a:pt x="14" y="139"/>
                      <a:pt x="60" y="166"/>
                    </a:cubicBezTo>
                    <a:cubicBezTo>
                      <a:pt x="721" y="555"/>
                      <a:pt x="1487" y="747"/>
                      <a:pt x="2259" y="747"/>
                    </a:cubicBezTo>
                    <a:cubicBezTo>
                      <a:pt x="2959" y="747"/>
                      <a:pt x="3666" y="582"/>
                      <a:pt x="4286" y="252"/>
                    </a:cubicBezTo>
                    <a:cubicBezTo>
                      <a:pt x="4333" y="232"/>
                      <a:pt x="4346" y="179"/>
                      <a:pt x="4326" y="133"/>
                    </a:cubicBezTo>
                    <a:cubicBezTo>
                      <a:pt x="4308" y="106"/>
                      <a:pt x="4277" y="88"/>
                      <a:pt x="4247" y="88"/>
                    </a:cubicBezTo>
                    <a:cubicBezTo>
                      <a:pt x="4233" y="88"/>
                      <a:pt x="4219" y="91"/>
                      <a:pt x="4207" y="100"/>
                    </a:cubicBezTo>
                    <a:cubicBezTo>
                      <a:pt x="3610" y="416"/>
                      <a:pt x="2935" y="573"/>
                      <a:pt x="2258" y="573"/>
                    </a:cubicBezTo>
                    <a:cubicBezTo>
                      <a:pt x="1521" y="573"/>
                      <a:pt x="783" y="386"/>
                      <a:pt x="146" y="14"/>
                    </a:cubicBezTo>
                    <a:cubicBezTo>
                      <a:pt x="132" y="5"/>
                      <a:pt x="117" y="0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662;p45">
                <a:extLst>
                  <a:ext uri="{FF2B5EF4-FFF2-40B4-BE49-F238E27FC236}">
                    <a16:creationId xmlns:a16="http://schemas.microsoft.com/office/drawing/2014/main" id="{F8A21440-A5BD-283F-0B5B-16A87147D41D}"/>
                  </a:ext>
                </a:extLst>
              </p:cNvPr>
              <p:cNvSpPr/>
              <p:nvPr/>
            </p:nvSpPr>
            <p:spPr>
              <a:xfrm>
                <a:off x="2822380" y="2502194"/>
                <a:ext cx="98400" cy="51357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762" extrusionOk="0">
                    <a:moveTo>
                      <a:pt x="96" y="1"/>
                    </a:moveTo>
                    <a:cubicBezTo>
                      <a:pt x="70" y="1"/>
                      <a:pt x="45" y="13"/>
                      <a:pt x="26" y="35"/>
                    </a:cubicBezTo>
                    <a:cubicBezTo>
                      <a:pt x="0" y="75"/>
                      <a:pt x="7" y="134"/>
                      <a:pt x="46" y="161"/>
                    </a:cubicBezTo>
                    <a:cubicBezTo>
                      <a:pt x="429" y="445"/>
                      <a:pt x="878" y="656"/>
                      <a:pt x="1347" y="762"/>
                    </a:cubicBezTo>
                    <a:lnTo>
                      <a:pt x="1367" y="762"/>
                    </a:lnTo>
                    <a:cubicBezTo>
                      <a:pt x="1406" y="762"/>
                      <a:pt x="1440" y="735"/>
                      <a:pt x="1453" y="696"/>
                    </a:cubicBezTo>
                    <a:cubicBezTo>
                      <a:pt x="1459" y="643"/>
                      <a:pt x="1433" y="597"/>
                      <a:pt x="1387" y="590"/>
                    </a:cubicBezTo>
                    <a:cubicBezTo>
                      <a:pt x="944" y="491"/>
                      <a:pt x="515" y="293"/>
                      <a:pt x="152" y="22"/>
                    </a:cubicBezTo>
                    <a:cubicBezTo>
                      <a:pt x="135" y="8"/>
                      <a:pt x="115" y="1"/>
                      <a:pt x="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663;p45">
                <a:extLst>
                  <a:ext uri="{FF2B5EF4-FFF2-40B4-BE49-F238E27FC236}">
                    <a16:creationId xmlns:a16="http://schemas.microsoft.com/office/drawing/2014/main" id="{231DEF9B-7C3D-FE80-AD96-2E8DDCC60481}"/>
                  </a:ext>
                </a:extLst>
              </p:cNvPr>
              <p:cNvSpPr/>
              <p:nvPr/>
            </p:nvSpPr>
            <p:spPr>
              <a:xfrm>
                <a:off x="3033730" y="2413368"/>
                <a:ext cx="206573" cy="97929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453" extrusionOk="0">
                    <a:moveTo>
                      <a:pt x="864" y="1"/>
                    </a:moveTo>
                    <a:cubicBezTo>
                      <a:pt x="410" y="1"/>
                      <a:pt x="93" y="91"/>
                      <a:pt x="73" y="99"/>
                    </a:cubicBezTo>
                    <a:cubicBezTo>
                      <a:pt x="27" y="112"/>
                      <a:pt x="0" y="158"/>
                      <a:pt x="14" y="204"/>
                    </a:cubicBezTo>
                    <a:cubicBezTo>
                      <a:pt x="25" y="248"/>
                      <a:pt x="58" y="274"/>
                      <a:pt x="96" y="274"/>
                    </a:cubicBezTo>
                    <a:cubicBezTo>
                      <a:pt x="103" y="274"/>
                      <a:pt x="111" y="273"/>
                      <a:pt x="119" y="270"/>
                    </a:cubicBezTo>
                    <a:cubicBezTo>
                      <a:pt x="123" y="266"/>
                      <a:pt x="430" y="179"/>
                      <a:pt x="870" y="179"/>
                    </a:cubicBezTo>
                    <a:cubicBezTo>
                      <a:pt x="1170" y="179"/>
                      <a:pt x="1532" y="220"/>
                      <a:pt x="1902" y="356"/>
                    </a:cubicBezTo>
                    <a:cubicBezTo>
                      <a:pt x="2780" y="680"/>
                      <a:pt x="2879" y="1347"/>
                      <a:pt x="2886" y="1380"/>
                    </a:cubicBezTo>
                    <a:cubicBezTo>
                      <a:pt x="2893" y="1419"/>
                      <a:pt x="2932" y="1452"/>
                      <a:pt x="2972" y="1452"/>
                    </a:cubicBezTo>
                    <a:lnTo>
                      <a:pt x="2985" y="1452"/>
                    </a:lnTo>
                    <a:cubicBezTo>
                      <a:pt x="3031" y="1446"/>
                      <a:pt x="3064" y="1399"/>
                      <a:pt x="3058" y="1353"/>
                    </a:cubicBezTo>
                    <a:cubicBezTo>
                      <a:pt x="3058" y="1320"/>
                      <a:pt x="2945" y="554"/>
                      <a:pt x="1962" y="191"/>
                    </a:cubicBezTo>
                    <a:cubicBezTo>
                      <a:pt x="1565" y="45"/>
                      <a:pt x="1181" y="1"/>
                      <a:pt x="8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664;p45">
                <a:extLst>
                  <a:ext uri="{FF2B5EF4-FFF2-40B4-BE49-F238E27FC236}">
                    <a16:creationId xmlns:a16="http://schemas.microsoft.com/office/drawing/2014/main" id="{02B10064-F50F-69DA-1A05-4D09B52654EE}"/>
                  </a:ext>
                </a:extLst>
              </p:cNvPr>
              <p:cNvSpPr/>
              <p:nvPr/>
            </p:nvSpPr>
            <p:spPr>
              <a:xfrm>
                <a:off x="3239755" y="2511630"/>
                <a:ext cx="81079" cy="130953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943" extrusionOk="0">
                    <a:moveTo>
                      <a:pt x="94" y="0"/>
                    </a:moveTo>
                    <a:cubicBezTo>
                      <a:pt x="52" y="0"/>
                      <a:pt x="13" y="31"/>
                      <a:pt x="7" y="74"/>
                    </a:cubicBezTo>
                    <a:cubicBezTo>
                      <a:pt x="1" y="120"/>
                      <a:pt x="34" y="166"/>
                      <a:pt x="80" y="173"/>
                    </a:cubicBezTo>
                    <a:cubicBezTo>
                      <a:pt x="86" y="173"/>
                      <a:pt x="701" y="285"/>
                      <a:pt x="852" y="839"/>
                    </a:cubicBezTo>
                    <a:cubicBezTo>
                      <a:pt x="1018" y="1427"/>
                      <a:pt x="925" y="1830"/>
                      <a:pt x="925" y="1830"/>
                    </a:cubicBezTo>
                    <a:cubicBezTo>
                      <a:pt x="912" y="1876"/>
                      <a:pt x="938" y="1929"/>
                      <a:pt x="984" y="1936"/>
                    </a:cubicBezTo>
                    <a:cubicBezTo>
                      <a:pt x="991" y="1942"/>
                      <a:pt x="998" y="1942"/>
                      <a:pt x="1011" y="1942"/>
                    </a:cubicBezTo>
                    <a:cubicBezTo>
                      <a:pt x="1044" y="1942"/>
                      <a:pt x="1084" y="1916"/>
                      <a:pt x="1090" y="1876"/>
                    </a:cubicBezTo>
                    <a:cubicBezTo>
                      <a:pt x="1097" y="1856"/>
                      <a:pt x="1202" y="1427"/>
                      <a:pt x="1024" y="793"/>
                    </a:cubicBezTo>
                    <a:cubicBezTo>
                      <a:pt x="839" y="126"/>
                      <a:pt x="139" y="8"/>
                      <a:pt x="106" y="1"/>
                    </a:cubicBezTo>
                    <a:cubicBezTo>
                      <a:pt x="102" y="0"/>
                      <a:pt x="98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665;p45">
                <a:extLst>
                  <a:ext uri="{FF2B5EF4-FFF2-40B4-BE49-F238E27FC236}">
                    <a16:creationId xmlns:a16="http://schemas.microsoft.com/office/drawing/2014/main" id="{6AFDEA3D-4A0E-B363-6EB3-7402B252913C}"/>
                  </a:ext>
                </a:extLst>
              </p:cNvPr>
              <p:cNvSpPr/>
              <p:nvPr/>
            </p:nvSpPr>
            <p:spPr>
              <a:xfrm>
                <a:off x="3170339" y="2461016"/>
                <a:ext cx="45898" cy="57827"/>
              </a:xfrm>
              <a:custGeom>
                <a:avLst/>
                <a:gdLst/>
                <a:ahLst/>
                <a:cxnLst/>
                <a:rect l="l" t="t" r="r" b="b"/>
                <a:pathLst>
                  <a:path w="681" h="858" extrusionOk="0">
                    <a:moveTo>
                      <a:pt x="100" y="1"/>
                    </a:moveTo>
                    <a:cubicBezTo>
                      <a:pt x="70" y="1"/>
                      <a:pt x="39" y="20"/>
                      <a:pt x="20" y="52"/>
                    </a:cubicBezTo>
                    <a:cubicBezTo>
                      <a:pt x="1" y="92"/>
                      <a:pt x="20" y="144"/>
                      <a:pt x="60" y="171"/>
                    </a:cubicBezTo>
                    <a:cubicBezTo>
                      <a:pt x="502" y="395"/>
                      <a:pt x="502" y="752"/>
                      <a:pt x="502" y="772"/>
                    </a:cubicBezTo>
                    <a:cubicBezTo>
                      <a:pt x="502" y="818"/>
                      <a:pt x="542" y="858"/>
                      <a:pt x="588" y="858"/>
                    </a:cubicBezTo>
                    <a:lnTo>
                      <a:pt x="595" y="858"/>
                    </a:lnTo>
                    <a:cubicBezTo>
                      <a:pt x="641" y="858"/>
                      <a:pt x="681" y="825"/>
                      <a:pt x="681" y="772"/>
                    </a:cubicBezTo>
                    <a:cubicBezTo>
                      <a:pt x="681" y="752"/>
                      <a:pt x="681" y="290"/>
                      <a:pt x="139" y="12"/>
                    </a:cubicBezTo>
                    <a:cubicBezTo>
                      <a:pt x="127" y="4"/>
                      <a:pt x="114" y="1"/>
                      <a:pt x="1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666;p45">
                <a:extLst>
                  <a:ext uri="{FF2B5EF4-FFF2-40B4-BE49-F238E27FC236}">
                    <a16:creationId xmlns:a16="http://schemas.microsoft.com/office/drawing/2014/main" id="{FE374CEF-4488-DBE8-B1AD-BBA01CD11867}"/>
                  </a:ext>
                </a:extLst>
              </p:cNvPr>
              <p:cNvSpPr/>
              <p:nvPr/>
            </p:nvSpPr>
            <p:spPr>
              <a:xfrm>
                <a:off x="3257540" y="3372691"/>
                <a:ext cx="170111" cy="867095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10547" extrusionOk="0">
                    <a:moveTo>
                      <a:pt x="87" y="1"/>
                    </a:moveTo>
                    <a:cubicBezTo>
                      <a:pt x="83" y="1"/>
                      <a:pt x="78" y="1"/>
                      <a:pt x="73" y="2"/>
                    </a:cubicBezTo>
                    <a:cubicBezTo>
                      <a:pt x="27" y="8"/>
                      <a:pt x="1" y="48"/>
                      <a:pt x="7" y="94"/>
                    </a:cubicBezTo>
                    <a:cubicBezTo>
                      <a:pt x="120" y="873"/>
                      <a:pt x="384" y="1586"/>
                      <a:pt x="701" y="2405"/>
                    </a:cubicBezTo>
                    <a:cubicBezTo>
                      <a:pt x="985" y="3164"/>
                      <a:pt x="1315" y="4023"/>
                      <a:pt x="1566" y="5086"/>
                    </a:cubicBezTo>
                    <a:cubicBezTo>
                      <a:pt x="2067" y="7258"/>
                      <a:pt x="2351" y="10441"/>
                      <a:pt x="2351" y="10467"/>
                    </a:cubicBezTo>
                    <a:cubicBezTo>
                      <a:pt x="2358" y="10513"/>
                      <a:pt x="2391" y="10546"/>
                      <a:pt x="2431" y="10546"/>
                    </a:cubicBezTo>
                    <a:lnTo>
                      <a:pt x="2444" y="10546"/>
                    </a:lnTo>
                    <a:cubicBezTo>
                      <a:pt x="2483" y="10540"/>
                      <a:pt x="2523" y="10500"/>
                      <a:pt x="2516" y="10454"/>
                    </a:cubicBezTo>
                    <a:cubicBezTo>
                      <a:pt x="2516" y="10421"/>
                      <a:pt x="2233" y="7232"/>
                      <a:pt x="1724" y="5053"/>
                    </a:cubicBezTo>
                    <a:cubicBezTo>
                      <a:pt x="1473" y="3977"/>
                      <a:pt x="1143" y="3112"/>
                      <a:pt x="853" y="2346"/>
                    </a:cubicBezTo>
                    <a:cubicBezTo>
                      <a:pt x="542" y="1533"/>
                      <a:pt x="278" y="834"/>
                      <a:pt x="166" y="68"/>
                    </a:cubicBezTo>
                    <a:cubicBezTo>
                      <a:pt x="160" y="26"/>
                      <a:pt x="127" y="1"/>
                      <a:pt x="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667;p45">
                <a:extLst>
                  <a:ext uri="{FF2B5EF4-FFF2-40B4-BE49-F238E27FC236}">
                    <a16:creationId xmlns:a16="http://schemas.microsoft.com/office/drawing/2014/main" id="{6BC74783-43C9-C953-14A5-CA8DAE9B1808}"/>
                  </a:ext>
                </a:extLst>
              </p:cNvPr>
              <p:cNvSpPr/>
              <p:nvPr/>
            </p:nvSpPr>
            <p:spPr>
              <a:xfrm>
                <a:off x="3240631" y="3402317"/>
                <a:ext cx="52570" cy="8040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1193" extrusionOk="0">
                    <a:moveTo>
                      <a:pt x="91" y="1"/>
                    </a:moveTo>
                    <a:cubicBezTo>
                      <a:pt x="83" y="1"/>
                      <a:pt x="75" y="2"/>
                      <a:pt x="67" y="4"/>
                    </a:cubicBezTo>
                    <a:cubicBezTo>
                      <a:pt x="27" y="24"/>
                      <a:pt x="1" y="70"/>
                      <a:pt x="21" y="110"/>
                    </a:cubicBezTo>
                    <a:lnTo>
                      <a:pt x="27" y="136"/>
                    </a:lnTo>
                    <a:cubicBezTo>
                      <a:pt x="153" y="506"/>
                      <a:pt x="298" y="928"/>
                      <a:pt x="635" y="1179"/>
                    </a:cubicBezTo>
                    <a:cubicBezTo>
                      <a:pt x="648" y="1192"/>
                      <a:pt x="668" y="1192"/>
                      <a:pt x="681" y="1192"/>
                    </a:cubicBezTo>
                    <a:cubicBezTo>
                      <a:pt x="707" y="1192"/>
                      <a:pt x="734" y="1186"/>
                      <a:pt x="747" y="1159"/>
                    </a:cubicBezTo>
                    <a:cubicBezTo>
                      <a:pt x="780" y="1126"/>
                      <a:pt x="767" y="1074"/>
                      <a:pt x="734" y="1047"/>
                    </a:cubicBezTo>
                    <a:cubicBezTo>
                      <a:pt x="437" y="829"/>
                      <a:pt x="311" y="446"/>
                      <a:pt x="179" y="77"/>
                    </a:cubicBezTo>
                    <a:lnTo>
                      <a:pt x="173" y="57"/>
                    </a:lnTo>
                    <a:cubicBezTo>
                      <a:pt x="162" y="24"/>
                      <a:pt x="128" y="1"/>
                      <a:pt x="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668;p45">
                <a:extLst>
                  <a:ext uri="{FF2B5EF4-FFF2-40B4-BE49-F238E27FC236}">
                    <a16:creationId xmlns:a16="http://schemas.microsoft.com/office/drawing/2014/main" id="{CCFAC15B-F44B-D7F9-83A3-019ED6A9C0D0}"/>
                  </a:ext>
                </a:extLst>
              </p:cNvPr>
              <p:cNvSpPr/>
              <p:nvPr/>
            </p:nvSpPr>
            <p:spPr>
              <a:xfrm>
                <a:off x="2971457" y="3493839"/>
                <a:ext cx="135739" cy="82764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1228" extrusionOk="0">
                    <a:moveTo>
                      <a:pt x="95" y="0"/>
                    </a:moveTo>
                    <a:cubicBezTo>
                      <a:pt x="75" y="0"/>
                      <a:pt x="55" y="7"/>
                      <a:pt x="40" y="19"/>
                    </a:cubicBezTo>
                    <a:cubicBezTo>
                      <a:pt x="7" y="52"/>
                      <a:pt x="0" y="105"/>
                      <a:pt x="33" y="138"/>
                    </a:cubicBezTo>
                    <a:cubicBezTo>
                      <a:pt x="522" y="693"/>
                      <a:pt x="1189" y="1076"/>
                      <a:pt x="1908" y="1228"/>
                    </a:cubicBezTo>
                    <a:lnTo>
                      <a:pt x="1928" y="1228"/>
                    </a:lnTo>
                    <a:cubicBezTo>
                      <a:pt x="1968" y="1228"/>
                      <a:pt x="2001" y="1201"/>
                      <a:pt x="2007" y="1162"/>
                    </a:cubicBezTo>
                    <a:cubicBezTo>
                      <a:pt x="2014" y="1115"/>
                      <a:pt x="1988" y="1076"/>
                      <a:pt x="1941" y="1063"/>
                    </a:cubicBezTo>
                    <a:cubicBezTo>
                      <a:pt x="1255" y="924"/>
                      <a:pt x="621" y="554"/>
                      <a:pt x="152" y="26"/>
                    </a:cubicBezTo>
                    <a:cubicBezTo>
                      <a:pt x="138" y="9"/>
                      <a:pt x="117" y="0"/>
                      <a:pt x="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669;p45">
                <a:extLst>
                  <a:ext uri="{FF2B5EF4-FFF2-40B4-BE49-F238E27FC236}">
                    <a16:creationId xmlns:a16="http://schemas.microsoft.com/office/drawing/2014/main" id="{52809C99-F448-9F3E-593C-1A57DA967F1B}"/>
                  </a:ext>
                </a:extLst>
              </p:cNvPr>
              <p:cNvSpPr/>
              <p:nvPr/>
            </p:nvSpPr>
            <p:spPr>
              <a:xfrm>
                <a:off x="2998550" y="3558066"/>
                <a:ext cx="69487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18" extrusionOk="0">
                    <a:moveTo>
                      <a:pt x="92" y="1"/>
                    </a:moveTo>
                    <a:cubicBezTo>
                      <a:pt x="75" y="1"/>
                      <a:pt x="57" y="6"/>
                      <a:pt x="40" y="17"/>
                    </a:cubicBezTo>
                    <a:cubicBezTo>
                      <a:pt x="7" y="50"/>
                      <a:pt x="1" y="103"/>
                      <a:pt x="27" y="136"/>
                    </a:cubicBezTo>
                    <a:cubicBezTo>
                      <a:pt x="258" y="413"/>
                      <a:pt x="569" y="618"/>
                      <a:pt x="912" y="717"/>
                    </a:cubicBezTo>
                    <a:lnTo>
                      <a:pt x="938" y="717"/>
                    </a:lnTo>
                    <a:cubicBezTo>
                      <a:pt x="971" y="717"/>
                      <a:pt x="1004" y="697"/>
                      <a:pt x="1018" y="658"/>
                    </a:cubicBezTo>
                    <a:cubicBezTo>
                      <a:pt x="1031" y="618"/>
                      <a:pt x="1004" y="572"/>
                      <a:pt x="958" y="559"/>
                    </a:cubicBezTo>
                    <a:cubicBezTo>
                      <a:pt x="648" y="466"/>
                      <a:pt x="364" y="281"/>
                      <a:pt x="159" y="30"/>
                    </a:cubicBezTo>
                    <a:cubicBezTo>
                      <a:pt x="140" y="11"/>
                      <a:pt x="116" y="1"/>
                      <a:pt x="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670;p45">
                <a:extLst>
                  <a:ext uri="{FF2B5EF4-FFF2-40B4-BE49-F238E27FC236}">
                    <a16:creationId xmlns:a16="http://schemas.microsoft.com/office/drawing/2014/main" id="{A480E522-6733-8A9B-F826-C38510F077BB}"/>
                  </a:ext>
                </a:extLst>
              </p:cNvPr>
              <p:cNvSpPr/>
              <p:nvPr/>
            </p:nvSpPr>
            <p:spPr>
              <a:xfrm>
                <a:off x="3579290" y="3711658"/>
                <a:ext cx="17456" cy="75418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119" extrusionOk="0">
                    <a:moveTo>
                      <a:pt x="94" y="0"/>
                    </a:moveTo>
                    <a:cubicBezTo>
                      <a:pt x="87" y="0"/>
                      <a:pt x="80" y="1"/>
                      <a:pt x="73" y="3"/>
                    </a:cubicBezTo>
                    <a:cubicBezTo>
                      <a:pt x="34" y="10"/>
                      <a:pt x="1" y="56"/>
                      <a:pt x="14" y="95"/>
                    </a:cubicBezTo>
                    <a:cubicBezTo>
                      <a:pt x="73" y="406"/>
                      <a:pt x="93" y="716"/>
                      <a:pt x="67" y="1026"/>
                    </a:cubicBezTo>
                    <a:cubicBezTo>
                      <a:pt x="60" y="1073"/>
                      <a:pt x="93" y="1112"/>
                      <a:pt x="139" y="1119"/>
                    </a:cubicBezTo>
                    <a:lnTo>
                      <a:pt x="146" y="1119"/>
                    </a:lnTo>
                    <a:cubicBezTo>
                      <a:pt x="192" y="1119"/>
                      <a:pt x="225" y="1086"/>
                      <a:pt x="232" y="1046"/>
                    </a:cubicBezTo>
                    <a:cubicBezTo>
                      <a:pt x="258" y="716"/>
                      <a:pt x="238" y="386"/>
                      <a:pt x="172" y="62"/>
                    </a:cubicBezTo>
                    <a:cubicBezTo>
                      <a:pt x="167" y="29"/>
                      <a:pt x="133" y="0"/>
                      <a:pt x="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671;p45">
                <a:extLst>
                  <a:ext uri="{FF2B5EF4-FFF2-40B4-BE49-F238E27FC236}">
                    <a16:creationId xmlns:a16="http://schemas.microsoft.com/office/drawing/2014/main" id="{6BDD7500-2ACF-A07E-DC3E-75556AC687B3}"/>
                  </a:ext>
                </a:extLst>
              </p:cNvPr>
              <p:cNvSpPr/>
              <p:nvPr/>
            </p:nvSpPr>
            <p:spPr>
              <a:xfrm>
                <a:off x="1868273" y="1891801"/>
                <a:ext cx="467806" cy="18737"/>
              </a:xfrm>
              <a:custGeom>
                <a:avLst/>
                <a:gdLst/>
                <a:ahLst/>
                <a:cxnLst/>
                <a:rect l="l" t="t" r="r" b="b"/>
                <a:pathLst>
                  <a:path w="6941" h="278" extrusionOk="0">
                    <a:moveTo>
                      <a:pt x="139" y="0"/>
                    </a:moveTo>
                    <a:cubicBezTo>
                      <a:pt x="60" y="0"/>
                      <a:pt x="0" y="66"/>
                      <a:pt x="0" y="139"/>
                    </a:cubicBezTo>
                    <a:cubicBezTo>
                      <a:pt x="0" y="218"/>
                      <a:pt x="60" y="277"/>
                      <a:pt x="139" y="277"/>
                    </a:cubicBezTo>
                    <a:lnTo>
                      <a:pt x="6801" y="277"/>
                    </a:lnTo>
                    <a:cubicBezTo>
                      <a:pt x="6874" y="277"/>
                      <a:pt x="6940" y="218"/>
                      <a:pt x="6940" y="139"/>
                    </a:cubicBezTo>
                    <a:cubicBezTo>
                      <a:pt x="6940" y="66"/>
                      <a:pt x="6874" y="0"/>
                      <a:pt x="68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672;p45">
                <a:extLst>
                  <a:ext uri="{FF2B5EF4-FFF2-40B4-BE49-F238E27FC236}">
                    <a16:creationId xmlns:a16="http://schemas.microsoft.com/office/drawing/2014/main" id="{A611B81F-3327-A9C9-0C91-55835AE76874}"/>
                  </a:ext>
                </a:extLst>
              </p:cNvPr>
              <p:cNvSpPr/>
              <p:nvPr/>
            </p:nvSpPr>
            <p:spPr>
              <a:xfrm>
                <a:off x="1697832" y="1891801"/>
                <a:ext cx="107297" cy="18737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278" extrusionOk="0">
                    <a:moveTo>
                      <a:pt x="139" y="0"/>
                    </a:moveTo>
                    <a:cubicBezTo>
                      <a:pt x="66" y="0"/>
                      <a:pt x="0" y="66"/>
                      <a:pt x="0" y="139"/>
                    </a:cubicBezTo>
                    <a:cubicBezTo>
                      <a:pt x="0" y="218"/>
                      <a:pt x="66" y="277"/>
                      <a:pt x="139" y="277"/>
                    </a:cubicBezTo>
                    <a:lnTo>
                      <a:pt x="1453" y="277"/>
                    </a:lnTo>
                    <a:cubicBezTo>
                      <a:pt x="1532" y="277"/>
                      <a:pt x="1592" y="218"/>
                      <a:pt x="1592" y="139"/>
                    </a:cubicBezTo>
                    <a:cubicBezTo>
                      <a:pt x="1592" y="66"/>
                      <a:pt x="1532" y="0"/>
                      <a:pt x="14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673;p45">
                <a:extLst>
                  <a:ext uri="{FF2B5EF4-FFF2-40B4-BE49-F238E27FC236}">
                    <a16:creationId xmlns:a16="http://schemas.microsoft.com/office/drawing/2014/main" id="{B75E1001-6162-67B8-A9B4-577A78D96D91}"/>
                  </a:ext>
                </a:extLst>
              </p:cNvPr>
              <p:cNvSpPr/>
              <p:nvPr/>
            </p:nvSpPr>
            <p:spPr>
              <a:xfrm>
                <a:off x="2076051" y="1973618"/>
                <a:ext cx="260020" cy="18332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272" extrusionOk="0">
                    <a:moveTo>
                      <a:pt x="133" y="1"/>
                    </a:moveTo>
                    <a:cubicBezTo>
                      <a:pt x="60" y="1"/>
                      <a:pt x="1" y="60"/>
                      <a:pt x="1" y="133"/>
                    </a:cubicBezTo>
                    <a:cubicBezTo>
                      <a:pt x="1" y="212"/>
                      <a:pt x="60" y="272"/>
                      <a:pt x="133" y="272"/>
                    </a:cubicBezTo>
                    <a:lnTo>
                      <a:pt x="3718" y="272"/>
                    </a:lnTo>
                    <a:cubicBezTo>
                      <a:pt x="3791" y="272"/>
                      <a:pt x="3857" y="212"/>
                      <a:pt x="3857" y="133"/>
                    </a:cubicBezTo>
                    <a:cubicBezTo>
                      <a:pt x="3857" y="60"/>
                      <a:pt x="3791" y="1"/>
                      <a:pt x="37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674;p45">
                <a:extLst>
                  <a:ext uri="{FF2B5EF4-FFF2-40B4-BE49-F238E27FC236}">
                    <a16:creationId xmlns:a16="http://schemas.microsoft.com/office/drawing/2014/main" id="{0E34D034-F440-A04C-C336-CFDFC1D730E5}"/>
                  </a:ext>
                </a:extLst>
              </p:cNvPr>
              <p:cNvSpPr/>
              <p:nvPr/>
            </p:nvSpPr>
            <p:spPr>
              <a:xfrm>
                <a:off x="1697832" y="1973618"/>
                <a:ext cx="315151" cy="18332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272" extrusionOk="0">
                    <a:moveTo>
                      <a:pt x="139" y="1"/>
                    </a:moveTo>
                    <a:cubicBezTo>
                      <a:pt x="66" y="1"/>
                      <a:pt x="0" y="60"/>
                      <a:pt x="0" y="133"/>
                    </a:cubicBezTo>
                    <a:cubicBezTo>
                      <a:pt x="0" y="212"/>
                      <a:pt x="66" y="272"/>
                      <a:pt x="139" y="272"/>
                    </a:cubicBezTo>
                    <a:lnTo>
                      <a:pt x="4537" y="272"/>
                    </a:lnTo>
                    <a:cubicBezTo>
                      <a:pt x="4616" y="272"/>
                      <a:pt x="4675" y="212"/>
                      <a:pt x="4675" y="133"/>
                    </a:cubicBezTo>
                    <a:cubicBezTo>
                      <a:pt x="4675" y="60"/>
                      <a:pt x="4616" y="1"/>
                      <a:pt x="4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675;p45">
                <a:extLst>
                  <a:ext uri="{FF2B5EF4-FFF2-40B4-BE49-F238E27FC236}">
                    <a16:creationId xmlns:a16="http://schemas.microsoft.com/office/drawing/2014/main" id="{8B3BE405-F1ED-CA4B-EF3B-25B197489C24}"/>
                  </a:ext>
                </a:extLst>
              </p:cNvPr>
              <p:cNvSpPr/>
              <p:nvPr/>
            </p:nvSpPr>
            <p:spPr>
              <a:xfrm>
                <a:off x="2254108" y="2055099"/>
                <a:ext cx="81955" cy="1873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278" extrusionOk="0">
                    <a:moveTo>
                      <a:pt x="132" y="0"/>
                    </a:moveTo>
                    <a:cubicBezTo>
                      <a:pt x="60" y="0"/>
                      <a:pt x="0" y="60"/>
                      <a:pt x="0" y="139"/>
                    </a:cubicBezTo>
                    <a:cubicBezTo>
                      <a:pt x="0" y="212"/>
                      <a:pt x="60" y="278"/>
                      <a:pt x="132" y="278"/>
                    </a:cubicBezTo>
                    <a:lnTo>
                      <a:pt x="1076" y="278"/>
                    </a:lnTo>
                    <a:cubicBezTo>
                      <a:pt x="1149" y="278"/>
                      <a:pt x="1215" y="212"/>
                      <a:pt x="1215" y="139"/>
                    </a:cubicBezTo>
                    <a:cubicBezTo>
                      <a:pt x="1215" y="60"/>
                      <a:pt x="1149" y="0"/>
                      <a:pt x="10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676;p45">
                <a:extLst>
                  <a:ext uri="{FF2B5EF4-FFF2-40B4-BE49-F238E27FC236}">
                    <a16:creationId xmlns:a16="http://schemas.microsoft.com/office/drawing/2014/main" id="{70075F8F-2F60-D87A-9781-6271F3511B67}"/>
                  </a:ext>
                </a:extLst>
              </p:cNvPr>
              <p:cNvSpPr/>
              <p:nvPr/>
            </p:nvSpPr>
            <p:spPr>
              <a:xfrm>
                <a:off x="1697832" y="2055099"/>
                <a:ext cx="518961" cy="18737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278" extrusionOk="0">
                    <a:moveTo>
                      <a:pt x="139" y="0"/>
                    </a:moveTo>
                    <a:cubicBezTo>
                      <a:pt x="66" y="0"/>
                      <a:pt x="0" y="60"/>
                      <a:pt x="0" y="139"/>
                    </a:cubicBezTo>
                    <a:cubicBezTo>
                      <a:pt x="0" y="212"/>
                      <a:pt x="66" y="278"/>
                      <a:pt x="139" y="278"/>
                    </a:cubicBezTo>
                    <a:lnTo>
                      <a:pt x="7561" y="278"/>
                    </a:lnTo>
                    <a:cubicBezTo>
                      <a:pt x="7640" y="278"/>
                      <a:pt x="7699" y="212"/>
                      <a:pt x="7699" y="139"/>
                    </a:cubicBezTo>
                    <a:cubicBezTo>
                      <a:pt x="7699" y="60"/>
                      <a:pt x="7640" y="0"/>
                      <a:pt x="75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677;p45">
                <a:extLst>
                  <a:ext uri="{FF2B5EF4-FFF2-40B4-BE49-F238E27FC236}">
                    <a16:creationId xmlns:a16="http://schemas.microsoft.com/office/drawing/2014/main" id="{FBF5FA08-A87C-4698-7855-693618CF992E}"/>
                  </a:ext>
                </a:extLst>
              </p:cNvPr>
              <p:cNvSpPr/>
              <p:nvPr/>
            </p:nvSpPr>
            <p:spPr>
              <a:xfrm>
                <a:off x="1927445" y="2136511"/>
                <a:ext cx="408631" cy="18737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278" extrusionOk="0">
                    <a:moveTo>
                      <a:pt x="139" y="1"/>
                    </a:moveTo>
                    <a:cubicBezTo>
                      <a:pt x="67" y="1"/>
                      <a:pt x="0" y="67"/>
                      <a:pt x="0" y="139"/>
                    </a:cubicBezTo>
                    <a:cubicBezTo>
                      <a:pt x="0" y="219"/>
                      <a:pt x="67" y="278"/>
                      <a:pt x="139" y="278"/>
                    </a:cubicBezTo>
                    <a:lnTo>
                      <a:pt x="5923" y="278"/>
                    </a:lnTo>
                    <a:cubicBezTo>
                      <a:pt x="5996" y="278"/>
                      <a:pt x="6062" y="219"/>
                      <a:pt x="6062" y="139"/>
                    </a:cubicBezTo>
                    <a:cubicBezTo>
                      <a:pt x="6062" y="67"/>
                      <a:pt x="5996" y="1"/>
                      <a:pt x="59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678;p45">
                <a:extLst>
                  <a:ext uri="{FF2B5EF4-FFF2-40B4-BE49-F238E27FC236}">
                    <a16:creationId xmlns:a16="http://schemas.microsoft.com/office/drawing/2014/main" id="{1B1551CC-D338-EB67-7D51-2004D22FD569}"/>
                  </a:ext>
                </a:extLst>
              </p:cNvPr>
              <p:cNvSpPr/>
              <p:nvPr/>
            </p:nvSpPr>
            <p:spPr>
              <a:xfrm>
                <a:off x="1697832" y="2136511"/>
                <a:ext cx="137154" cy="18737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278" extrusionOk="0">
                    <a:moveTo>
                      <a:pt x="139" y="1"/>
                    </a:moveTo>
                    <a:cubicBezTo>
                      <a:pt x="66" y="1"/>
                      <a:pt x="0" y="67"/>
                      <a:pt x="0" y="139"/>
                    </a:cubicBezTo>
                    <a:cubicBezTo>
                      <a:pt x="0" y="219"/>
                      <a:pt x="66" y="278"/>
                      <a:pt x="139" y="278"/>
                    </a:cubicBezTo>
                    <a:lnTo>
                      <a:pt x="1895" y="278"/>
                    </a:lnTo>
                    <a:cubicBezTo>
                      <a:pt x="1975" y="278"/>
                      <a:pt x="2034" y="219"/>
                      <a:pt x="2034" y="139"/>
                    </a:cubicBezTo>
                    <a:cubicBezTo>
                      <a:pt x="2034" y="67"/>
                      <a:pt x="1975" y="1"/>
                      <a:pt x="18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679;p45">
                <a:extLst>
                  <a:ext uri="{FF2B5EF4-FFF2-40B4-BE49-F238E27FC236}">
                    <a16:creationId xmlns:a16="http://schemas.microsoft.com/office/drawing/2014/main" id="{ABDB8338-180F-2C8D-32D3-EFA2C4CA4FC9}"/>
                  </a:ext>
                </a:extLst>
              </p:cNvPr>
              <p:cNvSpPr/>
              <p:nvPr/>
            </p:nvSpPr>
            <p:spPr>
              <a:xfrm>
                <a:off x="2076051" y="2218396"/>
                <a:ext cx="148274" cy="18332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272" extrusionOk="0">
                    <a:moveTo>
                      <a:pt x="133" y="1"/>
                    </a:moveTo>
                    <a:cubicBezTo>
                      <a:pt x="60" y="1"/>
                      <a:pt x="1" y="60"/>
                      <a:pt x="1" y="133"/>
                    </a:cubicBezTo>
                    <a:cubicBezTo>
                      <a:pt x="1" y="212"/>
                      <a:pt x="60" y="271"/>
                      <a:pt x="133" y="271"/>
                    </a:cubicBezTo>
                    <a:lnTo>
                      <a:pt x="2061" y="271"/>
                    </a:lnTo>
                    <a:cubicBezTo>
                      <a:pt x="2140" y="271"/>
                      <a:pt x="2200" y="212"/>
                      <a:pt x="2200" y="133"/>
                    </a:cubicBezTo>
                    <a:cubicBezTo>
                      <a:pt x="2200" y="60"/>
                      <a:pt x="2140" y="1"/>
                      <a:pt x="20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680;p45">
                <a:extLst>
                  <a:ext uri="{FF2B5EF4-FFF2-40B4-BE49-F238E27FC236}">
                    <a16:creationId xmlns:a16="http://schemas.microsoft.com/office/drawing/2014/main" id="{D205C529-9AE5-BCE5-43E0-5195F7616D3F}"/>
                  </a:ext>
                </a:extLst>
              </p:cNvPr>
              <p:cNvSpPr/>
              <p:nvPr/>
            </p:nvSpPr>
            <p:spPr>
              <a:xfrm>
                <a:off x="1697832" y="2218396"/>
                <a:ext cx="329843" cy="18332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272" extrusionOk="0">
                    <a:moveTo>
                      <a:pt x="139" y="1"/>
                    </a:moveTo>
                    <a:cubicBezTo>
                      <a:pt x="66" y="1"/>
                      <a:pt x="0" y="60"/>
                      <a:pt x="0" y="133"/>
                    </a:cubicBezTo>
                    <a:cubicBezTo>
                      <a:pt x="0" y="212"/>
                      <a:pt x="66" y="271"/>
                      <a:pt x="139" y="271"/>
                    </a:cubicBezTo>
                    <a:lnTo>
                      <a:pt x="4755" y="271"/>
                    </a:lnTo>
                    <a:cubicBezTo>
                      <a:pt x="4834" y="271"/>
                      <a:pt x="4893" y="212"/>
                      <a:pt x="4893" y="133"/>
                    </a:cubicBezTo>
                    <a:cubicBezTo>
                      <a:pt x="4893" y="60"/>
                      <a:pt x="4834" y="1"/>
                      <a:pt x="47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681;p45">
                <a:extLst>
                  <a:ext uri="{FF2B5EF4-FFF2-40B4-BE49-F238E27FC236}">
                    <a16:creationId xmlns:a16="http://schemas.microsoft.com/office/drawing/2014/main" id="{316A5CF2-8F93-A3B5-CCDF-C4FC17669A43}"/>
                  </a:ext>
                </a:extLst>
              </p:cNvPr>
              <p:cNvSpPr/>
              <p:nvPr/>
            </p:nvSpPr>
            <p:spPr>
              <a:xfrm>
                <a:off x="2925157" y="3032725"/>
                <a:ext cx="129134" cy="123337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830" extrusionOk="0">
                    <a:moveTo>
                      <a:pt x="542" y="1"/>
                    </a:moveTo>
                    <a:lnTo>
                      <a:pt x="0" y="1011"/>
                    </a:lnTo>
                    <a:lnTo>
                      <a:pt x="1552" y="1830"/>
                    </a:lnTo>
                    <a:lnTo>
                      <a:pt x="1915" y="582"/>
                    </a:lnTo>
                    <a:lnTo>
                      <a:pt x="5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682;p45">
                <a:extLst>
                  <a:ext uri="{FF2B5EF4-FFF2-40B4-BE49-F238E27FC236}">
                    <a16:creationId xmlns:a16="http://schemas.microsoft.com/office/drawing/2014/main" id="{5192D46E-CB81-9106-93FB-C3D8F1D915CF}"/>
                  </a:ext>
                </a:extLst>
              </p:cNvPr>
              <p:cNvSpPr/>
              <p:nvPr/>
            </p:nvSpPr>
            <p:spPr>
              <a:xfrm>
                <a:off x="3054218" y="3010080"/>
                <a:ext cx="163372" cy="150903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39" extrusionOk="0">
                    <a:moveTo>
                      <a:pt x="1908" y="0"/>
                    </a:moveTo>
                    <a:lnTo>
                      <a:pt x="0" y="918"/>
                    </a:lnTo>
                    <a:lnTo>
                      <a:pt x="548" y="2239"/>
                    </a:lnTo>
                    <a:lnTo>
                      <a:pt x="2423" y="1096"/>
                    </a:lnTo>
                    <a:lnTo>
                      <a:pt x="19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825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Mi történik hivatali id</a:t>
            </a:r>
            <a:r>
              <a:rPr lang="hu-HU" b="1" dirty="0"/>
              <a:t>ő</a:t>
            </a:r>
            <a:r>
              <a:rPr lang="hu-HU" dirty="0"/>
              <a:t>n kívül?</a:t>
            </a:r>
            <a:endParaRPr dirty="0"/>
          </a:p>
        </p:txBody>
      </p:sp>
      <p:sp>
        <p:nvSpPr>
          <p:cNvPr id="2364" name="Google Shape;2364;p42"/>
          <p:cNvSpPr txBox="1">
            <a:spLocks noGrp="1"/>
          </p:cNvSpPr>
          <p:nvPr>
            <p:ph type="subTitle" idx="1"/>
          </p:nvPr>
        </p:nvSpPr>
        <p:spPr>
          <a:xfrm>
            <a:off x="795831" y="1601991"/>
            <a:ext cx="4251916" cy="1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hu-HU" sz="1600" b="1" dirty="0"/>
              <a:t>ÜGYELET: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hu-HU" sz="1600" b="1" dirty="0"/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hu-HU" sz="1600" dirty="0"/>
              <a:t>életveszély, vagyoni kárt okozó esemény, baleset esetén hívható telefonszám bármikor hivatali időn kívül, valamint hétvégén és ünnepnapokon is</a:t>
            </a:r>
          </a:p>
          <a:p>
            <a:pPr marL="285750" indent="-285750">
              <a:buClr>
                <a:schemeClr val="dk1"/>
              </a:buClr>
              <a:buSzPts val="1100"/>
            </a:pPr>
            <a:endParaRPr lang="hu-HU" sz="1600" dirty="0"/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hu-HU" sz="1600" dirty="0"/>
              <a:t>Minden megyében van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hu-HU" sz="1600" dirty="0"/>
          </a:p>
        </p:txBody>
      </p:sp>
      <p:grpSp>
        <p:nvGrpSpPr>
          <p:cNvPr id="2500" name="Google Shape;4332;p70">
            <a:extLst>
              <a:ext uri="{FF2B5EF4-FFF2-40B4-BE49-F238E27FC236}">
                <a16:creationId xmlns:a16="http://schemas.microsoft.com/office/drawing/2014/main" id="{8FE89DEF-7684-1F97-7443-F07A08389BFE}"/>
              </a:ext>
            </a:extLst>
          </p:cNvPr>
          <p:cNvGrpSpPr/>
          <p:nvPr/>
        </p:nvGrpSpPr>
        <p:grpSpPr>
          <a:xfrm>
            <a:off x="5425699" y="1377329"/>
            <a:ext cx="2767079" cy="3141077"/>
            <a:chOff x="13341150" y="3422725"/>
            <a:chExt cx="1227250" cy="1393125"/>
          </a:xfrm>
        </p:grpSpPr>
        <p:sp>
          <p:nvSpPr>
            <p:cNvPr id="2501" name="Google Shape;4333;p70">
              <a:extLst>
                <a:ext uri="{FF2B5EF4-FFF2-40B4-BE49-F238E27FC236}">
                  <a16:creationId xmlns:a16="http://schemas.microsoft.com/office/drawing/2014/main" id="{210B7AC5-DA41-257E-DBA2-C155BFE086CD}"/>
                </a:ext>
              </a:extLst>
            </p:cNvPr>
            <p:cNvSpPr/>
            <p:nvPr/>
          </p:nvSpPr>
          <p:spPr>
            <a:xfrm>
              <a:off x="13755400" y="3639475"/>
              <a:ext cx="225400" cy="153250"/>
            </a:xfrm>
            <a:custGeom>
              <a:avLst/>
              <a:gdLst/>
              <a:ahLst/>
              <a:cxnLst/>
              <a:rect l="l" t="t" r="r" b="b"/>
              <a:pathLst>
                <a:path w="9016" h="6130" extrusionOk="0">
                  <a:moveTo>
                    <a:pt x="0" y="1"/>
                  </a:moveTo>
                  <a:lnTo>
                    <a:pt x="0" y="6130"/>
                  </a:lnTo>
                  <a:lnTo>
                    <a:pt x="9016" y="6130"/>
                  </a:lnTo>
                  <a:lnTo>
                    <a:pt x="9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4334;p70">
              <a:extLst>
                <a:ext uri="{FF2B5EF4-FFF2-40B4-BE49-F238E27FC236}">
                  <a16:creationId xmlns:a16="http://schemas.microsoft.com/office/drawing/2014/main" id="{F47E6209-7F3A-D2C6-DE9E-385C42E3B7EB}"/>
                </a:ext>
              </a:extLst>
            </p:cNvPr>
            <p:cNvSpPr/>
            <p:nvPr/>
          </p:nvSpPr>
          <p:spPr>
            <a:xfrm>
              <a:off x="13710825" y="3746425"/>
              <a:ext cx="66150" cy="65575"/>
            </a:xfrm>
            <a:custGeom>
              <a:avLst/>
              <a:gdLst/>
              <a:ahLst/>
              <a:cxnLst/>
              <a:rect l="l" t="t" r="r" b="b"/>
              <a:pathLst>
                <a:path w="2646" h="2623" extrusionOk="0">
                  <a:moveTo>
                    <a:pt x="1910" y="0"/>
                  </a:moveTo>
                  <a:lnTo>
                    <a:pt x="1" y="2622"/>
                  </a:lnTo>
                  <a:lnTo>
                    <a:pt x="1" y="2622"/>
                  </a:lnTo>
                  <a:lnTo>
                    <a:pt x="2646" y="1886"/>
                  </a:lnTo>
                  <a:lnTo>
                    <a:pt x="19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4335;p70">
              <a:extLst>
                <a:ext uri="{FF2B5EF4-FFF2-40B4-BE49-F238E27FC236}">
                  <a16:creationId xmlns:a16="http://schemas.microsoft.com/office/drawing/2014/main" id="{93F5FD6B-610F-FE47-FE61-8781D0ACE035}"/>
                </a:ext>
              </a:extLst>
            </p:cNvPr>
            <p:cNvSpPr/>
            <p:nvPr/>
          </p:nvSpPr>
          <p:spPr>
            <a:xfrm>
              <a:off x="13798225" y="3675700"/>
              <a:ext cx="139750" cy="7225"/>
            </a:xfrm>
            <a:custGeom>
              <a:avLst/>
              <a:gdLst/>
              <a:ahLst/>
              <a:cxnLst/>
              <a:rect l="l" t="t" r="r" b="b"/>
              <a:pathLst>
                <a:path w="5590" h="289" extrusionOk="0">
                  <a:moveTo>
                    <a:pt x="139" y="1"/>
                  </a:moveTo>
                  <a:cubicBezTo>
                    <a:pt x="70" y="1"/>
                    <a:pt x="1" y="70"/>
                    <a:pt x="1" y="150"/>
                  </a:cubicBezTo>
                  <a:cubicBezTo>
                    <a:pt x="1" y="231"/>
                    <a:pt x="70" y="288"/>
                    <a:pt x="139" y="288"/>
                  </a:cubicBezTo>
                  <a:lnTo>
                    <a:pt x="5451" y="288"/>
                  </a:lnTo>
                  <a:cubicBezTo>
                    <a:pt x="5520" y="288"/>
                    <a:pt x="5589" y="231"/>
                    <a:pt x="5589" y="150"/>
                  </a:cubicBezTo>
                  <a:cubicBezTo>
                    <a:pt x="5589" y="70"/>
                    <a:pt x="5520" y="1"/>
                    <a:pt x="54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4336;p70">
              <a:extLst>
                <a:ext uri="{FF2B5EF4-FFF2-40B4-BE49-F238E27FC236}">
                  <a16:creationId xmlns:a16="http://schemas.microsoft.com/office/drawing/2014/main" id="{979BEA89-980A-AA73-5D2F-B655C0A06DD3}"/>
                </a:ext>
              </a:extLst>
            </p:cNvPr>
            <p:cNvSpPr/>
            <p:nvPr/>
          </p:nvSpPr>
          <p:spPr>
            <a:xfrm>
              <a:off x="13798225" y="3712500"/>
              <a:ext cx="139750" cy="7225"/>
            </a:xfrm>
            <a:custGeom>
              <a:avLst/>
              <a:gdLst/>
              <a:ahLst/>
              <a:cxnLst/>
              <a:rect l="l" t="t" r="r" b="b"/>
              <a:pathLst>
                <a:path w="5590" h="289" extrusionOk="0">
                  <a:moveTo>
                    <a:pt x="139" y="1"/>
                  </a:moveTo>
                  <a:cubicBezTo>
                    <a:pt x="70" y="1"/>
                    <a:pt x="1" y="70"/>
                    <a:pt x="1" y="139"/>
                  </a:cubicBezTo>
                  <a:cubicBezTo>
                    <a:pt x="1" y="219"/>
                    <a:pt x="70" y="288"/>
                    <a:pt x="139" y="288"/>
                  </a:cubicBezTo>
                  <a:lnTo>
                    <a:pt x="5451" y="288"/>
                  </a:lnTo>
                  <a:cubicBezTo>
                    <a:pt x="5520" y="288"/>
                    <a:pt x="5589" y="219"/>
                    <a:pt x="5589" y="139"/>
                  </a:cubicBezTo>
                  <a:cubicBezTo>
                    <a:pt x="5589" y="70"/>
                    <a:pt x="5520" y="1"/>
                    <a:pt x="54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4337;p70">
              <a:extLst>
                <a:ext uri="{FF2B5EF4-FFF2-40B4-BE49-F238E27FC236}">
                  <a16:creationId xmlns:a16="http://schemas.microsoft.com/office/drawing/2014/main" id="{031B81AA-7257-2DD4-D450-B855A9E69209}"/>
                </a:ext>
              </a:extLst>
            </p:cNvPr>
            <p:cNvSpPr/>
            <p:nvPr/>
          </p:nvSpPr>
          <p:spPr>
            <a:xfrm>
              <a:off x="13798225" y="3749300"/>
              <a:ext cx="139750" cy="7200"/>
            </a:xfrm>
            <a:custGeom>
              <a:avLst/>
              <a:gdLst/>
              <a:ahLst/>
              <a:cxnLst/>
              <a:rect l="l" t="t" r="r" b="b"/>
              <a:pathLst>
                <a:path w="5590" h="288" extrusionOk="0">
                  <a:moveTo>
                    <a:pt x="139" y="0"/>
                  </a:moveTo>
                  <a:cubicBezTo>
                    <a:pt x="70" y="0"/>
                    <a:pt x="1" y="58"/>
                    <a:pt x="1" y="138"/>
                  </a:cubicBezTo>
                  <a:cubicBezTo>
                    <a:pt x="1" y="219"/>
                    <a:pt x="70" y="288"/>
                    <a:pt x="139" y="288"/>
                  </a:cubicBezTo>
                  <a:lnTo>
                    <a:pt x="5451" y="288"/>
                  </a:lnTo>
                  <a:cubicBezTo>
                    <a:pt x="5520" y="288"/>
                    <a:pt x="5589" y="219"/>
                    <a:pt x="5589" y="138"/>
                  </a:cubicBezTo>
                  <a:cubicBezTo>
                    <a:pt x="5589" y="58"/>
                    <a:pt x="5520" y="0"/>
                    <a:pt x="54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4338;p70">
              <a:extLst>
                <a:ext uri="{FF2B5EF4-FFF2-40B4-BE49-F238E27FC236}">
                  <a16:creationId xmlns:a16="http://schemas.microsoft.com/office/drawing/2014/main" id="{60A9DDC7-4B18-6628-C02E-A80046D83820}"/>
                </a:ext>
              </a:extLst>
            </p:cNvPr>
            <p:cNvSpPr/>
            <p:nvPr/>
          </p:nvSpPr>
          <p:spPr>
            <a:xfrm>
              <a:off x="13919825" y="3422725"/>
              <a:ext cx="274000" cy="176525"/>
            </a:xfrm>
            <a:custGeom>
              <a:avLst/>
              <a:gdLst/>
              <a:ahLst/>
              <a:cxnLst/>
              <a:rect l="l" t="t" r="r" b="b"/>
              <a:pathLst>
                <a:path w="10960" h="7061" extrusionOk="0">
                  <a:moveTo>
                    <a:pt x="5486" y="1"/>
                  </a:moveTo>
                  <a:cubicBezTo>
                    <a:pt x="2450" y="1"/>
                    <a:pt x="1" y="1576"/>
                    <a:pt x="1" y="3531"/>
                  </a:cubicBezTo>
                  <a:cubicBezTo>
                    <a:pt x="1" y="5474"/>
                    <a:pt x="2450" y="7061"/>
                    <a:pt x="5486" y="7061"/>
                  </a:cubicBezTo>
                  <a:cubicBezTo>
                    <a:pt x="8510" y="7061"/>
                    <a:pt x="10959" y="5474"/>
                    <a:pt x="10959" y="3531"/>
                  </a:cubicBezTo>
                  <a:cubicBezTo>
                    <a:pt x="10959" y="1576"/>
                    <a:pt x="8510" y="1"/>
                    <a:pt x="54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4339;p70">
              <a:extLst>
                <a:ext uri="{FF2B5EF4-FFF2-40B4-BE49-F238E27FC236}">
                  <a16:creationId xmlns:a16="http://schemas.microsoft.com/office/drawing/2014/main" id="{72FCF52D-4672-3EE4-B23F-87AF54AFE3B3}"/>
                </a:ext>
              </a:extLst>
            </p:cNvPr>
            <p:cNvSpPr/>
            <p:nvPr/>
          </p:nvSpPr>
          <p:spPr>
            <a:xfrm>
              <a:off x="14125950" y="3553825"/>
              <a:ext cx="67000" cy="46300"/>
            </a:xfrm>
            <a:custGeom>
              <a:avLst/>
              <a:gdLst/>
              <a:ahLst/>
              <a:cxnLst/>
              <a:rect l="l" t="t" r="r" b="b"/>
              <a:pathLst>
                <a:path w="2680" h="1852" extrusionOk="0">
                  <a:moveTo>
                    <a:pt x="1530" y="0"/>
                  </a:moveTo>
                  <a:lnTo>
                    <a:pt x="1" y="1277"/>
                  </a:lnTo>
                  <a:lnTo>
                    <a:pt x="2680" y="1851"/>
                  </a:lnTo>
                  <a:lnTo>
                    <a:pt x="2680" y="1851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4340;p70">
              <a:extLst>
                <a:ext uri="{FF2B5EF4-FFF2-40B4-BE49-F238E27FC236}">
                  <a16:creationId xmlns:a16="http://schemas.microsoft.com/office/drawing/2014/main" id="{5A6A3147-29A5-C14F-C6FD-1D526627A7F9}"/>
                </a:ext>
              </a:extLst>
            </p:cNvPr>
            <p:cNvSpPr/>
            <p:nvPr/>
          </p:nvSpPr>
          <p:spPr>
            <a:xfrm>
              <a:off x="13987200" y="3494600"/>
              <a:ext cx="33350" cy="33650"/>
            </a:xfrm>
            <a:custGeom>
              <a:avLst/>
              <a:gdLst/>
              <a:ahLst/>
              <a:cxnLst/>
              <a:rect l="l" t="t" r="r" b="b"/>
              <a:pathLst>
                <a:path w="1334" h="1346" extrusionOk="0">
                  <a:moveTo>
                    <a:pt x="667" y="0"/>
                  </a:moveTo>
                  <a:cubicBezTo>
                    <a:pt x="299" y="0"/>
                    <a:pt x="0" y="299"/>
                    <a:pt x="0" y="667"/>
                  </a:cubicBezTo>
                  <a:cubicBezTo>
                    <a:pt x="0" y="1047"/>
                    <a:pt x="299" y="1346"/>
                    <a:pt x="667" y="1346"/>
                  </a:cubicBezTo>
                  <a:cubicBezTo>
                    <a:pt x="1035" y="1346"/>
                    <a:pt x="1334" y="1047"/>
                    <a:pt x="1334" y="667"/>
                  </a:cubicBezTo>
                  <a:cubicBezTo>
                    <a:pt x="1334" y="299"/>
                    <a:pt x="1035" y="0"/>
                    <a:pt x="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4341;p70">
              <a:extLst>
                <a:ext uri="{FF2B5EF4-FFF2-40B4-BE49-F238E27FC236}">
                  <a16:creationId xmlns:a16="http://schemas.microsoft.com/office/drawing/2014/main" id="{5E955030-6BE9-9B23-D873-0973C0232083}"/>
                </a:ext>
              </a:extLst>
            </p:cNvPr>
            <p:cNvSpPr/>
            <p:nvPr/>
          </p:nvSpPr>
          <p:spPr>
            <a:xfrm>
              <a:off x="14046125" y="3494600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679" y="0"/>
                  </a:moveTo>
                  <a:cubicBezTo>
                    <a:pt x="299" y="0"/>
                    <a:pt x="0" y="299"/>
                    <a:pt x="0" y="667"/>
                  </a:cubicBezTo>
                  <a:cubicBezTo>
                    <a:pt x="0" y="1047"/>
                    <a:pt x="299" y="1346"/>
                    <a:pt x="679" y="1346"/>
                  </a:cubicBezTo>
                  <a:cubicBezTo>
                    <a:pt x="1047" y="1346"/>
                    <a:pt x="1346" y="1047"/>
                    <a:pt x="1346" y="667"/>
                  </a:cubicBezTo>
                  <a:cubicBezTo>
                    <a:pt x="1346" y="299"/>
                    <a:pt x="1047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4342;p70">
              <a:extLst>
                <a:ext uri="{FF2B5EF4-FFF2-40B4-BE49-F238E27FC236}">
                  <a16:creationId xmlns:a16="http://schemas.microsoft.com/office/drawing/2014/main" id="{C18E96F4-257A-2165-236D-B1BEEC014CB3}"/>
                </a:ext>
              </a:extLst>
            </p:cNvPr>
            <p:cNvSpPr/>
            <p:nvPr/>
          </p:nvSpPr>
          <p:spPr>
            <a:xfrm>
              <a:off x="14105350" y="3494600"/>
              <a:ext cx="33350" cy="33650"/>
            </a:xfrm>
            <a:custGeom>
              <a:avLst/>
              <a:gdLst/>
              <a:ahLst/>
              <a:cxnLst/>
              <a:rect l="l" t="t" r="r" b="b"/>
              <a:pathLst>
                <a:path w="1334" h="1346" extrusionOk="0">
                  <a:moveTo>
                    <a:pt x="667" y="0"/>
                  </a:moveTo>
                  <a:cubicBezTo>
                    <a:pt x="299" y="0"/>
                    <a:pt x="0" y="299"/>
                    <a:pt x="0" y="667"/>
                  </a:cubicBezTo>
                  <a:cubicBezTo>
                    <a:pt x="0" y="1047"/>
                    <a:pt x="299" y="1346"/>
                    <a:pt x="667" y="1346"/>
                  </a:cubicBezTo>
                  <a:cubicBezTo>
                    <a:pt x="1035" y="1346"/>
                    <a:pt x="1334" y="1047"/>
                    <a:pt x="1334" y="667"/>
                  </a:cubicBezTo>
                  <a:cubicBezTo>
                    <a:pt x="1334" y="299"/>
                    <a:pt x="1035" y="0"/>
                    <a:pt x="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4343;p70">
              <a:extLst>
                <a:ext uri="{FF2B5EF4-FFF2-40B4-BE49-F238E27FC236}">
                  <a16:creationId xmlns:a16="http://schemas.microsoft.com/office/drawing/2014/main" id="{A880B2B8-1F67-787F-62EF-1314C764D1F8}"/>
                </a:ext>
              </a:extLst>
            </p:cNvPr>
            <p:cNvSpPr/>
            <p:nvPr/>
          </p:nvSpPr>
          <p:spPr>
            <a:xfrm>
              <a:off x="13400075" y="4725850"/>
              <a:ext cx="56650" cy="89425"/>
            </a:xfrm>
            <a:custGeom>
              <a:avLst/>
              <a:gdLst/>
              <a:ahLst/>
              <a:cxnLst/>
              <a:rect l="l" t="t" r="r" b="b"/>
              <a:pathLst>
                <a:path w="2266" h="3577" extrusionOk="0">
                  <a:moveTo>
                    <a:pt x="507" y="0"/>
                  </a:moveTo>
                  <a:cubicBezTo>
                    <a:pt x="507" y="0"/>
                    <a:pt x="1" y="2542"/>
                    <a:pt x="58" y="3048"/>
                  </a:cubicBezTo>
                  <a:cubicBezTo>
                    <a:pt x="104" y="3450"/>
                    <a:pt x="771" y="3577"/>
                    <a:pt x="1369" y="3577"/>
                  </a:cubicBezTo>
                  <a:cubicBezTo>
                    <a:pt x="1967" y="3577"/>
                    <a:pt x="2266" y="3301"/>
                    <a:pt x="2254" y="3105"/>
                  </a:cubicBezTo>
                  <a:cubicBezTo>
                    <a:pt x="2243" y="2657"/>
                    <a:pt x="1426" y="2634"/>
                    <a:pt x="1714" y="92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F89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4344;p70">
              <a:extLst>
                <a:ext uri="{FF2B5EF4-FFF2-40B4-BE49-F238E27FC236}">
                  <a16:creationId xmlns:a16="http://schemas.microsoft.com/office/drawing/2014/main" id="{5AD1F553-D966-EB81-9974-D9ED5EF2D407}"/>
                </a:ext>
              </a:extLst>
            </p:cNvPr>
            <p:cNvSpPr/>
            <p:nvPr/>
          </p:nvSpPr>
          <p:spPr>
            <a:xfrm>
              <a:off x="13400075" y="4781900"/>
              <a:ext cx="57800" cy="33950"/>
            </a:xfrm>
            <a:custGeom>
              <a:avLst/>
              <a:gdLst/>
              <a:ahLst/>
              <a:cxnLst/>
              <a:rect l="l" t="t" r="r" b="b"/>
              <a:pathLst>
                <a:path w="2312" h="1358" extrusionOk="0">
                  <a:moveTo>
                    <a:pt x="116" y="1"/>
                  </a:moveTo>
                  <a:cubicBezTo>
                    <a:pt x="47" y="300"/>
                    <a:pt x="1" y="599"/>
                    <a:pt x="24" y="806"/>
                  </a:cubicBezTo>
                  <a:cubicBezTo>
                    <a:pt x="70" y="1231"/>
                    <a:pt x="760" y="1358"/>
                    <a:pt x="1369" y="1358"/>
                  </a:cubicBezTo>
                  <a:cubicBezTo>
                    <a:pt x="1990" y="1358"/>
                    <a:pt x="2312" y="1070"/>
                    <a:pt x="2300" y="863"/>
                  </a:cubicBezTo>
                  <a:cubicBezTo>
                    <a:pt x="2289" y="679"/>
                    <a:pt x="2151" y="541"/>
                    <a:pt x="2001" y="369"/>
                  </a:cubicBezTo>
                  <a:cubicBezTo>
                    <a:pt x="1944" y="553"/>
                    <a:pt x="1771" y="691"/>
                    <a:pt x="1380" y="714"/>
                  </a:cubicBezTo>
                  <a:cubicBezTo>
                    <a:pt x="1328" y="717"/>
                    <a:pt x="1278" y="718"/>
                    <a:pt x="1230" y="718"/>
                  </a:cubicBezTo>
                  <a:cubicBezTo>
                    <a:pt x="389" y="718"/>
                    <a:pt x="170" y="262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4345;p70">
              <a:extLst>
                <a:ext uri="{FF2B5EF4-FFF2-40B4-BE49-F238E27FC236}">
                  <a16:creationId xmlns:a16="http://schemas.microsoft.com/office/drawing/2014/main" id="{2F3667BB-7836-8AE0-5045-74D4D5292853}"/>
                </a:ext>
              </a:extLst>
            </p:cNvPr>
            <p:cNvSpPr/>
            <p:nvPr/>
          </p:nvSpPr>
          <p:spPr>
            <a:xfrm>
              <a:off x="13572275" y="4732450"/>
              <a:ext cx="94600" cy="75675"/>
            </a:xfrm>
            <a:custGeom>
              <a:avLst/>
              <a:gdLst/>
              <a:ahLst/>
              <a:cxnLst/>
              <a:rect l="l" t="t" r="r" b="b"/>
              <a:pathLst>
                <a:path w="3784" h="3027" extrusionOk="0">
                  <a:moveTo>
                    <a:pt x="1185" y="1"/>
                  </a:moveTo>
                  <a:lnTo>
                    <a:pt x="35" y="81"/>
                  </a:lnTo>
                  <a:cubicBezTo>
                    <a:pt x="35" y="81"/>
                    <a:pt x="0" y="1024"/>
                    <a:pt x="219" y="1818"/>
                  </a:cubicBezTo>
                  <a:cubicBezTo>
                    <a:pt x="299" y="2128"/>
                    <a:pt x="426" y="2358"/>
                    <a:pt x="610" y="2600"/>
                  </a:cubicBezTo>
                  <a:cubicBezTo>
                    <a:pt x="790" y="2828"/>
                    <a:pt x="1830" y="3027"/>
                    <a:pt x="2651" y="3027"/>
                  </a:cubicBezTo>
                  <a:cubicBezTo>
                    <a:pt x="3195" y="3027"/>
                    <a:pt x="3643" y="2939"/>
                    <a:pt x="3680" y="2715"/>
                  </a:cubicBezTo>
                  <a:cubicBezTo>
                    <a:pt x="3784" y="2094"/>
                    <a:pt x="1415" y="2278"/>
                    <a:pt x="1185" y="1"/>
                  </a:cubicBezTo>
                  <a:close/>
                </a:path>
              </a:pathLst>
            </a:custGeom>
            <a:solidFill>
              <a:srgbClr val="F89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4346;p70">
              <a:extLst>
                <a:ext uri="{FF2B5EF4-FFF2-40B4-BE49-F238E27FC236}">
                  <a16:creationId xmlns:a16="http://schemas.microsoft.com/office/drawing/2014/main" id="{94FB967D-EC44-BB0D-2E27-B60459A97183}"/>
                </a:ext>
              </a:extLst>
            </p:cNvPr>
            <p:cNvSpPr/>
            <p:nvPr/>
          </p:nvSpPr>
          <p:spPr>
            <a:xfrm>
              <a:off x="13577725" y="4777875"/>
              <a:ext cx="89450" cy="31050"/>
            </a:xfrm>
            <a:custGeom>
              <a:avLst/>
              <a:gdLst/>
              <a:ahLst/>
              <a:cxnLst/>
              <a:rect l="l" t="t" r="r" b="b"/>
              <a:pathLst>
                <a:path w="3578" h="1242" extrusionOk="0">
                  <a:moveTo>
                    <a:pt x="1" y="1"/>
                  </a:moveTo>
                  <a:cubicBezTo>
                    <a:pt x="35" y="265"/>
                    <a:pt x="93" y="507"/>
                    <a:pt x="369" y="817"/>
                  </a:cubicBezTo>
                  <a:cubicBezTo>
                    <a:pt x="561" y="1044"/>
                    <a:pt x="1624" y="1242"/>
                    <a:pt x="2468" y="1242"/>
                  </a:cubicBezTo>
                  <a:cubicBezTo>
                    <a:pt x="3036" y="1242"/>
                    <a:pt x="3506" y="1152"/>
                    <a:pt x="3543" y="921"/>
                  </a:cubicBezTo>
                  <a:cubicBezTo>
                    <a:pt x="3577" y="645"/>
                    <a:pt x="3175" y="449"/>
                    <a:pt x="2439" y="219"/>
                  </a:cubicBezTo>
                  <a:cubicBezTo>
                    <a:pt x="2368" y="402"/>
                    <a:pt x="2144" y="720"/>
                    <a:pt x="1498" y="720"/>
                  </a:cubicBezTo>
                  <a:cubicBezTo>
                    <a:pt x="1413" y="720"/>
                    <a:pt x="1320" y="714"/>
                    <a:pt x="1220" y="702"/>
                  </a:cubicBezTo>
                  <a:cubicBezTo>
                    <a:pt x="495" y="622"/>
                    <a:pt x="150" y="25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4347;p70">
              <a:extLst>
                <a:ext uri="{FF2B5EF4-FFF2-40B4-BE49-F238E27FC236}">
                  <a16:creationId xmlns:a16="http://schemas.microsoft.com/office/drawing/2014/main" id="{23EFD1AB-29C6-2842-AEE8-C8926B248334}"/>
                </a:ext>
              </a:extLst>
            </p:cNvPr>
            <p:cNvSpPr/>
            <p:nvPr/>
          </p:nvSpPr>
          <p:spPr>
            <a:xfrm>
              <a:off x="13494950" y="4100300"/>
              <a:ext cx="130250" cy="642850"/>
            </a:xfrm>
            <a:custGeom>
              <a:avLst/>
              <a:gdLst/>
              <a:ahLst/>
              <a:cxnLst/>
              <a:rect l="l" t="t" r="r" b="b"/>
              <a:pathLst>
                <a:path w="5210" h="25714" extrusionOk="0">
                  <a:moveTo>
                    <a:pt x="4508" y="1"/>
                  </a:moveTo>
                  <a:lnTo>
                    <a:pt x="1162" y="392"/>
                  </a:lnTo>
                  <a:lnTo>
                    <a:pt x="0" y="6486"/>
                  </a:lnTo>
                  <a:lnTo>
                    <a:pt x="1553" y="13995"/>
                  </a:lnTo>
                  <a:cubicBezTo>
                    <a:pt x="1553" y="13995"/>
                    <a:pt x="1484" y="15927"/>
                    <a:pt x="1541" y="18192"/>
                  </a:cubicBezTo>
                  <a:cubicBezTo>
                    <a:pt x="1599" y="20457"/>
                    <a:pt x="2335" y="25528"/>
                    <a:pt x="2335" y="25528"/>
                  </a:cubicBezTo>
                  <a:cubicBezTo>
                    <a:pt x="2755" y="25664"/>
                    <a:pt x="3148" y="25714"/>
                    <a:pt x="3500" y="25714"/>
                  </a:cubicBezTo>
                  <a:cubicBezTo>
                    <a:pt x="4527" y="25714"/>
                    <a:pt x="5209" y="25287"/>
                    <a:pt x="5209" y="25287"/>
                  </a:cubicBezTo>
                  <a:cubicBezTo>
                    <a:pt x="5209" y="25287"/>
                    <a:pt x="5186" y="16732"/>
                    <a:pt x="5175" y="13236"/>
                  </a:cubicBezTo>
                  <a:cubicBezTo>
                    <a:pt x="5175" y="9752"/>
                    <a:pt x="4508" y="1"/>
                    <a:pt x="4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4348;p70">
              <a:extLst>
                <a:ext uri="{FF2B5EF4-FFF2-40B4-BE49-F238E27FC236}">
                  <a16:creationId xmlns:a16="http://schemas.microsoft.com/office/drawing/2014/main" id="{8A92016F-759C-1E7A-711E-F26A5CE24EDE}"/>
                </a:ext>
              </a:extLst>
            </p:cNvPr>
            <p:cNvSpPr/>
            <p:nvPr/>
          </p:nvSpPr>
          <p:spPr>
            <a:xfrm>
              <a:off x="13386850" y="4094850"/>
              <a:ext cx="160725" cy="645250"/>
            </a:xfrm>
            <a:custGeom>
              <a:avLst/>
              <a:gdLst/>
              <a:ahLst/>
              <a:cxnLst/>
              <a:rect l="l" t="t" r="r" b="b"/>
              <a:pathLst>
                <a:path w="6429" h="25810" extrusionOk="0">
                  <a:moveTo>
                    <a:pt x="2312" y="0"/>
                  </a:moveTo>
                  <a:cubicBezTo>
                    <a:pt x="2312" y="0"/>
                    <a:pt x="1139" y="2967"/>
                    <a:pt x="921" y="4669"/>
                  </a:cubicBezTo>
                  <a:cubicBezTo>
                    <a:pt x="771" y="5842"/>
                    <a:pt x="1254" y="12109"/>
                    <a:pt x="1197" y="13431"/>
                  </a:cubicBezTo>
                  <a:cubicBezTo>
                    <a:pt x="1139" y="14753"/>
                    <a:pt x="760" y="16041"/>
                    <a:pt x="380" y="18433"/>
                  </a:cubicBezTo>
                  <a:cubicBezTo>
                    <a:pt x="1" y="20825"/>
                    <a:pt x="139" y="25390"/>
                    <a:pt x="139" y="25390"/>
                  </a:cubicBezTo>
                  <a:cubicBezTo>
                    <a:pt x="139" y="25390"/>
                    <a:pt x="1070" y="25810"/>
                    <a:pt x="2161" y="25810"/>
                  </a:cubicBezTo>
                  <a:cubicBezTo>
                    <a:pt x="2410" y="25810"/>
                    <a:pt x="2666" y="25788"/>
                    <a:pt x="2921" y="25735"/>
                  </a:cubicBezTo>
                  <a:cubicBezTo>
                    <a:pt x="2921" y="25735"/>
                    <a:pt x="4405" y="17111"/>
                    <a:pt x="4865" y="15478"/>
                  </a:cubicBezTo>
                  <a:cubicBezTo>
                    <a:pt x="5336" y="13833"/>
                    <a:pt x="6371" y="5094"/>
                    <a:pt x="6371" y="5094"/>
                  </a:cubicBezTo>
                  <a:lnTo>
                    <a:pt x="6429" y="564"/>
                  </a:lnTo>
                  <a:lnTo>
                    <a:pt x="23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4349;p70">
              <a:extLst>
                <a:ext uri="{FF2B5EF4-FFF2-40B4-BE49-F238E27FC236}">
                  <a16:creationId xmlns:a16="http://schemas.microsoft.com/office/drawing/2014/main" id="{DD16D9B2-57B4-D6C3-E097-9EB078275162}"/>
                </a:ext>
              </a:extLst>
            </p:cNvPr>
            <p:cNvSpPr/>
            <p:nvPr/>
          </p:nvSpPr>
          <p:spPr>
            <a:xfrm>
              <a:off x="13521975" y="4390000"/>
              <a:ext cx="102925" cy="355125"/>
            </a:xfrm>
            <a:custGeom>
              <a:avLst/>
              <a:gdLst/>
              <a:ahLst/>
              <a:cxnLst/>
              <a:rect l="l" t="t" r="r" b="b"/>
              <a:pathLst>
                <a:path w="4117" h="14205" extrusionOk="0">
                  <a:moveTo>
                    <a:pt x="87" y="1"/>
                  </a:moveTo>
                  <a:cubicBezTo>
                    <a:pt x="81" y="1"/>
                    <a:pt x="75" y="2"/>
                    <a:pt x="69" y="4"/>
                  </a:cubicBezTo>
                  <a:cubicBezTo>
                    <a:pt x="35" y="4"/>
                    <a:pt x="0" y="38"/>
                    <a:pt x="12" y="73"/>
                  </a:cubicBezTo>
                  <a:lnTo>
                    <a:pt x="403" y="2407"/>
                  </a:lnTo>
                  <a:cubicBezTo>
                    <a:pt x="403" y="2430"/>
                    <a:pt x="334" y="4362"/>
                    <a:pt x="391" y="6604"/>
                  </a:cubicBezTo>
                  <a:cubicBezTo>
                    <a:pt x="449" y="8846"/>
                    <a:pt x="1185" y="13894"/>
                    <a:pt x="1185" y="13952"/>
                  </a:cubicBezTo>
                  <a:cubicBezTo>
                    <a:pt x="1185" y="13975"/>
                    <a:pt x="1208" y="13998"/>
                    <a:pt x="1231" y="13998"/>
                  </a:cubicBezTo>
                  <a:cubicBezTo>
                    <a:pt x="1691" y="14147"/>
                    <a:pt x="2104" y="14205"/>
                    <a:pt x="2461" y="14205"/>
                  </a:cubicBezTo>
                  <a:cubicBezTo>
                    <a:pt x="3427" y="14205"/>
                    <a:pt x="4036" y="13825"/>
                    <a:pt x="4071" y="13802"/>
                  </a:cubicBezTo>
                  <a:cubicBezTo>
                    <a:pt x="4105" y="13779"/>
                    <a:pt x="4117" y="13745"/>
                    <a:pt x="4094" y="13710"/>
                  </a:cubicBezTo>
                  <a:cubicBezTo>
                    <a:pt x="4086" y="13688"/>
                    <a:pt x="4065" y="13675"/>
                    <a:pt x="4041" y="13675"/>
                  </a:cubicBezTo>
                  <a:cubicBezTo>
                    <a:pt x="4028" y="13675"/>
                    <a:pt x="4014" y="13679"/>
                    <a:pt x="4002" y="13687"/>
                  </a:cubicBezTo>
                  <a:cubicBezTo>
                    <a:pt x="3993" y="13696"/>
                    <a:pt x="3397" y="14063"/>
                    <a:pt x="2458" y="14063"/>
                  </a:cubicBezTo>
                  <a:cubicBezTo>
                    <a:pt x="2117" y="14063"/>
                    <a:pt x="1731" y="14015"/>
                    <a:pt x="1311" y="13883"/>
                  </a:cubicBezTo>
                  <a:cubicBezTo>
                    <a:pt x="1242" y="13400"/>
                    <a:pt x="575" y="8731"/>
                    <a:pt x="529" y="6604"/>
                  </a:cubicBezTo>
                  <a:cubicBezTo>
                    <a:pt x="472" y="4373"/>
                    <a:pt x="541" y="2430"/>
                    <a:pt x="541" y="2395"/>
                  </a:cubicBezTo>
                  <a:lnTo>
                    <a:pt x="150" y="61"/>
                  </a:lnTo>
                  <a:cubicBezTo>
                    <a:pt x="140" y="23"/>
                    <a:pt x="115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4350;p70">
              <a:extLst>
                <a:ext uri="{FF2B5EF4-FFF2-40B4-BE49-F238E27FC236}">
                  <a16:creationId xmlns:a16="http://schemas.microsoft.com/office/drawing/2014/main" id="{19A7FA65-B7B1-5FDF-2B05-96B6E860FB0B}"/>
                </a:ext>
              </a:extLst>
            </p:cNvPr>
            <p:cNvSpPr/>
            <p:nvPr/>
          </p:nvSpPr>
          <p:spPr>
            <a:xfrm>
              <a:off x="13390300" y="4107200"/>
              <a:ext cx="159000" cy="634775"/>
            </a:xfrm>
            <a:custGeom>
              <a:avLst/>
              <a:gdLst/>
              <a:ahLst/>
              <a:cxnLst/>
              <a:rect l="l" t="t" r="r" b="b"/>
              <a:pathLst>
                <a:path w="6360" h="25391" extrusionOk="0">
                  <a:moveTo>
                    <a:pt x="6291" y="1"/>
                  </a:moveTo>
                  <a:cubicBezTo>
                    <a:pt x="6256" y="1"/>
                    <a:pt x="6222" y="35"/>
                    <a:pt x="6222" y="70"/>
                  </a:cubicBezTo>
                  <a:lnTo>
                    <a:pt x="6164" y="4589"/>
                  </a:lnTo>
                  <a:cubicBezTo>
                    <a:pt x="6164" y="4681"/>
                    <a:pt x="5118" y="13351"/>
                    <a:pt x="4669" y="14961"/>
                  </a:cubicBezTo>
                  <a:cubicBezTo>
                    <a:pt x="4232" y="16525"/>
                    <a:pt x="2841" y="24505"/>
                    <a:pt x="2726" y="25183"/>
                  </a:cubicBezTo>
                  <a:cubicBezTo>
                    <a:pt x="2483" y="25230"/>
                    <a:pt x="2242" y="25249"/>
                    <a:pt x="2010" y="25249"/>
                  </a:cubicBezTo>
                  <a:cubicBezTo>
                    <a:pt x="974" y="25249"/>
                    <a:pt x="113" y="24873"/>
                    <a:pt x="104" y="24873"/>
                  </a:cubicBezTo>
                  <a:cubicBezTo>
                    <a:pt x="92" y="24865"/>
                    <a:pt x="80" y="24861"/>
                    <a:pt x="68" y="24861"/>
                  </a:cubicBezTo>
                  <a:cubicBezTo>
                    <a:pt x="47" y="24861"/>
                    <a:pt x="27" y="24874"/>
                    <a:pt x="12" y="24896"/>
                  </a:cubicBezTo>
                  <a:cubicBezTo>
                    <a:pt x="1" y="24930"/>
                    <a:pt x="12" y="24976"/>
                    <a:pt x="47" y="24988"/>
                  </a:cubicBezTo>
                  <a:cubicBezTo>
                    <a:pt x="93" y="25011"/>
                    <a:pt x="955" y="25390"/>
                    <a:pt x="2001" y="25390"/>
                  </a:cubicBezTo>
                  <a:cubicBezTo>
                    <a:pt x="2254" y="25390"/>
                    <a:pt x="2530" y="25367"/>
                    <a:pt x="2795" y="25310"/>
                  </a:cubicBezTo>
                  <a:cubicBezTo>
                    <a:pt x="2829" y="25310"/>
                    <a:pt x="2841" y="25287"/>
                    <a:pt x="2852" y="25252"/>
                  </a:cubicBezTo>
                  <a:cubicBezTo>
                    <a:pt x="2864" y="25172"/>
                    <a:pt x="4336" y="16617"/>
                    <a:pt x="4796" y="14995"/>
                  </a:cubicBezTo>
                  <a:cubicBezTo>
                    <a:pt x="5256" y="13374"/>
                    <a:pt x="6291" y="4692"/>
                    <a:pt x="6302" y="4600"/>
                  </a:cubicBezTo>
                  <a:lnTo>
                    <a:pt x="6360" y="70"/>
                  </a:lnTo>
                  <a:cubicBezTo>
                    <a:pt x="6360" y="35"/>
                    <a:pt x="6325" y="1"/>
                    <a:pt x="62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4351;p70">
              <a:extLst>
                <a:ext uri="{FF2B5EF4-FFF2-40B4-BE49-F238E27FC236}">
                  <a16:creationId xmlns:a16="http://schemas.microsoft.com/office/drawing/2014/main" id="{F91FF3F3-DE30-A0D9-BA03-62FB32CE2E41}"/>
                </a:ext>
              </a:extLst>
            </p:cNvPr>
            <p:cNvSpPr/>
            <p:nvPr/>
          </p:nvSpPr>
          <p:spPr>
            <a:xfrm>
              <a:off x="13544400" y="4207450"/>
              <a:ext cx="41975" cy="16500"/>
            </a:xfrm>
            <a:custGeom>
              <a:avLst/>
              <a:gdLst/>
              <a:ahLst/>
              <a:cxnLst/>
              <a:rect l="l" t="t" r="r" b="b"/>
              <a:pathLst>
                <a:path w="1679" h="660" extrusionOk="0">
                  <a:moveTo>
                    <a:pt x="1595" y="1"/>
                  </a:moveTo>
                  <a:cubicBezTo>
                    <a:pt x="1588" y="1"/>
                    <a:pt x="1582" y="2"/>
                    <a:pt x="1575" y="4"/>
                  </a:cubicBezTo>
                  <a:lnTo>
                    <a:pt x="46" y="533"/>
                  </a:lnTo>
                  <a:cubicBezTo>
                    <a:pt x="12" y="544"/>
                    <a:pt x="0" y="579"/>
                    <a:pt x="12" y="613"/>
                  </a:cubicBezTo>
                  <a:cubicBezTo>
                    <a:pt x="23" y="636"/>
                    <a:pt x="46" y="659"/>
                    <a:pt x="69" y="659"/>
                  </a:cubicBezTo>
                  <a:lnTo>
                    <a:pt x="92" y="659"/>
                  </a:lnTo>
                  <a:lnTo>
                    <a:pt x="1621" y="130"/>
                  </a:lnTo>
                  <a:cubicBezTo>
                    <a:pt x="1656" y="119"/>
                    <a:pt x="1679" y="84"/>
                    <a:pt x="1667" y="50"/>
                  </a:cubicBezTo>
                  <a:cubicBezTo>
                    <a:pt x="1658" y="21"/>
                    <a:pt x="1625" y="1"/>
                    <a:pt x="15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4352;p70">
              <a:extLst>
                <a:ext uri="{FF2B5EF4-FFF2-40B4-BE49-F238E27FC236}">
                  <a16:creationId xmlns:a16="http://schemas.microsoft.com/office/drawing/2014/main" id="{609F0220-0C42-41AA-F9DA-DEA0BEF2C221}"/>
                </a:ext>
              </a:extLst>
            </p:cNvPr>
            <p:cNvSpPr/>
            <p:nvPr/>
          </p:nvSpPr>
          <p:spPr>
            <a:xfrm>
              <a:off x="13542675" y="4227550"/>
              <a:ext cx="31925" cy="9325"/>
            </a:xfrm>
            <a:custGeom>
              <a:avLst/>
              <a:gdLst/>
              <a:ahLst/>
              <a:cxnLst/>
              <a:rect l="l" t="t" r="r" b="b"/>
              <a:pathLst>
                <a:path w="1277" h="373" extrusionOk="0">
                  <a:moveTo>
                    <a:pt x="1198" y="0"/>
                  </a:moveTo>
                  <a:cubicBezTo>
                    <a:pt x="1190" y="0"/>
                    <a:pt x="1182" y="2"/>
                    <a:pt x="1173" y="5"/>
                  </a:cubicBezTo>
                  <a:cubicBezTo>
                    <a:pt x="667" y="235"/>
                    <a:pt x="69" y="235"/>
                    <a:pt x="69" y="235"/>
                  </a:cubicBezTo>
                  <a:cubicBezTo>
                    <a:pt x="23" y="235"/>
                    <a:pt x="0" y="269"/>
                    <a:pt x="0" y="304"/>
                  </a:cubicBezTo>
                  <a:cubicBezTo>
                    <a:pt x="0" y="338"/>
                    <a:pt x="23" y="373"/>
                    <a:pt x="69" y="373"/>
                  </a:cubicBezTo>
                  <a:cubicBezTo>
                    <a:pt x="92" y="373"/>
                    <a:pt x="702" y="373"/>
                    <a:pt x="1230" y="131"/>
                  </a:cubicBezTo>
                  <a:cubicBezTo>
                    <a:pt x="1253" y="120"/>
                    <a:pt x="1276" y="74"/>
                    <a:pt x="1253" y="39"/>
                  </a:cubicBezTo>
                  <a:cubicBezTo>
                    <a:pt x="1245" y="13"/>
                    <a:pt x="1223" y="0"/>
                    <a:pt x="1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4353;p70">
              <a:extLst>
                <a:ext uri="{FF2B5EF4-FFF2-40B4-BE49-F238E27FC236}">
                  <a16:creationId xmlns:a16="http://schemas.microsoft.com/office/drawing/2014/main" id="{189E1135-1E2C-7D31-274C-269E7924B2FF}"/>
                </a:ext>
              </a:extLst>
            </p:cNvPr>
            <p:cNvSpPr/>
            <p:nvPr/>
          </p:nvSpPr>
          <p:spPr>
            <a:xfrm>
              <a:off x="13545825" y="4108850"/>
              <a:ext cx="25600" cy="83475"/>
            </a:xfrm>
            <a:custGeom>
              <a:avLst/>
              <a:gdLst/>
              <a:ahLst/>
              <a:cxnLst/>
              <a:rect l="l" t="t" r="r" b="b"/>
              <a:pathLst>
                <a:path w="1024" h="3339" extrusionOk="0">
                  <a:moveTo>
                    <a:pt x="904" y="1"/>
                  </a:moveTo>
                  <a:cubicBezTo>
                    <a:pt x="898" y="1"/>
                    <a:pt x="892" y="2"/>
                    <a:pt x="886" y="4"/>
                  </a:cubicBezTo>
                  <a:cubicBezTo>
                    <a:pt x="851" y="4"/>
                    <a:pt x="829" y="38"/>
                    <a:pt x="829" y="73"/>
                  </a:cubicBezTo>
                  <a:cubicBezTo>
                    <a:pt x="886" y="429"/>
                    <a:pt x="863" y="1947"/>
                    <a:pt x="771" y="2315"/>
                  </a:cubicBezTo>
                  <a:cubicBezTo>
                    <a:pt x="679" y="2671"/>
                    <a:pt x="47" y="3223"/>
                    <a:pt x="35" y="3223"/>
                  </a:cubicBezTo>
                  <a:cubicBezTo>
                    <a:pt x="12" y="3246"/>
                    <a:pt x="1" y="3292"/>
                    <a:pt x="24" y="3315"/>
                  </a:cubicBezTo>
                  <a:cubicBezTo>
                    <a:pt x="47" y="3338"/>
                    <a:pt x="58" y="3338"/>
                    <a:pt x="81" y="3338"/>
                  </a:cubicBezTo>
                  <a:lnTo>
                    <a:pt x="127" y="3327"/>
                  </a:lnTo>
                  <a:cubicBezTo>
                    <a:pt x="150" y="3304"/>
                    <a:pt x="806" y="2740"/>
                    <a:pt x="897" y="2349"/>
                  </a:cubicBezTo>
                  <a:cubicBezTo>
                    <a:pt x="1001" y="1959"/>
                    <a:pt x="1024" y="429"/>
                    <a:pt x="966" y="50"/>
                  </a:cubicBezTo>
                  <a:cubicBezTo>
                    <a:pt x="957" y="21"/>
                    <a:pt x="932" y="1"/>
                    <a:pt x="9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4354;p70">
              <a:extLst>
                <a:ext uri="{FF2B5EF4-FFF2-40B4-BE49-F238E27FC236}">
                  <a16:creationId xmlns:a16="http://schemas.microsoft.com/office/drawing/2014/main" id="{E078BD51-3610-E556-5AF0-13CAB1FE456B}"/>
                </a:ext>
              </a:extLst>
            </p:cNvPr>
            <p:cNvSpPr/>
            <p:nvPr/>
          </p:nvSpPr>
          <p:spPr>
            <a:xfrm>
              <a:off x="13530025" y="4335675"/>
              <a:ext cx="43125" cy="406575"/>
            </a:xfrm>
            <a:custGeom>
              <a:avLst/>
              <a:gdLst/>
              <a:ahLst/>
              <a:cxnLst/>
              <a:rect l="l" t="t" r="r" b="b"/>
              <a:pathLst>
                <a:path w="1725" h="16263" extrusionOk="0">
                  <a:moveTo>
                    <a:pt x="77" y="0"/>
                  </a:moveTo>
                  <a:cubicBezTo>
                    <a:pt x="70" y="0"/>
                    <a:pt x="64" y="1"/>
                    <a:pt x="58" y="3"/>
                  </a:cubicBezTo>
                  <a:cubicBezTo>
                    <a:pt x="23" y="15"/>
                    <a:pt x="0" y="49"/>
                    <a:pt x="12" y="84"/>
                  </a:cubicBezTo>
                  <a:lnTo>
                    <a:pt x="897" y="4488"/>
                  </a:lnTo>
                  <a:cubicBezTo>
                    <a:pt x="886" y="4660"/>
                    <a:pt x="713" y="7213"/>
                    <a:pt x="771" y="9088"/>
                  </a:cubicBezTo>
                  <a:cubicBezTo>
                    <a:pt x="828" y="11019"/>
                    <a:pt x="1587" y="16159"/>
                    <a:pt x="1587" y="16205"/>
                  </a:cubicBezTo>
                  <a:cubicBezTo>
                    <a:pt x="1598" y="16240"/>
                    <a:pt x="1621" y="16263"/>
                    <a:pt x="1656" y="16263"/>
                  </a:cubicBezTo>
                  <a:lnTo>
                    <a:pt x="1667" y="16263"/>
                  </a:lnTo>
                  <a:cubicBezTo>
                    <a:pt x="1702" y="16263"/>
                    <a:pt x="1725" y="16228"/>
                    <a:pt x="1725" y="16194"/>
                  </a:cubicBezTo>
                  <a:cubicBezTo>
                    <a:pt x="1713" y="16136"/>
                    <a:pt x="966" y="11008"/>
                    <a:pt x="909" y="9076"/>
                  </a:cubicBezTo>
                  <a:cubicBezTo>
                    <a:pt x="840" y="7156"/>
                    <a:pt x="1024" y="4522"/>
                    <a:pt x="1035" y="4488"/>
                  </a:cubicBezTo>
                  <a:lnTo>
                    <a:pt x="1035" y="4476"/>
                  </a:lnTo>
                  <a:lnTo>
                    <a:pt x="138" y="49"/>
                  </a:lnTo>
                  <a:cubicBezTo>
                    <a:pt x="138" y="21"/>
                    <a:pt x="107" y="0"/>
                    <a:pt x="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4355;p70">
              <a:extLst>
                <a:ext uri="{FF2B5EF4-FFF2-40B4-BE49-F238E27FC236}">
                  <a16:creationId xmlns:a16="http://schemas.microsoft.com/office/drawing/2014/main" id="{F1DA38EB-0528-BB52-E231-686A8738143E}"/>
                </a:ext>
              </a:extLst>
            </p:cNvPr>
            <p:cNvSpPr/>
            <p:nvPr/>
          </p:nvSpPr>
          <p:spPr>
            <a:xfrm>
              <a:off x="13450375" y="4447275"/>
              <a:ext cx="7225" cy="30800"/>
            </a:xfrm>
            <a:custGeom>
              <a:avLst/>
              <a:gdLst/>
              <a:ahLst/>
              <a:cxnLst/>
              <a:rect l="l" t="t" r="r" b="b"/>
              <a:pathLst>
                <a:path w="289" h="1232" extrusionOk="0">
                  <a:moveTo>
                    <a:pt x="104" y="1"/>
                  </a:moveTo>
                  <a:cubicBezTo>
                    <a:pt x="70" y="1"/>
                    <a:pt x="35" y="24"/>
                    <a:pt x="35" y="70"/>
                  </a:cubicBezTo>
                  <a:cubicBezTo>
                    <a:pt x="1" y="438"/>
                    <a:pt x="35" y="817"/>
                    <a:pt x="150" y="1185"/>
                  </a:cubicBezTo>
                  <a:cubicBezTo>
                    <a:pt x="162" y="1208"/>
                    <a:pt x="185" y="1231"/>
                    <a:pt x="219" y="1231"/>
                  </a:cubicBezTo>
                  <a:lnTo>
                    <a:pt x="231" y="1220"/>
                  </a:lnTo>
                  <a:cubicBezTo>
                    <a:pt x="277" y="1220"/>
                    <a:pt x="288" y="1174"/>
                    <a:pt x="277" y="1139"/>
                  </a:cubicBezTo>
                  <a:cubicBezTo>
                    <a:pt x="173" y="794"/>
                    <a:pt x="139" y="426"/>
                    <a:pt x="162" y="81"/>
                  </a:cubicBezTo>
                  <a:cubicBezTo>
                    <a:pt x="173" y="35"/>
                    <a:pt x="139" y="12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4356;p70">
              <a:extLst>
                <a:ext uri="{FF2B5EF4-FFF2-40B4-BE49-F238E27FC236}">
                  <a16:creationId xmlns:a16="http://schemas.microsoft.com/office/drawing/2014/main" id="{31756930-1DFB-9FAE-49E6-7CAD9C528CE1}"/>
                </a:ext>
              </a:extLst>
            </p:cNvPr>
            <p:cNvSpPr/>
            <p:nvPr/>
          </p:nvSpPr>
          <p:spPr>
            <a:xfrm>
              <a:off x="13488050" y="4447275"/>
              <a:ext cx="15550" cy="37975"/>
            </a:xfrm>
            <a:custGeom>
              <a:avLst/>
              <a:gdLst/>
              <a:ahLst/>
              <a:cxnLst/>
              <a:rect l="l" t="t" r="r" b="b"/>
              <a:pathLst>
                <a:path w="622" h="1519" extrusionOk="0">
                  <a:moveTo>
                    <a:pt x="518" y="1"/>
                  </a:moveTo>
                  <a:cubicBezTo>
                    <a:pt x="483" y="1"/>
                    <a:pt x="449" y="35"/>
                    <a:pt x="449" y="70"/>
                  </a:cubicBezTo>
                  <a:cubicBezTo>
                    <a:pt x="483" y="553"/>
                    <a:pt x="322" y="1047"/>
                    <a:pt x="23" y="1404"/>
                  </a:cubicBezTo>
                  <a:cubicBezTo>
                    <a:pt x="0" y="1438"/>
                    <a:pt x="0" y="1473"/>
                    <a:pt x="35" y="1496"/>
                  </a:cubicBezTo>
                  <a:lnTo>
                    <a:pt x="81" y="1519"/>
                  </a:lnTo>
                  <a:cubicBezTo>
                    <a:pt x="92" y="1519"/>
                    <a:pt x="115" y="1507"/>
                    <a:pt x="127" y="1496"/>
                  </a:cubicBezTo>
                  <a:cubicBezTo>
                    <a:pt x="449" y="1105"/>
                    <a:pt x="621" y="587"/>
                    <a:pt x="587" y="70"/>
                  </a:cubicBezTo>
                  <a:cubicBezTo>
                    <a:pt x="587" y="24"/>
                    <a:pt x="552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4357;p70">
              <a:extLst>
                <a:ext uri="{FF2B5EF4-FFF2-40B4-BE49-F238E27FC236}">
                  <a16:creationId xmlns:a16="http://schemas.microsoft.com/office/drawing/2014/main" id="{51B44BCA-707B-D010-AAF6-F4C513B36318}"/>
                </a:ext>
              </a:extLst>
            </p:cNvPr>
            <p:cNvSpPr/>
            <p:nvPr/>
          </p:nvSpPr>
          <p:spPr>
            <a:xfrm>
              <a:off x="13590950" y="4442675"/>
              <a:ext cx="9525" cy="24475"/>
            </a:xfrm>
            <a:custGeom>
              <a:avLst/>
              <a:gdLst/>
              <a:ahLst/>
              <a:cxnLst/>
              <a:rect l="l" t="t" r="r" b="b"/>
              <a:pathLst>
                <a:path w="381" h="979" extrusionOk="0">
                  <a:moveTo>
                    <a:pt x="70" y="1"/>
                  </a:moveTo>
                  <a:cubicBezTo>
                    <a:pt x="35" y="1"/>
                    <a:pt x="1" y="24"/>
                    <a:pt x="1" y="70"/>
                  </a:cubicBezTo>
                  <a:cubicBezTo>
                    <a:pt x="1" y="369"/>
                    <a:pt x="81" y="691"/>
                    <a:pt x="242" y="955"/>
                  </a:cubicBezTo>
                  <a:cubicBezTo>
                    <a:pt x="254" y="967"/>
                    <a:pt x="277" y="978"/>
                    <a:pt x="300" y="978"/>
                  </a:cubicBezTo>
                  <a:lnTo>
                    <a:pt x="334" y="978"/>
                  </a:lnTo>
                  <a:cubicBezTo>
                    <a:pt x="369" y="955"/>
                    <a:pt x="380" y="909"/>
                    <a:pt x="357" y="886"/>
                  </a:cubicBezTo>
                  <a:cubicBezTo>
                    <a:pt x="208" y="645"/>
                    <a:pt x="139" y="346"/>
                    <a:pt x="139" y="70"/>
                  </a:cubicBezTo>
                  <a:cubicBezTo>
                    <a:pt x="139" y="24"/>
                    <a:pt x="104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4358;p70">
              <a:extLst>
                <a:ext uri="{FF2B5EF4-FFF2-40B4-BE49-F238E27FC236}">
                  <a16:creationId xmlns:a16="http://schemas.microsoft.com/office/drawing/2014/main" id="{43E85E48-5A13-083C-D0A1-F12CBFDE6FFA}"/>
                </a:ext>
              </a:extLst>
            </p:cNvPr>
            <p:cNvSpPr/>
            <p:nvPr/>
          </p:nvSpPr>
          <p:spPr>
            <a:xfrm>
              <a:off x="13779825" y="3872925"/>
              <a:ext cx="110700" cy="68425"/>
            </a:xfrm>
            <a:custGeom>
              <a:avLst/>
              <a:gdLst/>
              <a:ahLst/>
              <a:cxnLst/>
              <a:rect l="l" t="t" r="r" b="b"/>
              <a:pathLst>
                <a:path w="4428" h="2737" extrusionOk="0">
                  <a:moveTo>
                    <a:pt x="2457" y="0"/>
                  </a:moveTo>
                  <a:cubicBezTo>
                    <a:pt x="2290" y="0"/>
                    <a:pt x="1971" y="223"/>
                    <a:pt x="1668" y="379"/>
                  </a:cubicBezTo>
                  <a:cubicBezTo>
                    <a:pt x="1300" y="552"/>
                    <a:pt x="1208" y="644"/>
                    <a:pt x="748" y="1253"/>
                  </a:cubicBezTo>
                  <a:cubicBezTo>
                    <a:pt x="288" y="1863"/>
                    <a:pt x="1" y="2288"/>
                    <a:pt x="1" y="2288"/>
                  </a:cubicBezTo>
                  <a:lnTo>
                    <a:pt x="1392" y="2737"/>
                  </a:lnTo>
                  <a:cubicBezTo>
                    <a:pt x="1392" y="2737"/>
                    <a:pt x="1703" y="2047"/>
                    <a:pt x="1921" y="1897"/>
                  </a:cubicBezTo>
                  <a:cubicBezTo>
                    <a:pt x="2140" y="1748"/>
                    <a:pt x="2462" y="1759"/>
                    <a:pt x="3209" y="1529"/>
                  </a:cubicBezTo>
                  <a:cubicBezTo>
                    <a:pt x="3968" y="1299"/>
                    <a:pt x="4324" y="828"/>
                    <a:pt x="4278" y="713"/>
                  </a:cubicBezTo>
                  <a:cubicBezTo>
                    <a:pt x="4263" y="678"/>
                    <a:pt x="4234" y="667"/>
                    <a:pt x="4201" y="667"/>
                  </a:cubicBezTo>
                  <a:cubicBezTo>
                    <a:pt x="4137" y="667"/>
                    <a:pt x="4060" y="713"/>
                    <a:pt x="4060" y="713"/>
                  </a:cubicBezTo>
                  <a:cubicBezTo>
                    <a:pt x="4060" y="713"/>
                    <a:pt x="4428" y="310"/>
                    <a:pt x="4301" y="196"/>
                  </a:cubicBezTo>
                  <a:cubicBezTo>
                    <a:pt x="4282" y="178"/>
                    <a:pt x="4258" y="170"/>
                    <a:pt x="4233" y="170"/>
                  </a:cubicBezTo>
                  <a:cubicBezTo>
                    <a:pt x="4095" y="170"/>
                    <a:pt x="3899" y="391"/>
                    <a:pt x="3899" y="391"/>
                  </a:cubicBezTo>
                  <a:cubicBezTo>
                    <a:pt x="3899" y="391"/>
                    <a:pt x="4106" y="150"/>
                    <a:pt x="3933" y="115"/>
                  </a:cubicBezTo>
                  <a:cubicBezTo>
                    <a:pt x="3927" y="113"/>
                    <a:pt x="3919" y="112"/>
                    <a:pt x="3912" y="112"/>
                  </a:cubicBezTo>
                  <a:cubicBezTo>
                    <a:pt x="3723" y="112"/>
                    <a:pt x="3259" y="635"/>
                    <a:pt x="2795" y="701"/>
                  </a:cubicBezTo>
                  <a:cubicBezTo>
                    <a:pt x="2665" y="717"/>
                    <a:pt x="2546" y="722"/>
                    <a:pt x="2441" y="722"/>
                  </a:cubicBezTo>
                  <a:cubicBezTo>
                    <a:pt x="2148" y="722"/>
                    <a:pt x="1967" y="678"/>
                    <a:pt x="1967" y="678"/>
                  </a:cubicBezTo>
                  <a:cubicBezTo>
                    <a:pt x="1967" y="678"/>
                    <a:pt x="2657" y="115"/>
                    <a:pt x="2531" y="23"/>
                  </a:cubicBezTo>
                  <a:cubicBezTo>
                    <a:pt x="2512" y="7"/>
                    <a:pt x="2487" y="0"/>
                    <a:pt x="2457" y="0"/>
                  </a:cubicBezTo>
                  <a:close/>
                </a:path>
              </a:pathLst>
            </a:custGeom>
            <a:solidFill>
              <a:srgbClr val="F89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4359;p70">
              <a:extLst>
                <a:ext uri="{FF2B5EF4-FFF2-40B4-BE49-F238E27FC236}">
                  <a16:creationId xmlns:a16="http://schemas.microsoft.com/office/drawing/2014/main" id="{D24FF12C-0852-BFD0-B577-E57F7E4D0DA0}"/>
                </a:ext>
              </a:extLst>
            </p:cNvPr>
            <p:cNvSpPr/>
            <p:nvPr/>
          </p:nvSpPr>
          <p:spPr>
            <a:xfrm>
              <a:off x="13810025" y="3900725"/>
              <a:ext cx="12375" cy="8725"/>
            </a:xfrm>
            <a:custGeom>
              <a:avLst/>
              <a:gdLst/>
              <a:ahLst/>
              <a:cxnLst/>
              <a:rect l="l" t="t" r="r" b="b"/>
              <a:pathLst>
                <a:path w="495" h="349" extrusionOk="0">
                  <a:moveTo>
                    <a:pt x="426" y="0"/>
                  </a:moveTo>
                  <a:cubicBezTo>
                    <a:pt x="419" y="0"/>
                    <a:pt x="411" y="1"/>
                    <a:pt x="403" y="3"/>
                  </a:cubicBezTo>
                  <a:cubicBezTo>
                    <a:pt x="207" y="26"/>
                    <a:pt x="35" y="222"/>
                    <a:pt x="35" y="233"/>
                  </a:cubicBezTo>
                  <a:cubicBezTo>
                    <a:pt x="0" y="256"/>
                    <a:pt x="12" y="302"/>
                    <a:pt x="35" y="325"/>
                  </a:cubicBezTo>
                  <a:lnTo>
                    <a:pt x="81" y="348"/>
                  </a:lnTo>
                  <a:cubicBezTo>
                    <a:pt x="104" y="348"/>
                    <a:pt x="115" y="337"/>
                    <a:pt x="127" y="325"/>
                  </a:cubicBezTo>
                  <a:cubicBezTo>
                    <a:pt x="173" y="279"/>
                    <a:pt x="311" y="153"/>
                    <a:pt x="426" y="130"/>
                  </a:cubicBezTo>
                  <a:cubicBezTo>
                    <a:pt x="472" y="130"/>
                    <a:pt x="495" y="95"/>
                    <a:pt x="483" y="49"/>
                  </a:cubicBezTo>
                  <a:cubicBezTo>
                    <a:pt x="483" y="21"/>
                    <a:pt x="460" y="0"/>
                    <a:pt x="426" y="0"/>
                  </a:cubicBezTo>
                  <a:close/>
                </a:path>
              </a:pathLst>
            </a:custGeom>
            <a:solidFill>
              <a:srgbClr val="E46A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4360;p70">
              <a:extLst>
                <a:ext uri="{FF2B5EF4-FFF2-40B4-BE49-F238E27FC236}">
                  <a16:creationId xmlns:a16="http://schemas.microsoft.com/office/drawing/2014/main" id="{52E72C24-6BA6-B992-335F-8E223346D83F}"/>
                </a:ext>
              </a:extLst>
            </p:cNvPr>
            <p:cNvSpPr/>
            <p:nvPr/>
          </p:nvSpPr>
          <p:spPr>
            <a:xfrm>
              <a:off x="13858875" y="3880850"/>
              <a:ext cx="20150" cy="14800"/>
            </a:xfrm>
            <a:custGeom>
              <a:avLst/>
              <a:gdLst/>
              <a:ahLst/>
              <a:cxnLst/>
              <a:rect l="l" t="t" r="r" b="b"/>
              <a:pathLst>
                <a:path w="806" h="592" extrusionOk="0">
                  <a:moveTo>
                    <a:pt x="732" y="0"/>
                  </a:moveTo>
                  <a:cubicBezTo>
                    <a:pt x="716" y="0"/>
                    <a:pt x="701" y="6"/>
                    <a:pt x="691" y="16"/>
                  </a:cubicBezTo>
                  <a:cubicBezTo>
                    <a:pt x="691" y="28"/>
                    <a:pt x="323" y="373"/>
                    <a:pt x="58" y="465"/>
                  </a:cubicBezTo>
                  <a:cubicBezTo>
                    <a:pt x="24" y="476"/>
                    <a:pt x="1" y="511"/>
                    <a:pt x="12" y="545"/>
                  </a:cubicBezTo>
                  <a:cubicBezTo>
                    <a:pt x="24" y="580"/>
                    <a:pt x="47" y="591"/>
                    <a:pt x="81" y="591"/>
                  </a:cubicBezTo>
                  <a:lnTo>
                    <a:pt x="93" y="591"/>
                  </a:lnTo>
                  <a:cubicBezTo>
                    <a:pt x="392" y="488"/>
                    <a:pt x="771" y="131"/>
                    <a:pt x="783" y="120"/>
                  </a:cubicBezTo>
                  <a:cubicBezTo>
                    <a:pt x="806" y="97"/>
                    <a:pt x="806" y="51"/>
                    <a:pt x="783" y="28"/>
                  </a:cubicBezTo>
                  <a:cubicBezTo>
                    <a:pt x="770" y="9"/>
                    <a:pt x="751" y="0"/>
                    <a:pt x="732" y="0"/>
                  </a:cubicBezTo>
                  <a:close/>
                </a:path>
              </a:pathLst>
            </a:custGeom>
            <a:solidFill>
              <a:srgbClr val="E46A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4361;p70">
              <a:extLst>
                <a:ext uri="{FF2B5EF4-FFF2-40B4-BE49-F238E27FC236}">
                  <a16:creationId xmlns:a16="http://schemas.microsoft.com/office/drawing/2014/main" id="{D34E382D-F601-77C4-3BA7-D09A74CED5E0}"/>
                </a:ext>
              </a:extLst>
            </p:cNvPr>
            <p:cNvSpPr/>
            <p:nvPr/>
          </p:nvSpPr>
          <p:spPr>
            <a:xfrm>
              <a:off x="13860900" y="3888900"/>
              <a:ext cx="22450" cy="14800"/>
            </a:xfrm>
            <a:custGeom>
              <a:avLst/>
              <a:gdLst/>
              <a:ahLst/>
              <a:cxnLst/>
              <a:rect l="l" t="t" r="r" b="b"/>
              <a:pathLst>
                <a:path w="898" h="592" extrusionOk="0">
                  <a:moveTo>
                    <a:pt x="812" y="0"/>
                  </a:moveTo>
                  <a:cubicBezTo>
                    <a:pt x="796" y="0"/>
                    <a:pt x="781" y="6"/>
                    <a:pt x="771" y="16"/>
                  </a:cubicBezTo>
                  <a:cubicBezTo>
                    <a:pt x="771" y="28"/>
                    <a:pt x="403" y="361"/>
                    <a:pt x="58" y="453"/>
                  </a:cubicBezTo>
                  <a:cubicBezTo>
                    <a:pt x="23" y="465"/>
                    <a:pt x="0" y="511"/>
                    <a:pt x="12" y="545"/>
                  </a:cubicBezTo>
                  <a:cubicBezTo>
                    <a:pt x="23" y="568"/>
                    <a:pt x="46" y="591"/>
                    <a:pt x="81" y="591"/>
                  </a:cubicBezTo>
                  <a:lnTo>
                    <a:pt x="92" y="591"/>
                  </a:lnTo>
                  <a:cubicBezTo>
                    <a:pt x="472" y="476"/>
                    <a:pt x="851" y="131"/>
                    <a:pt x="863" y="120"/>
                  </a:cubicBezTo>
                  <a:cubicBezTo>
                    <a:pt x="886" y="97"/>
                    <a:pt x="897" y="51"/>
                    <a:pt x="863" y="28"/>
                  </a:cubicBezTo>
                  <a:cubicBezTo>
                    <a:pt x="850" y="9"/>
                    <a:pt x="831" y="0"/>
                    <a:pt x="812" y="0"/>
                  </a:cubicBezTo>
                  <a:close/>
                </a:path>
              </a:pathLst>
            </a:custGeom>
            <a:solidFill>
              <a:srgbClr val="E46A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4362;p70">
              <a:extLst>
                <a:ext uri="{FF2B5EF4-FFF2-40B4-BE49-F238E27FC236}">
                  <a16:creationId xmlns:a16="http://schemas.microsoft.com/office/drawing/2014/main" id="{33908C58-55AC-5438-CDA4-9C2BAA4A20DE}"/>
                </a:ext>
              </a:extLst>
            </p:cNvPr>
            <p:cNvSpPr/>
            <p:nvPr/>
          </p:nvSpPr>
          <p:spPr>
            <a:xfrm>
              <a:off x="13403825" y="3707550"/>
              <a:ext cx="192900" cy="198950"/>
            </a:xfrm>
            <a:custGeom>
              <a:avLst/>
              <a:gdLst/>
              <a:ahLst/>
              <a:cxnLst/>
              <a:rect l="l" t="t" r="r" b="b"/>
              <a:pathLst>
                <a:path w="7716" h="7958" extrusionOk="0">
                  <a:moveTo>
                    <a:pt x="2004" y="1"/>
                  </a:moveTo>
                  <a:cubicBezTo>
                    <a:pt x="1856" y="1"/>
                    <a:pt x="1751" y="54"/>
                    <a:pt x="1702" y="176"/>
                  </a:cubicBezTo>
                  <a:cubicBezTo>
                    <a:pt x="1368" y="992"/>
                    <a:pt x="1552" y="1923"/>
                    <a:pt x="1460" y="3096"/>
                  </a:cubicBezTo>
                  <a:cubicBezTo>
                    <a:pt x="1368" y="4269"/>
                    <a:pt x="1000" y="4557"/>
                    <a:pt x="483" y="5523"/>
                  </a:cubicBezTo>
                  <a:cubicBezTo>
                    <a:pt x="207" y="6052"/>
                    <a:pt x="0" y="7339"/>
                    <a:pt x="839" y="7845"/>
                  </a:cubicBezTo>
                  <a:cubicBezTo>
                    <a:pt x="967" y="7924"/>
                    <a:pt x="1168" y="7957"/>
                    <a:pt x="1420" y="7957"/>
                  </a:cubicBezTo>
                  <a:cubicBezTo>
                    <a:pt x="2834" y="7957"/>
                    <a:pt x="5854" y="6903"/>
                    <a:pt x="6440" y="6776"/>
                  </a:cubicBezTo>
                  <a:cubicBezTo>
                    <a:pt x="7141" y="6627"/>
                    <a:pt x="7716" y="5753"/>
                    <a:pt x="7486" y="4833"/>
                  </a:cubicBezTo>
                  <a:cubicBezTo>
                    <a:pt x="7256" y="3913"/>
                    <a:pt x="6738" y="3648"/>
                    <a:pt x="6704" y="3119"/>
                  </a:cubicBezTo>
                  <a:cubicBezTo>
                    <a:pt x="6704" y="3119"/>
                    <a:pt x="3127" y="1"/>
                    <a:pt x="2004" y="1"/>
                  </a:cubicBezTo>
                  <a:close/>
                </a:path>
              </a:pathLst>
            </a:custGeom>
            <a:solidFill>
              <a:srgbClr val="AD5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4363;p70">
              <a:extLst>
                <a:ext uri="{FF2B5EF4-FFF2-40B4-BE49-F238E27FC236}">
                  <a16:creationId xmlns:a16="http://schemas.microsoft.com/office/drawing/2014/main" id="{EEA56F4E-3DC7-417F-3678-7911864E0DB7}"/>
                </a:ext>
              </a:extLst>
            </p:cNvPr>
            <p:cNvSpPr/>
            <p:nvPr/>
          </p:nvSpPr>
          <p:spPr>
            <a:xfrm>
              <a:off x="13441775" y="3665850"/>
              <a:ext cx="160700" cy="139525"/>
            </a:xfrm>
            <a:custGeom>
              <a:avLst/>
              <a:gdLst/>
              <a:ahLst/>
              <a:cxnLst/>
              <a:rect l="l" t="t" r="r" b="b"/>
              <a:pathLst>
                <a:path w="6428" h="5581" extrusionOk="0">
                  <a:moveTo>
                    <a:pt x="2507" y="1"/>
                  </a:moveTo>
                  <a:cubicBezTo>
                    <a:pt x="1300" y="1"/>
                    <a:pt x="0" y="1101"/>
                    <a:pt x="57" y="2821"/>
                  </a:cubicBezTo>
                  <a:cubicBezTo>
                    <a:pt x="126" y="5121"/>
                    <a:pt x="1920" y="5581"/>
                    <a:pt x="1920" y="5581"/>
                  </a:cubicBezTo>
                  <a:lnTo>
                    <a:pt x="4462" y="4063"/>
                  </a:lnTo>
                  <a:cubicBezTo>
                    <a:pt x="4462" y="4063"/>
                    <a:pt x="6428" y="2488"/>
                    <a:pt x="5439" y="1062"/>
                  </a:cubicBezTo>
                  <a:cubicBezTo>
                    <a:pt x="4865" y="243"/>
                    <a:pt x="4174" y="10"/>
                    <a:pt x="3708" y="10"/>
                  </a:cubicBezTo>
                  <a:cubicBezTo>
                    <a:pt x="3474" y="10"/>
                    <a:pt x="3297" y="69"/>
                    <a:pt x="3220" y="142"/>
                  </a:cubicBezTo>
                  <a:cubicBezTo>
                    <a:pt x="2994" y="46"/>
                    <a:pt x="2752" y="1"/>
                    <a:pt x="2507" y="1"/>
                  </a:cubicBezTo>
                  <a:close/>
                </a:path>
              </a:pathLst>
            </a:custGeom>
            <a:solidFill>
              <a:srgbClr val="AD5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4364;p70">
              <a:extLst>
                <a:ext uri="{FF2B5EF4-FFF2-40B4-BE49-F238E27FC236}">
                  <a16:creationId xmlns:a16="http://schemas.microsoft.com/office/drawing/2014/main" id="{06EA31D6-22FB-3C83-EEDC-F924B414A402}"/>
                </a:ext>
              </a:extLst>
            </p:cNvPr>
            <p:cNvSpPr/>
            <p:nvPr/>
          </p:nvSpPr>
          <p:spPr>
            <a:xfrm>
              <a:off x="13597575" y="3874075"/>
              <a:ext cx="112425" cy="225975"/>
            </a:xfrm>
            <a:custGeom>
              <a:avLst/>
              <a:gdLst/>
              <a:ahLst/>
              <a:cxnLst/>
              <a:rect l="l" t="t" r="r" b="b"/>
              <a:pathLst>
                <a:path w="4497" h="9039" extrusionOk="0">
                  <a:moveTo>
                    <a:pt x="127" y="0"/>
                  </a:moveTo>
                  <a:lnTo>
                    <a:pt x="0" y="1483"/>
                  </a:lnTo>
                  <a:lnTo>
                    <a:pt x="104" y="5933"/>
                  </a:lnTo>
                  <a:cubicBezTo>
                    <a:pt x="2116" y="8785"/>
                    <a:pt x="4496" y="9038"/>
                    <a:pt x="4496" y="9038"/>
                  </a:cubicBezTo>
                  <a:lnTo>
                    <a:pt x="4382" y="5428"/>
                  </a:lnTo>
                  <a:cubicBezTo>
                    <a:pt x="3347" y="4220"/>
                    <a:pt x="1967" y="1207"/>
                    <a:pt x="1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4365;p70">
              <a:extLst>
                <a:ext uri="{FF2B5EF4-FFF2-40B4-BE49-F238E27FC236}">
                  <a16:creationId xmlns:a16="http://schemas.microsoft.com/office/drawing/2014/main" id="{2D48CC42-8363-D10B-F41A-C910DFB6DAE7}"/>
                </a:ext>
              </a:extLst>
            </p:cNvPr>
            <p:cNvSpPr/>
            <p:nvPr/>
          </p:nvSpPr>
          <p:spPr>
            <a:xfrm>
              <a:off x="13669450" y="3916025"/>
              <a:ext cx="154975" cy="184375"/>
            </a:xfrm>
            <a:custGeom>
              <a:avLst/>
              <a:gdLst/>
              <a:ahLst/>
              <a:cxnLst/>
              <a:rect l="l" t="t" r="r" b="b"/>
              <a:pathLst>
                <a:path w="6199" h="7375" extrusionOk="0">
                  <a:moveTo>
                    <a:pt x="4496" y="1"/>
                  </a:moveTo>
                  <a:lnTo>
                    <a:pt x="1507" y="3750"/>
                  </a:lnTo>
                  <a:cubicBezTo>
                    <a:pt x="1507" y="3750"/>
                    <a:pt x="0" y="7153"/>
                    <a:pt x="1621" y="7360"/>
                  </a:cubicBezTo>
                  <a:cubicBezTo>
                    <a:pt x="1688" y="7369"/>
                    <a:pt x="1755" y="7374"/>
                    <a:pt x="1822" y="7374"/>
                  </a:cubicBezTo>
                  <a:cubicBezTo>
                    <a:pt x="2432" y="7374"/>
                    <a:pt x="3086" y="6980"/>
                    <a:pt x="3852" y="5831"/>
                  </a:cubicBezTo>
                  <a:cubicBezTo>
                    <a:pt x="5117" y="3934"/>
                    <a:pt x="6198" y="840"/>
                    <a:pt x="6198" y="840"/>
                  </a:cubicBezTo>
                  <a:cubicBezTo>
                    <a:pt x="5520" y="645"/>
                    <a:pt x="4945" y="369"/>
                    <a:pt x="4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4366;p70">
              <a:extLst>
                <a:ext uri="{FF2B5EF4-FFF2-40B4-BE49-F238E27FC236}">
                  <a16:creationId xmlns:a16="http://schemas.microsoft.com/office/drawing/2014/main" id="{828D955D-58CB-93AF-5AF9-D810622BB03E}"/>
                </a:ext>
              </a:extLst>
            </p:cNvPr>
            <p:cNvSpPr/>
            <p:nvPr/>
          </p:nvSpPr>
          <p:spPr>
            <a:xfrm>
              <a:off x="13598425" y="4020650"/>
              <a:ext cx="113575" cy="81125"/>
            </a:xfrm>
            <a:custGeom>
              <a:avLst/>
              <a:gdLst/>
              <a:ahLst/>
              <a:cxnLst/>
              <a:rect l="l" t="t" r="r" b="b"/>
              <a:pathLst>
                <a:path w="4543" h="3245" extrusionOk="0">
                  <a:moveTo>
                    <a:pt x="74" y="0"/>
                  </a:moveTo>
                  <a:cubicBezTo>
                    <a:pt x="62" y="0"/>
                    <a:pt x="49" y="4"/>
                    <a:pt x="35" y="13"/>
                  </a:cubicBezTo>
                  <a:cubicBezTo>
                    <a:pt x="1" y="36"/>
                    <a:pt x="1" y="70"/>
                    <a:pt x="24" y="105"/>
                  </a:cubicBezTo>
                  <a:cubicBezTo>
                    <a:pt x="2025" y="2957"/>
                    <a:pt x="4440" y="3244"/>
                    <a:pt x="4462" y="3244"/>
                  </a:cubicBezTo>
                  <a:cubicBezTo>
                    <a:pt x="4497" y="3244"/>
                    <a:pt x="4531" y="3221"/>
                    <a:pt x="4531" y="3187"/>
                  </a:cubicBezTo>
                  <a:cubicBezTo>
                    <a:pt x="4543" y="3152"/>
                    <a:pt x="4508" y="3118"/>
                    <a:pt x="4474" y="3106"/>
                  </a:cubicBezTo>
                  <a:cubicBezTo>
                    <a:pt x="4451" y="3106"/>
                    <a:pt x="2094" y="2830"/>
                    <a:pt x="127" y="24"/>
                  </a:cubicBezTo>
                  <a:cubicBezTo>
                    <a:pt x="113" y="10"/>
                    <a:pt x="95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4367;p70">
              <a:extLst>
                <a:ext uri="{FF2B5EF4-FFF2-40B4-BE49-F238E27FC236}">
                  <a16:creationId xmlns:a16="http://schemas.microsoft.com/office/drawing/2014/main" id="{A90656CE-0A50-C697-9EBF-B309DC165046}"/>
                </a:ext>
              </a:extLst>
            </p:cNvPr>
            <p:cNvSpPr/>
            <p:nvPr/>
          </p:nvSpPr>
          <p:spPr>
            <a:xfrm>
              <a:off x="13708250" y="3914475"/>
              <a:ext cx="117900" cy="187575"/>
            </a:xfrm>
            <a:custGeom>
              <a:avLst/>
              <a:gdLst/>
              <a:ahLst/>
              <a:cxnLst/>
              <a:rect l="l" t="t" r="r" b="b"/>
              <a:pathLst>
                <a:path w="4716" h="7503" extrusionOk="0">
                  <a:moveTo>
                    <a:pt x="2940" y="1"/>
                  </a:moveTo>
                  <a:cubicBezTo>
                    <a:pt x="2919" y="1"/>
                    <a:pt x="2899" y="9"/>
                    <a:pt x="2887" y="28"/>
                  </a:cubicBezTo>
                  <a:cubicBezTo>
                    <a:pt x="2864" y="51"/>
                    <a:pt x="2875" y="97"/>
                    <a:pt x="2898" y="120"/>
                  </a:cubicBezTo>
                  <a:cubicBezTo>
                    <a:pt x="3531" y="615"/>
                    <a:pt x="4313" y="879"/>
                    <a:pt x="4554" y="948"/>
                  </a:cubicBezTo>
                  <a:cubicBezTo>
                    <a:pt x="4370" y="1420"/>
                    <a:pt x="3266" y="4134"/>
                    <a:pt x="2576" y="5318"/>
                  </a:cubicBezTo>
                  <a:lnTo>
                    <a:pt x="2507" y="5444"/>
                  </a:lnTo>
                  <a:cubicBezTo>
                    <a:pt x="2150" y="6084"/>
                    <a:pt x="1424" y="7368"/>
                    <a:pt x="291" y="7368"/>
                  </a:cubicBezTo>
                  <a:cubicBezTo>
                    <a:pt x="223" y="7368"/>
                    <a:pt x="153" y="7363"/>
                    <a:pt x="81" y="7353"/>
                  </a:cubicBezTo>
                  <a:cubicBezTo>
                    <a:pt x="47" y="7353"/>
                    <a:pt x="12" y="7376"/>
                    <a:pt x="12" y="7411"/>
                  </a:cubicBezTo>
                  <a:cubicBezTo>
                    <a:pt x="1" y="7457"/>
                    <a:pt x="35" y="7480"/>
                    <a:pt x="69" y="7491"/>
                  </a:cubicBezTo>
                  <a:cubicBezTo>
                    <a:pt x="138" y="7503"/>
                    <a:pt x="207" y="7503"/>
                    <a:pt x="276" y="7503"/>
                  </a:cubicBezTo>
                  <a:cubicBezTo>
                    <a:pt x="1495" y="7503"/>
                    <a:pt x="2277" y="6123"/>
                    <a:pt x="2622" y="5513"/>
                  </a:cubicBezTo>
                  <a:lnTo>
                    <a:pt x="2703" y="5387"/>
                  </a:lnTo>
                  <a:cubicBezTo>
                    <a:pt x="3450" y="4088"/>
                    <a:pt x="4692" y="960"/>
                    <a:pt x="4704" y="925"/>
                  </a:cubicBezTo>
                  <a:cubicBezTo>
                    <a:pt x="4715" y="914"/>
                    <a:pt x="4715" y="891"/>
                    <a:pt x="4704" y="879"/>
                  </a:cubicBezTo>
                  <a:cubicBezTo>
                    <a:pt x="4692" y="856"/>
                    <a:pt x="4681" y="845"/>
                    <a:pt x="4669" y="845"/>
                  </a:cubicBezTo>
                  <a:cubicBezTo>
                    <a:pt x="4658" y="833"/>
                    <a:pt x="3703" y="569"/>
                    <a:pt x="2990" y="17"/>
                  </a:cubicBezTo>
                  <a:cubicBezTo>
                    <a:pt x="2975" y="7"/>
                    <a:pt x="2957" y="1"/>
                    <a:pt x="2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4368;p70">
              <a:extLst>
                <a:ext uri="{FF2B5EF4-FFF2-40B4-BE49-F238E27FC236}">
                  <a16:creationId xmlns:a16="http://schemas.microsoft.com/office/drawing/2014/main" id="{83DA5C3E-AC2D-BAA8-A820-4F55652C91E6}"/>
                </a:ext>
              </a:extLst>
            </p:cNvPr>
            <p:cNvSpPr/>
            <p:nvPr/>
          </p:nvSpPr>
          <p:spPr>
            <a:xfrm>
              <a:off x="13444625" y="4078175"/>
              <a:ext cx="163025" cy="35600"/>
            </a:xfrm>
            <a:custGeom>
              <a:avLst/>
              <a:gdLst/>
              <a:ahLst/>
              <a:cxnLst/>
              <a:rect l="l" t="t" r="r" b="b"/>
              <a:pathLst>
                <a:path w="6521" h="1424" extrusionOk="0">
                  <a:moveTo>
                    <a:pt x="35" y="0"/>
                  </a:moveTo>
                  <a:lnTo>
                    <a:pt x="1" y="667"/>
                  </a:lnTo>
                  <a:cubicBezTo>
                    <a:pt x="1" y="667"/>
                    <a:pt x="1013" y="1423"/>
                    <a:pt x="3392" y="1423"/>
                  </a:cubicBezTo>
                  <a:cubicBezTo>
                    <a:pt x="3537" y="1423"/>
                    <a:pt x="3687" y="1421"/>
                    <a:pt x="3842" y="1415"/>
                  </a:cubicBezTo>
                  <a:cubicBezTo>
                    <a:pt x="5543" y="1357"/>
                    <a:pt x="6521" y="886"/>
                    <a:pt x="6521" y="886"/>
                  </a:cubicBezTo>
                  <a:lnTo>
                    <a:pt x="6394" y="16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4369;p70">
              <a:extLst>
                <a:ext uri="{FF2B5EF4-FFF2-40B4-BE49-F238E27FC236}">
                  <a16:creationId xmlns:a16="http://schemas.microsoft.com/office/drawing/2014/main" id="{1C9CF578-D3E2-CF7B-7E6C-02D51B636EA9}"/>
                </a:ext>
              </a:extLst>
            </p:cNvPr>
            <p:cNvSpPr/>
            <p:nvPr/>
          </p:nvSpPr>
          <p:spPr>
            <a:xfrm>
              <a:off x="13430825" y="3855950"/>
              <a:ext cx="173675" cy="109800"/>
            </a:xfrm>
            <a:custGeom>
              <a:avLst/>
              <a:gdLst/>
              <a:ahLst/>
              <a:cxnLst/>
              <a:rect l="l" t="t" r="r" b="b"/>
              <a:pathLst>
                <a:path w="6947" h="4392" extrusionOk="0">
                  <a:moveTo>
                    <a:pt x="2117" y="1"/>
                  </a:moveTo>
                  <a:cubicBezTo>
                    <a:pt x="1703" y="449"/>
                    <a:pt x="909" y="507"/>
                    <a:pt x="1" y="1104"/>
                  </a:cubicBezTo>
                  <a:lnTo>
                    <a:pt x="978" y="4198"/>
                  </a:lnTo>
                  <a:cubicBezTo>
                    <a:pt x="978" y="4198"/>
                    <a:pt x="2033" y="4391"/>
                    <a:pt x="3244" y="4391"/>
                  </a:cubicBezTo>
                  <a:cubicBezTo>
                    <a:pt x="3780" y="4391"/>
                    <a:pt x="4346" y="4353"/>
                    <a:pt x="4865" y="4244"/>
                  </a:cubicBezTo>
                  <a:cubicBezTo>
                    <a:pt x="6567" y="3887"/>
                    <a:pt x="6946" y="3473"/>
                    <a:pt x="6946" y="3473"/>
                  </a:cubicBezTo>
                  <a:lnTo>
                    <a:pt x="5934" y="392"/>
                  </a:lnTo>
                  <a:cubicBezTo>
                    <a:pt x="5934" y="392"/>
                    <a:pt x="5808" y="300"/>
                    <a:pt x="5268" y="162"/>
                  </a:cubicBezTo>
                  <a:lnTo>
                    <a:pt x="2117" y="1"/>
                  </a:lnTo>
                  <a:close/>
                </a:path>
              </a:pathLst>
            </a:custGeom>
            <a:solidFill>
              <a:srgbClr val="F68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4370;p70">
              <a:extLst>
                <a:ext uri="{FF2B5EF4-FFF2-40B4-BE49-F238E27FC236}">
                  <a16:creationId xmlns:a16="http://schemas.microsoft.com/office/drawing/2014/main" id="{224141BA-5AA0-E3D2-82CB-34D98F59B851}"/>
                </a:ext>
              </a:extLst>
            </p:cNvPr>
            <p:cNvSpPr/>
            <p:nvPr/>
          </p:nvSpPr>
          <p:spPr>
            <a:xfrm>
              <a:off x="13480200" y="3779200"/>
              <a:ext cx="77150" cy="99350"/>
            </a:xfrm>
            <a:custGeom>
              <a:avLst/>
              <a:gdLst/>
              <a:ahLst/>
              <a:cxnLst/>
              <a:rect l="l" t="t" r="r" b="b"/>
              <a:pathLst>
                <a:path w="3086" h="3974" extrusionOk="0">
                  <a:moveTo>
                    <a:pt x="1372" y="0"/>
                  </a:moveTo>
                  <a:lnTo>
                    <a:pt x="280" y="207"/>
                  </a:lnTo>
                  <a:cubicBezTo>
                    <a:pt x="694" y="1737"/>
                    <a:pt x="372" y="2726"/>
                    <a:pt x="199" y="3013"/>
                  </a:cubicBezTo>
                  <a:cubicBezTo>
                    <a:pt x="1" y="3331"/>
                    <a:pt x="419" y="3974"/>
                    <a:pt x="1403" y="3974"/>
                  </a:cubicBezTo>
                  <a:cubicBezTo>
                    <a:pt x="1558" y="3974"/>
                    <a:pt x="1729" y="3958"/>
                    <a:pt x="1913" y="3922"/>
                  </a:cubicBezTo>
                  <a:cubicBezTo>
                    <a:pt x="3086" y="3680"/>
                    <a:pt x="3086" y="3151"/>
                    <a:pt x="3086" y="3151"/>
                  </a:cubicBezTo>
                  <a:cubicBezTo>
                    <a:pt x="2752" y="2944"/>
                    <a:pt x="2821" y="1967"/>
                    <a:pt x="2821" y="1967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F68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4371;p70">
              <a:extLst>
                <a:ext uri="{FF2B5EF4-FFF2-40B4-BE49-F238E27FC236}">
                  <a16:creationId xmlns:a16="http://schemas.microsoft.com/office/drawing/2014/main" id="{96D3DD9E-9733-5F8C-057C-556E13021C64}"/>
                </a:ext>
              </a:extLst>
            </p:cNvPr>
            <p:cNvSpPr/>
            <p:nvPr/>
          </p:nvSpPr>
          <p:spPr>
            <a:xfrm>
              <a:off x="13483725" y="3779200"/>
              <a:ext cx="79375" cy="94725"/>
            </a:xfrm>
            <a:custGeom>
              <a:avLst/>
              <a:gdLst/>
              <a:ahLst/>
              <a:cxnLst/>
              <a:rect l="l" t="t" r="r" b="b"/>
              <a:pathLst>
                <a:path w="3175" h="3789" extrusionOk="0">
                  <a:moveTo>
                    <a:pt x="1231" y="0"/>
                  </a:moveTo>
                  <a:lnTo>
                    <a:pt x="139" y="207"/>
                  </a:lnTo>
                  <a:cubicBezTo>
                    <a:pt x="518" y="1610"/>
                    <a:pt x="288" y="2542"/>
                    <a:pt x="116" y="2910"/>
                  </a:cubicBezTo>
                  <a:cubicBezTo>
                    <a:pt x="81" y="2967"/>
                    <a:pt x="47" y="3025"/>
                    <a:pt x="1" y="3071"/>
                  </a:cubicBezTo>
                  <a:cubicBezTo>
                    <a:pt x="331" y="3519"/>
                    <a:pt x="1008" y="3788"/>
                    <a:pt x="1738" y="3788"/>
                  </a:cubicBezTo>
                  <a:cubicBezTo>
                    <a:pt x="1795" y="3788"/>
                    <a:pt x="1852" y="3787"/>
                    <a:pt x="1910" y="3784"/>
                  </a:cubicBezTo>
                  <a:cubicBezTo>
                    <a:pt x="2473" y="3749"/>
                    <a:pt x="2899" y="3485"/>
                    <a:pt x="3175" y="3243"/>
                  </a:cubicBezTo>
                  <a:lnTo>
                    <a:pt x="2945" y="3151"/>
                  </a:lnTo>
                  <a:cubicBezTo>
                    <a:pt x="2611" y="2944"/>
                    <a:pt x="2680" y="1967"/>
                    <a:pt x="2680" y="1967"/>
                  </a:cubicBezTo>
                  <a:lnTo>
                    <a:pt x="1231" y="0"/>
                  </a:lnTo>
                  <a:close/>
                </a:path>
              </a:pathLst>
            </a:custGeom>
            <a:solidFill>
              <a:srgbClr val="EA6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4372;p70">
              <a:extLst>
                <a:ext uri="{FF2B5EF4-FFF2-40B4-BE49-F238E27FC236}">
                  <a16:creationId xmlns:a16="http://schemas.microsoft.com/office/drawing/2014/main" id="{795E1454-5634-2F17-E616-D6AC5337A87B}"/>
                </a:ext>
              </a:extLst>
            </p:cNvPr>
            <p:cNvSpPr/>
            <p:nvPr/>
          </p:nvSpPr>
          <p:spPr>
            <a:xfrm>
              <a:off x="13414450" y="3862575"/>
              <a:ext cx="211900" cy="272475"/>
            </a:xfrm>
            <a:custGeom>
              <a:avLst/>
              <a:gdLst/>
              <a:ahLst/>
              <a:cxnLst/>
              <a:rect l="l" t="t" r="r" b="b"/>
              <a:pathLst>
                <a:path w="8476" h="10899" extrusionOk="0">
                  <a:moveTo>
                    <a:pt x="6267" y="0"/>
                  </a:moveTo>
                  <a:cubicBezTo>
                    <a:pt x="6750" y="632"/>
                    <a:pt x="6187" y="2116"/>
                    <a:pt x="5267" y="2173"/>
                  </a:cubicBezTo>
                  <a:cubicBezTo>
                    <a:pt x="5213" y="2178"/>
                    <a:pt x="5159" y="2180"/>
                    <a:pt x="5105" y="2180"/>
                  </a:cubicBezTo>
                  <a:cubicBezTo>
                    <a:pt x="3373" y="2180"/>
                    <a:pt x="2139" y="81"/>
                    <a:pt x="2139" y="81"/>
                  </a:cubicBezTo>
                  <a:cubicBezTo>
                    <a:pt x="1541" y="299"/>
                    <a:pt x="782" y="644"/>
                    <a:pt x="300" y="977"/>
                  </a:cubicBezTo>
                  <a:cubicBezTo>
                    <a:pt x="265" y="1656"/>
                    <a:pt x="1242" y="3875"/>
                    <a:pt x="1242" y="3875"/>
                  </a:cubicBezTo>
                  <a:cubicBezTo>
                    <a:pt x="1242" y="3875"/>
                    <a:pt x="1403" y="4508"/>
                    <a:pt x="1426" y="5635"/>
                  </a:cubicBezTo>
                  <a:cubicBezTo>
                    <a:pt x="1461" y="6773"/>
                    <a:pt x="1" y="10165"/>
                    <a:pt x="736" y="10556"/>
                  </a:cubicBezTo>
                  <a:cubicBezTo>
                    <a:pt x="1198" y="10801"/>
                    <a:pt x="1611" y="10899"/>
                    <a:pt x="1989" y="10899"/>
                  </a:cubicBezTo>
                  <a:cubicBezTo>
                    <a:pt x="3492" y="10899"/>
                    <a:pt x="4436" y="9349"/>
                    <a:pt x="5658" y="9349"/>
                  </a:cubicBezTo>
                  <a:cubicBezTo>
                    <a:pt x="6825" y="9349"/>
                    <a:pt x="7049" y="10283"/>
                    <a:pt x="7591" y="10283"/>
                  </a:cubicBezTo>
                  <a:cubicBezTo>
                    <a:pt x="7674" y="10283"/>
                    <a:pt x="7764" y="10261"/>
                    <a:pt x="7866" y="10211"/>
                  </a:cubicBezTo>
                  <a:cubicBezTo>
                    <a:pt x="8475" y="9901"/>
                    <a:pt x="7532" y="7601"/>
                    <a:pt x="7601" y="6646"/>
                  </a:cubicBezTo>
                  <a:cubicBezTo>
                    <a:pt x="7693" y="5278"/>
                    <a:pt x="8165" y="4703"/>
                    <a:pt x="7981" y="3783"/>
                  </a:cubicBezTo>
                  <a:cubicBezTo>
                    <a:pt x="7785" y="2875"/>
                    <a:pt x="7475" y="2357"/>
                    <a:pt x="7475" y="2357"/>
                  </a:cubicBezTo>
                  <a:cubicBezTo>
                    <a:pt x="7475" y="2357"/>
                    <a:pt x="7831" y="713"/>
                    <a:pt x="7452" y="460"/>
                  </a:cubicBezTo>
                  <a:cubicBezTo>
                    <a:pt x="7072" y="219"/>
                    <a:pt x="6268" y="0"/>
                    <a:pt x="6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4373;p70">
              <a:extLst>
                <a:ext uri="{FF2B5EF4-FFF2-40B4-BE49-F238E27FC236}">
                  <a16:creationId xmlns:a16="http://schemas.microsoft.com/office/drawing/2014/main" id="{9DC35A69-C4B5-FEFB-F76E-9720128F3B73}"/>
                </a:ext>
              </a:extLst>
            </p:cNvPr>
            <p:cNvSpPr/>
            <p:nvPr/>
          </p:nvSpPr>
          <p:spPr>
            <a:xfrm>
              <a:off x="13599300" y="3919950"/>
              <a:ext cx="23025" cy="199650"/>
            </a:xfrm>
            <a:custGeom>
              <a:avLst/>
              <a:gdLst/>
              <a:ahLst/>
              <a:cxnLst/>
              <a:rect l="l" t="t" r="r" b="b"/>
              <a:pathLst>
                <a:path w="921" h="7986" extrusionOk="0">
                  <a:moveTo>
                    <a:pt x="74" y="0"/>
                  </a:moveTo>
                  <a:cubicBezTo>
                    <a:pt x="65" y="0"/>
                    <a:pt x="56" y="2"/>
                    <a:pt x="46" y="5"/>
                  </a:cubicBezTo>
                  <a:cubicBezTo>
                    <a:pt x="12" y="28"/>
                    <a:pt x="0" y="74"/>
                    <a:pt x="23" y="108"/>
                  </a:cubicBezTo>
                  <a:cubicBezTo>
                    <a:pt x="23" y="108"/>
                    <a:pt x="334" y="614"/>
                    <a:pt x="518" y="1511"/>
                  </a:cubicBezTo>
                  <a:cubicBezTo>
                    <a:pt x="621" y="2006"/>
                    <a:pt x="518" y="2397"/>
                    <a:pt x="391" y="2903"/>
                  </a:cubicBezTo>
                  <a:cubicBezTo>
                    <a:pt x="299" y="3294"/>
                    <a:pt x="184" y="3742"/>
                    <a:pt x="138" y="4340"/>
                  </a:cubicBezTo>
                  <a:cubicBezTo>
                    <a:pt x="115" y="4719"/>
                    <a:pt x="242" y="5294"/>
                    <a:pt x="368" y="5892"/>
                  </a:cubicBezTo>
                  <a:cubicBezTo>
                    <a:pt x="552" y="6732"/>
                    <a:pt x="759" y="7686"/>
                    <a:pt x="437" y="7847"/>
                  </a:cubicBezTo>
                  <a:cubicBezTo>
                    <a:pt x="403" y="7870"/>
                    <a:pt x="391" y="7905"/>
                    <a:pt x="403" y="7939"/>
                  </a:cubicBezTo>
                  <a:cubicBezTo>
                    <a:pt x="414" y="7962"/>
                    <a:pt x="437" y="7985"/>
                    <a:pt x="472" y="7985"/>
                  </a:cubicBezTo>
                  <a:lnTo>
                    <a:pt x="495" y="7974"/>
                  </a:lnTo>
                  <a:cubicBezTo>
                    <a:pt x="920" y="7767"/>
                    <a:pt x="713" y="6835"/>
                    <a:pt x="506" y="5858"/>
                  </a:cubicBezTo>
                  <a:cubicBezTo>
                    <a:pt x="380" y="5294"/>
                    <a:pt x="253" y="4719"/>
                    <a:pt x="276" y="4351"/>
                  </a:cubicBezTo>
                  <a:cubicBezTo>
                    <a:pt x="311" y="3765"/>
                    <a:pt x="426" y="3317"/>
                    <a:pt x="529" y="2926"/>
                  </a:cubicBezTo>
                  <a:cubicBezTo>
                    <a:pt x="656" y="2431"/>
                    <a:pt x="759" y="2006"/>
                    <a:pt x="656" y="1477"/>
                  </a:cubicBezTo>
                  <a:cubicBezTo>
                    <a:pt x="460" y="568"/>
                    <a:pt x="150" y="51"/>
                    <a:pt x="138" y="28"/>
                  </a:cubicBezTo>
                  <a:cubicBezTo>
                    <a:pt x="122" y="11"/>
                    <a:pt x="99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4374;p70">
              <a:extLst>
                <a:ext uri="{FF2B5EF4-FFF2-40B4-BE49-F238E27FC236}">
                  <a16:creationId xmlns:a16="http://schemas.microsoft.com/office/drawing/2014/main" id="{6AE985A7-1A12-16DC-3AF8-2FBFAF5D01A3}"/>
                </a:ext>
              </a:extLst>
            </p:cNvPr>
            <p:cNvSpPr/>
            <p:nvPr/>
          </p:nvSpPr>
          <p:spPr>
            <a:xfrm>
              <a:off x="13534900" y="3972375"/>
              <a:ext cx="45450" cy="40575"/>
            </a:xfrm>
            <a:custGeom>
              <a:avLst/>
              <a:gdLst/>
              <a:ahLst/>
              <a:cxnLst/>
              <a:rect l="l" t="t" r="r" b="b"/>
              <a:pathLst>
                <a:path w="1818" h="1623" extrusionOk="0">
                  <a:moveTo>
                    <a:pt x="1735" y="0"/>
                  </a:moveTo>
                  <a:cubicBezTo>
                    <a:pt x="1714" y="0"/>
                    <a:pt x="1694" y="13"/>
                    <a:pt x="1679" y="35"/>
                  </a:cubicBezTo>
                  <a:cubicBezTo>
                    <a:pt x="1254" y="737"/>
                    <a:pt x="691" y="1243"/>
                    <a:pt x="47" y="1484"/>
                  </a:cubicBezTo>
                  <a:cubicBezTo>
                    <a:pt x="12" y="1507"/>
                    <a:pt x="1" y="1542"/>
                    <a:pt x="12" y="1576"/>
                  </a:cubicBezTo>
                  <a:cubicBezTo>
                    <a:pt x="24" y="1599"/>
                    <a:pt x="47" y="1622"/>
                    <a:pt x="70" y="1622"/>
                  </a:cubicBezTo>
                  <a:lnTo>
                    <a:pt x="93" y="1611"/>
                  </a:lnTo>
                  <a:cubicBezTo>
                    <a:pt x="760" y="1358"/>
                    <a:pt x="1346" y="829"/>
                    <a:pt x="1794" y="104"/>
                  </a:cubicBezTo>
                  <a:cubicBezTo>
                    <a:pt x="1817" y="70"/>
                    <a:pt x="1806" y="35"/>
                    <a:pt x="1771" y="12"/>
                  </a:cubicBezTo>
                  <a:cubicBezTo>
                    <a:pt x="1759" y="4"/>
                    <a:pt x="1747" y="0"/>
                    <a:pt x="1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4375;p70">
              <a:extLst>
                <a:ext uri="{FF2B5EF4-FFF2-40B4-BE49-F238E27FC236}">
                  <a16:creationId xmlns:a16="http://schemas.microsoft.com/office/drawing/2014/main" id="{72B07907-5FAB-43A7-E7F3-993604C745DE}"/>
                </a:ext>
              </a:extLst>
            </p:cNvPr>
            <p:cNvSpPr/>
            <p:nvPr/>
          </p:nvSpPr>
          <p:spPr>
            <a:xfrm>
              <a:off x="13549000" y="3987325"/>
              <a:ext cx="28475" cy="25900"/>
            </a:xfrm>
            <a:custGeom>
              <a:avLst/>
              <a:gdLst/>
              <a:ahLst/>
              <a:cxnLst/>
              <a:rect l="l" t="t" r="r" b="b"/>
              <a:pathLst>
                <a:path w="1139" h="1036" extrusionOk="0">
                  <a:moveTo>
                    <a:pt x="1065" y="0"/>
                  </a:moveTo>
                  <a:cubicBezTo>
                    <a:pt x="1041" y="0"/>
                    <a:pt x="1019" y="13"/>
                    <a:pt x="1012" y="35"/>
                  </a:cubicBezTo>
                  <a:cubicBezTo>
                    <a:pt x="782" y="415"/>
                    <a:pt x="449" y="725"/>
                    <a:pt x="46" y="909"/>
                  </a:cubicBezTo>
                  <a:cubicBezTo>
                    <a:pt x="12" y="932"/>
                    <a:pt x="0" y="967"/>
                    <a:pt x="12" y="1001"/>
                  </a:cubicBezTo>
                  <a:cubicBezTo>
                    <a:pt x="23" y="1024"/>
                    <a:pt x="46" y="1036"/>
                    <a:pt x="69" y="1036"/>
                  </a:cubicBezTo>
                  <a:lnTo>
                    <a:pt x="104" y="1036"/>
                  </a:lnTo>
                  <a:cubicBezTo>
                    <a:pt x="529" y="829"/>
                    <a:pt x="885" y="507"/>
                    <a:pt x="1127" y="104"/>
                  </a:cubicBezTo>
                  <a:cubicBezTo>
                    <a:pt x="1138" y="70"/>
                    <a:pt x="1138" y="35"/>
                    <a:pt x="1104" y="12"/>
                  </a:cubicBezTo>
                  <a:cubicBezTo>
                    <a:pt x="1092" y="4"/>
                    <a:pt x="1078" y="0"/>
                    <a:pt x="1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4376;p70">
              <a:extLst>
                <a:ext uri="{FF2B5EF4-FFF2-40B4-BE49-F238E27FC236}">
                  <a16:creationId xmlns:a16="http://schemas.microsoft.com/office/drawing/2014/main" id="{3882E420-4B07-0128-DF46-B3ED2D084C5D}"/>
                </a:ext>
              </a:extLst>
            </p:cNvPr>
            <p:cNvSpPr/>
            <p:nvPr/>
          </p:nvSpPr>
          <p:spPr>
            <a:xfrm>
              <a:off x="13686700" y="4008125"/>
              <a:ext cx="22425" cy="46500"/>
            </a:xfrm>
            <a:custGeom>
              <a:avLst/>
              <a:gdLst/>
              <a:ahLst/>
              <a:cxnLst/>
              <a:rect l="l" t="t" r="r" b="b"/>
              <a:pathLst>
                <a:path w="897" h="1860" extrusionOk="0">
                  <a:moveTo>
                    <a:pt x="820" y="0"/>
                  </a:moveTo>
                  <a:cubicBezTo>
                    <a:pt x="809" y="0"/>
                    <a:pt x="796" y="3"/>
                    <a:pt x="782" y="8"/>
                  </a:cubicBezTo>
                  <a:cubicBezTo>
                    <a:pt x="759" y="20"/>
                    <a:pt x="276" y="307"/>
                    <a:pt x="23" y="755"/>
                  </a:cubicBezTo>
                  <a:cubicBezTo>
                    <a:pt x="0" y="790"/>
                    <a:pt x="12" y="824"/>
                    <a:pt x="46" y="847"/>
                  </a:cubicBezTo>
                  <a:cubicBezTo>
                    <a:pt x="58" y="856"/>
                    <a:pt x="71" y="859"/>
                    <a:pt x="82" y="859"/>
                  </a:cubicBezTo>
                  <a:cubicBezTo>
                    <a:pt x="104" y="859"/>
                    <a:pt x="123" y="847"/>
                    <a:pt x="138" y="824"/>
                  </a:cubicBezTo>
                  <a:cubicBezTo>
                    <a:pt x="276" y="583"/>
                    <a:pt x="495" y="376"/>
                    <a:pt x="656" y="261"/>
                  </a:cubicBezTo>
                  <a:lnTo>
                    <a:pt x="656" y="261"/>
                  </a:lnTo>
                  <a:cubicBezTo>
                    <a:pt x="541" y="548"/>
                    <a:pt x="334" y="1089"/>
                    <a:pt x="230" y="1790"/>
                  </a:cubicBezTo>
                  <a:cubicBezTo>
                    <a:pt x="230" y="1825"/>
                    <a:pt x="253" y="1859"/>
                    <a:pt x="288" y="1859"/>
                  </a:cubicBezTo>
                  <a:lnTo>
                    <a:pt x="299" y="1859"/>
                  </a:lnTo>
                  <a:cubicBezTo>
                    <a:pt x="334" y="1859"/>
                    <a:pt x="357" y="1836"/>
                    <a:pt x="368" y="1802"/>
                  </a:cubicBezTo>
                  <a:cubicBezTo>
                    <a:pt x="518" y="790"/>
                    <a:pt x="874" y="100"/>
                    <a:pt x="874" y="100"/>
                  </a:cubicBezTo>
                  <a:cubicBezTo>
                    <a:pt x="897" y="66"/>
                    <a:pt x="886" y="43"/>
                    <a:pt x="863" y="20"/>
                  </a:cubicBezTo>
                  <a:cubicBezTo>
                    <a:pt x="849" y="6"/>
                    <a:pt x="836" y="0"/>
                    <a:pt x="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4377;p70">
              <a:extLst>
                <a:ext uri="{FF2B5EF4-FFF2-40B4-BE49-F238E27FC236}">
                  <a16:creationId xmlns:a16="http://schemas.microsoft.com/office/drawing/2014/main" id="{80405D2B-2D10-EB13-952A-CFCA10E79F02}"/>
                </a:ext>
              </a:extLst>
            </p:cNvPr>
            <p:cNvSpPr/>
            <p:nvPr/>
          </p:nvSpPr>
          <p:spPr>
            <a:xfrm>
              <a:off x="13608500" y="3921200"/>
              <a:ext cx="5200" cy="21600"/>
            </a:xfrm>
            <a:custGeom>
              <a:avLst/>
              <a:gdLst/>
              <a:ahLst/>
              <a:cxnLst/>
              <a:rect l="l" t="t" r="r" b="b"/>
              <a:pathLst>
                <a:path w="208" h="864" extrusionOk="0">
                  <a:moveTo>
                    <a:pt x="69" y="1"/>
                  </a:moveTo>
                  <a:cubicBezTo>
                    <a:pt x="23" y="1"/>
                    <a:pt x="0" y="35"/>
                    <a:pt x="0" y="70"/>
                  </a:cubicBezTo>
                  <a:lnTo>
                    <a:pt x="12" y="185"/>
                  </a:lnTo>
                  <a:cubicBezTo>
                    <a:pt x="46" y="438"/>
                    <a:pt x="69" y="633"/>
                    <a:pt x="12" y="783"/>
                  </a:cubicBezTo>
                  <a:cubicBezTo>
                    <a:pt x="0" y="817"/>
                    <a:pt x="12" y="852"/>
                    <a:pt x="46" y="863"/>
                  </a:cubicBezTo>
                  <a:lnTo>
                    <a:pt x="81" y="863"/>
                  </a:lnTo>
                  <a:cubicBezTo>
                    <a:pt x="104" y="863"/>
                    <a:pt x="127" y="852"/>
                    <a:pt x="138" y="829"/>
                  </a:cubicBezTo>
                  <a:cubicBezTo>
                    <a:pt x="207" y="645"/>
                    <a:pt x="184" y="438"/>
                    <a:pt x="150" y="162"/>
                  </a:cubicBezTo>
                  <a:lnTo>
                    <a:pt x="138" y="58"/>
                  </a:lnTo>
                  <a:cubicBezTo>
                    <a:pt x="138" y="24"/>
                    <a:pt x="104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4378;p70">
              <a:extLst>
                <a:ext uri="{FF2B5EF4-FFF2-40B4-BE49-F238E27FC236}">
                  <a16:creationId xmlns:a16="http://schemas.microsoft.com/office/drawing/2014/main" id="{7BD3C5DD-B59C-5856-9D10-21D0EE6FFC10}"/>
                </a:ext>
              </a:extLst>
            </p:cNvPr>
            <p:cNvSpPr/>
            <p:nvPr/>
          </p:nvSpPr>
          <p:spPr>
            <a:xfrm>
              <a:off x="13480850" y="3688975"/>
              <a:ext cx="107250" cy="147275"/>
            </a:xfrm>
            <a:custGeom>
              <a:avLst/>
              <a:gdLst/>
              <a:ahLst/>
              <a:cxnLst/>
              <a:rect l="l" t="t" r="r" b="b"/>
              <a:pathLst>
                <a:path w="4290" h="5891" extrusionOk="0">
                  <a:moveTo>
                    <a:pt x="1886" y="0"/>
                  </a:moveTo>
                  <a:cubicBezTo>
                    <a:pt x="464" y="0"/>
                    <a:pt x="110" y="1596"/>
                    <a:pt x="58" y="2137"/>
                  </a:cubicBezTo>
                  <a:cubicBezTo>
                    <a:pt x="1" y="2724"/>
                    <a:pt x="162" y="3678"/>
                    <a:pt x="587" y="4437"/>
                  </a:cubicBezTo>
                  <a:cubicBezTo>
                    <a:pt x="1248" y="5651"/>
                    <a:pt x="2367" y="5891"/>
                    <a:pt x="2824" y="5891"/>
                  </a:cubicBezTo>
                  <a:cubicBezTo>
                    <a:pt x="2899" y="5891"/>
                    <a:pt x="2956" y="5884"/>
                    <a:pt x="2991" y="5875"/>
                  </a:cubicBezTo>
                  <a:cubicBezTo>
                    <a:pt x="3255" y="5806"/>
                    <a:pt x="4290" y="4874"/>
                    <a:pt x="4083" y="2758"/>
                  </a:cubicBezTo>
                  <a:cubicBezTo>
                    <a:pt x="3864" y="401"/>
                    <a:pt x="2370" y="56"/>
                    <a:pt x="2370" y="56"/>
                  </a:cubicBezTo>
                  <a:cubicBezTo>
                    <a:pt x="2196" y="18"/>
                    <a:pt x="2035" y="0"/>
                    <a:pt x="1886" y="0"/>
                  </a:cubicBezTo>
                  <a:close/>
                </a:path>
              </a:pathLst>
            </a:custGeom>
            <a:solidFill>
              <a:srgbClr val="F89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4379;p70">
              <a:extLst>
                <a:ext uri="{FF2B5EF4-FFF2-40B4-BE49-F238E27FC236}">
                  <a16:creationId xmlns:a16="http://schemas.microsoft.com/office/drawing/2014/main" id="{39E67CAD-B598-D96B-AFB2-7AEB23A0DD60}"/>
                </a:ext>
              </a:extLst>
            </p:cNvPr>
            <p:cNvSpPr/>
            <p:nvPr/>
          </p:nvSpPr>
          <p:spPr>
            <a:xfrm>
              <a:off x="13549575" y="3747000"/>
              <a:ext cx="19850" cy="44575"/>
            </a:xfrm>
            <a:custGeom>
              <a:avLst/>
              <a:gdLst/>
              <a:ahLst/>
              <a:cxnLst/>
              <a:rect l="l" t="t" r="r" b="b"/>
              <a:pathLst>
                <a:path w="794" h="1783" extrusionOk="0">
                  <a:moveTo>
                    <a:pt x="184" y="0"/>
                  </a:moveTo>
                  <a:lnTo>
                    <a:pt x="150" y="12"/>
                  </a:lnTo>
                  <a:cubicBezTo>
                    <a:pt x="150" y="12"/>
                    <a:pt x="127" y="46"/>
                    <a:pt x="104" y="104"/>
                  </a:cubicBezTo>
                  <a:cubicBezTo>
                    <a:pt x="81" y="173"/>
                    <a:pt x="46" y="253"/>
                    <a:pt x="35" y="357"/>
                  </a:cubicBezTo>
                  <a:cubicBezTo>
                    <a:pt x="12" y="472"/>
                    <a:pt x="0" y="598"/>
                    <a:pt x="46" y="736"/>
                  </a:cubicBezTo>
                  <a:cubicBezTo>
                    <a:pt x="81" y="863"/>
                    <a:pt x="173" y="1001"/>
                    <a:pt x="288" y="1093"/>
                  </a:cubicBezTo>
                  <a:cubicBezTo>
                    <a:pt x="345" y="1150"/>
                    <a:pt x="403" y="1196"/>
                    <a:pt x="472" y="1231"/>
                  </a:cubicBezTo>
                  <a:lnTo>
                    <a:pt x="564" y="1288"/>
                  </a:lnTo>
                  <a:lnTo>
                    <a:pt x="598" y="1311"/>
                  </a:lnTo>
                  <a:lnTo>
                    <a:pt x="598" y="1346"/>
                  </a:lnTo>
                  <a:cubicBezTo>
                    <a:pt x="598" y="1357"/>
                    <a:pt x="587" y="1380"/>
                    <a:pt x="575" y="1403"/>
                  </a:cubicBezTo>
                  <a:cubicBezTo>
                    <a:pt x="552" y="1449"/>
                    <a:pt x="518" y="1484"/>
                    <a:pt x="483" y="1518"/>
                  </a:cubicBezTo>
                  <a:cubicBezTo>
                    <a:pt x="414" y="1576"/>
                    <a:pt x="322" y="1622"/>
                    <a:pt x="276" y="1645"/>
                  </a:cubicBezTo>
                  <a:cubicBezTo>
                    <a:pt x="219" y="1668"/>
                    <a:pt x="173" y="1679"/>
                    <a:pt x="173" y="1679"/>
                  </a:cubicBezTo>
                  <a:cubicBezTo>
                    <a:pt x="150" y="1691"/>
                    <a:pt x="127" y="1714"/>
                    <a:pt x="138" y="1748"/>
                  </a:cubicBezTo>
                  <a:cubicBezTo>
                    <a:pt x="150" y="1771"/>
                    <a:pt x="184" y="1783"/>
                    <a:pt x="207" y="1783"/>
                  </a:cubicBezTo>
                  <a:cubicBezTo>
                    <a:pt x="207" y="1783"/>
                    <a:pt x="242" y="1771"/>
                    <a:pt x="311" y="1748"/>
                  </a:cubicBezTo>
                  <a:cubicBezTo>
                    <a:pt x="380" y="1725"/>
                    <a:pt x="472" y="1702"/>
                    <a:pt x="575" y="1633"/>
                  </a:cubicBezTo>
                  <a:cubicBezTo>
                    <a:pt x="633" y="1599"/>
                    <a:pt x="690" y="1553"/>
                    <a:pt x="736" y="1484"/>
                  </a:cubicBezTo>
                  <a:cubicBezTo>
                    <a:pt x="747" y="1449"/>
                    <a:pt x="770" y="1415"/>
                    <a:pt x="782" y="1380"/>
                  </a:cubicBezTo>
                  <a:cubicBezTo>
                    <a:pt x="793" y="1357"/>
                    <a:pt x="793" y="1334"/>
                    <a:pt x="793" y="1311"/>
                  </a:cubicBezTo>
                  <a:lnTo>
                    <a:pt x="793" y="1277"/>
                  </a:lnTo>
                  <a:lnTo>
                    <a:pt x="793" y="1254"/>
                  </a:lnTo>
                  <a:lnTo>
                    <a:pt x="793" y="1242"/>
                  </a:lnTo>
                  <a:lnTo>
                    <a:pt x="782" y="1242"/>
                  </a:lnTo>
                  <a:lnTo>
                    <a:pt x="782" y="1231"/>
                  </a:lnTo>
                  <a:lnTo>
                    <a:pt x="782" y="1219"/>
                  </a:lnTo>
                  <a:lnTo>
                    <a:pt x="736" y="1173"/>
                  </a:lnTo>
                  <a:lnTo>
                    <a:pt x="713" y="1162"/>
                  </a:lnTo>
                  <a:lnTo>
                    <a:pt x="656" y="1139"/>
                  </a:lnTo>
                  <a:lnTo>
                    <a:pt x="564" y="1093"/>
                  </a:lnTo>
                  <a:cubicBezTo>
                    <a:pt x="506" y="1058"/>
                    <a:pt x="449" y="1024"/>
                    <a:pt x="391" y="989"/>
                  </a:cubicBezTo>
                  <a:cubicBezTo>
                    <a:pt x="288" y="909"/>
                    <a:pt x="207" y="805"/>
                    <a:pt x="161" y="690"/>
                  </a:cubicBezTo>
                  <a:cubicBezTo>
                    <a:pt x="127" y="587"/>
                    <a:pt x="115" y="460"/>
                    <a:pt x="127" y="368"/>
                  </a:cubicBezTo>
                  <a:cubicBezTo>
                    <a:pt x="138" y="265"/>
                    <a:pt x="161" y="184"/>
                    <a:pt x="173" y="127"/>
                  </a:cubicBezTo>
                  <a:cubicBezTo>
                    <a:pt x="196" y="69"/>
                    <a:pt x="207" y="35"/>
                    <a:pt x="207" y="35"/>
                  </a:cubicBezTo>
                  <a:cubicBezTo>
                    <a:pt x="219" y="23"/>
                    <a:pt x="207" y="0"/>
                    <a:pt x="184" y="0"/>
                  </a:cubicBezTo>
                  <a:close/>
                </a:path>
              </a:pathLst>
            </a:custGeom>
            <a:solidFill>
              <a:srgbClr val="EA6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4380;p70">
              <a:extLst>
                <a:ext uri="{FF2B5EF4-FFF2-40B4-BE49-F238E27FC236}">
                  <a16:creationId xmlns:a16="http://schemas.microsoft.com/office/drawing/2014/main" id="{159760D9-3B77-39AD-8F2E-9CC80C3F2B51}"/>
                </a:ext>
              </a:extLst>
            </p:cNvPr>
            <p:cNvSpPr/>
            <p:nvPr/>
          </p:nvSpPr>
          <p:spPr>
            <a:xfrm>
              <a:off x="13569975" y="3751500"/>
              <a:ext cx="8650" cy="10875"/>
            </a:xfrm>
            <a:custGeom>
              <a:avLst/>
              <a:gdLst/>
              <a:ahLst/>
              <a:cxnLst/>
              <a:rect l="l" t="t" r="r" b="b"/>
              <a:pathLst>
                <a:path w="346" h="435" extrusionOk="0">
                  <a:moveTo>
                    <a:pt x="147" y="0"/>
                  </a:moveTo>
                  <a:cubicBezTo>
                    <a:pt x="136" y="0"/>
                    <a:pt x="126" y="1"/>
                    <a:pt x="115" y="4"/>
                  </a:cubicBezTo>
                  <a:cubicBezTo>
                    <a:pt x="35" y="39"/>
                    <a:pt x="0" y="154"/>
                    <a:pt x="23" y="269"/>
                  </a:cubicBezTo>
                  <a:cubicBezTo>
                    <a:pt x="44" y="369"/>
                    <a:pt x="116" y="434"/>
                    <a:pt x="187" y="434"/>
                  </a:cubicBezTo>
                  <a:cubicBezTo>
                    <a:pt x="198" y="434"/>
                    <a:pt x="209" y="433"/>
                    <a:pt x="219" y="430"/>
                  </a:cubicBezTo>
                  <a:cubicBezTo>
                    <a:pt x="299" y="407"/>
                    <a:pt x="345" y="292"/>
                    <a:pt x="311" y="165"/>
                  </a:cubicBezTo>
                  <a:cubicBezTo>
                    <a:pt x="291" y="65"/>
                    <a:pt x="219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4381;p70">
              <a:extLst>
                <a:ext uri="{FF2B5EF4-FFF2-40B4-BE49-F238E27FC236}">
                  <a16:creationId xmlns:a16="http://schemas.microsoft.com/office/drawing/2014/main" id="{0810710D-4AFD-F27F-4BEA-ED90DF987BAE}"/>
                </a:ext>
              </a:extLst>
            </p:cNvPr>
            <p:cNvSpPr/>
            <p:nvPr/>
          </p:nvSpPr>
          <p:spPr>
            <a:xfrm>
              <a:off x="13562800" y="3748650"/>
              <a:ext cx="21850" cy="11600"/>
            </a:xfrm>
            <a:custGeom>
              <a:avLst/>
              <a:gdLst/>
              <a:ahLst/>
              <a:cxnLst/>
              <a:rect l="l" t="t" r="r" b="b"/>
              <a:pathLst>
                <a:path w="874" h="464" extrusionOk="0">
                  <a:moveTo>
                    <a:pt x="414" y="0"/>
                  </a:moveTo>
                  <a:cubicBezTo>
                    <a:pt x="385" y="0"/>
                    <a:pt x="354" y="5"/>
                    <a:pt x="322" y="15"/>
                  </a:cubicBezTo>
                  <a:cubicBezTo>
                    <a:pt x="69" y="84"/>
                    <a:pt x="0" y="302"/>
                    <a:pt x="35" y="463"/>
                  </a:cubicBezTo>
                  <a:cubicBezTo>
                    <a:pt x="35" y="463"/>
                    <a:pt x="115" y="279"/>
                    <a:pt x="368" y="199"/>
                  </a:cubicBezTo>
                  <a:cubicBezTo>
                    <a:pt x="393" y="191"/>
                    <a:pt x="414" y="187"/>
                    <a:pt x="434" y="187"/>
                  </a:cubicBezTo>
                  <a:cubicBezTo>
                    <a:pt x="550" y="187"/>
                    <a:pt x="585" y="314"/>
                    <a:pt x="713" y="314"/>
                  </a:cubicBezTo>
                  <a:cubicBezTo>
                    <a:pt x="770" y="314"/>
                    <a:pt x="862" y="245"/>
                    <a:pt x="874" y="141"/>
                  </a:cubicBezTo>
                  <a:lnTo>
                    <a:pt x="874" y="141"/>
                  </a:lnTo>
                  <a:cubicBezTo>
                    <a:pt x="874" y="142"/>
                    <a:pt x="839" y="190"/>
                    <a:pt x="791" y="190"/>
                  </a:cubicBezTo>
                  <a:cubicBezTo>
                    <a:pt x="778" y="190"/>
                    <a:pt x="763" y="186"/>
                    <a:pt x="747" y="176"/>
                  </a:cubicBezTo>
                  <a:cubicBezTo>
                    <a:pt x="698" y="147"/>
                    <a:pt x="583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4382;p70">
              <a:extLst>
                <a:ext uri="{FF2B5EF4-FFF2-40B4-BE49-F238E27FC236}">
                  <a16:creationId xmlns:a16="http://schemas.microsoft.com/office/drawing/2014/main" id="{86D3EF4C-7D1D-DEEB-FAAA-2CECD1DE9CB7}"/>
                </a:ext>
              </a:extLst>
            </p:cNvPr>
            <p:cNvSpPr/>
            <p:nvPr/>
          </p:nvSpPr>
          <p:spPr>
            <a:xfrm>
              <a:off x="13526000" y="3754675"/>
              <a:ext cx="8650" cy="11700"/>
            </a:xfrm>
            <a:custGeom>
              <a:avLst/>
              <a:gdLst/>
              <a:ahLst/>
              <a:cxnLst/>
              <a:rect l="l" t="t" r="r" b="b"/>
              <a:pathLst>
                <a:path w="346" h="468" extrusionOk="0">
                  <a:moveTo>
                    <a:pt x="153" y="0"/>
                  </a:moveTo>
                  <a:cubicBezTo>
                    <a:pt x="75" y="0"/>
                    <a:pt x="10" y="76"/>
                    <a:pt x="0" y="188"/>
                  </a:cubicBezTo>
                  <a:cubicBezTo>
                    <a:pt x="0" y="314"/>
                    <a:pt x="69" y="441"/>
                    <a:pt x="161" y="464"/>
                  </a:cubicBezTo>
                  <a:cubicBezTo>
                    <a:pt x="172" y="467"/>
                    <a:pt x="182" y="468"/>
                    <a:pt x="192" y="468"/>
                  </a:cubicBezTo>
                  <a:cubicBezTo>
                    <a:pt x="271" y="468"/>
                    <a:pt x="334" y="392"/>
                    <a:pt x="334" y="280"/>
                  </a:cubicBezTo>
                  <a:cubicBezTo>
                    <a:pt x="345" y="153"/>
                    <a:pt x="276" y="38"/>
                    <a:pt x="184" y="4"/>
                  </a:cubicBezTo>
                  <a:cubicBezTo>
                    <a:pt x="174" y="1"/>
                    <a:pt x="163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4383;p70">
              <a:extLst>
                <a:ext uri="{FF2B5EF4-FFF2-40B4-BE49-F238E27FC236}">
                  <a16:creationId xmlns:a16="http://schemas.microsoft.com/office/drawing/2014/main" id="{65EB3EFA-6913-1541-2447-113A72E372C7}"/>
                </a:ext>
              </a:extLst>
            </p:cNvPr>
            <p:cNvSpPr/>
            <p:nvPr/>
          </p:nvSpPr>
          <p:spPr>
            <a:xfrm>
              <a:off x="13512775" y="3752350"/>
              <a:ext cx="25325" cy="12025"/>
            </a:xfrm>
            <a:custGeom>
              <a:avLst/>
              <a:gdLst/>
              <a:ahLst/>
              <a:cxnLst/>
              <a:rect l="l" t="t" r="r" b="b"/>
              <a:pathLst>
                <a:path w="1013" h="481" extrusionOk="0">
                  <a:moveTo>
                    <a:pt x="657" y="0"/>
                  </a:moveTo>
                  <a:cubicBezTo>
                    <a:pt x="620" y="0"/>
                    <a:pt x="582" y="5"/>
                    <a:pt x="541" y="16"/>
                  </a:cubicBezTo>
                  <a:cubicBezTo>
                    <a:pt x="299" y="85"/>
                    <a:pt x="184" y="269"/>
                    <a:pt x="138" y="338"/>
                  </a:cubicBezTo>
                  <a:cubicBezTo>
                    <a:pt x="115" y="384"/>
                    <a:pt x="81" y="396"/>
                    <a:pt x="52" y="396"/>
                  </a:cubicBezTo>
                  <a:cubicBezTo>
                    <a:pt x="23" y="396"/>
                    <a:pt x="0" y="384"/>
                    <a:pt x="0" y="384"/>
                  </a:cubicBezTo>
                  <a:lnTo>
                    <a:pt x="0" y="384"/>
                  </a:lnTo>
                  <a:cubicBezTo>
                    <a:pt x="41" y="450"/>
                    <a:pt x="116" y="480"/>
                    <a:pt x="177" y="480"/>
                  </a:cubicBezTo>
                  <a:cubicBezTo>
                    <a:pt x="202" y="480"/>
                    <a:pt x="225" y="475"/>
                    <a:pt x="242" y="465"/>
                  </a:cubicBezTo>
                  <a:cubicBezTo>
                    <a:pt x="391" y="384"/>
                    <a:pt x="391" y="269"/>
                    <a:pt x="587" y="223"/>
                  </a:cubicBezTo>
                  <a:cubicBezTo>
                    <a:pt x="642" y="213"/>
                    <a:pt x="691" y="208"/>
                    <a:pt x="735" y="208"/>
                  </a:cubicBezTo>
                  <a:cubicBezTo>
                    <a:pt x="928" y="208"/>
                    <a:pt x="1012" y="292"/>
                    <a:pt x="1012" y="292"/>
                  </a:cubicBezTo>
                  <a:cubicBezTo>
                    <a:pt x="974" y="138"/>
                    <a:pt x="846" y="0"/>
                    <a:pt x="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4384;p70">
              <a:extLst>
                <a:ext uri="{FF2B5EF4-FFF2-40B4-BE49-F238E27FC236}">
                  <a16:creationId xmlns:a16="http://schemas.microsoft.com/office/drawing/2014/main" id="{26B8880E-6A11-4F53-F6F8-D2664F36E281}"/>
                </a:ext>
              </a:extLst>
            </p:cNvPr>
            <p:cNvSpPr/>
            <p:nvPr/>
          </p:nvSpPr>
          <p:spPr>
            <a:xfrm>
              <a:off x="13463600" y="3672475"/>
              <a:ext cx="103225" cy="96975"/>
            </a:xfrm>
            <a:custGeom>
              <a:avLst/>
              <a:gdLst/>
              <a:ahLst/>
              <a:cxnLst/>
              <a:rect l="l" t="t" r="r" b="b"/>
              <a:pathLst>
                <a:path w="4129" h="3879" extrusionOk="0">
                  <a:moveTo>
                    <a:pt x="2774" y="1"/>
                  </a:moveTo>
                  <a:cubicBezTo>
                    <a:pt x="2027" y="1"/>
                    <a:pt x="1114" y="369"/>
                    <a:pt x="702" y="1027"/>
                  </a:cubicBezTo>
                  <a:cubicBezTo>
                    <a:pt x="1" y="2131"/>
                    <a:pt x="334" y="3338"/>
                    <a:pt x="334" y="3338"/>
                  </a:cubicBezTo>
                  <a:lnTo>
                    <a:pt x="863" y="3878"/>
                  </a:lnTo>
                  <a:cubicBezTo>
                    <a:pt x="1300" y="3798"/>
                    <a:pt x="1300" y="3257"/>
                    <a:pt x="1542" y="2889"/>
                  </a:cubicBezTo>
                  <a:cubicBezTo>
                    <a:pt x="2404" y="1406"/>
                    <a:pt x="4129" y="1740"/>
                    <a:pt x="3853" y="532"/>
                  </a:cubicBezTo>
                  <a:cubicBezTo>
                    <a:pt x="3709" y="170"/>
                    <a:pt x="3280" y="1"/>
                    <a:pt x="2774" y="1"/>
                  </a:cubicBezTo>
                  <a:close/>
                </a:path>
              </a:pathLst>
            </a:custGeom>
            <a:solidFill>
              <a:srgbClr val="AD5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4385;p70">
              <a:extLst>
                <a:ext uri="{FF2B5EF4-FFF2-40B4-BE49-F238E27FC236}">
                  <a16:creationId xmlns:a16="http://schemas.microsoft.com/office/drawing/2014/main" id="{0D597849-2B3E-174F-1769-2DB71FCC77AD}"/>
                </a:ext>
              </a:extLst>
            </p:cNvPr>
            <p:cNvSpPr/>
            <p:nvPr/>
          </p:nvSpPr>
          <p:spPr>
            <a:xfrm>
              <a:off x="13461000" y="3757300"/>
              <a:ext cx="31950" cy="31600"/>
            </a:xfrm>
            <a:custGeom>
              <a:avLst/>
              <a:gdLst/>
              <a:ahLst/>
              <a:cxnLst/>
              <a:rect l="l" t="t" r="r" b="b"/>
              <a:pathLst>
                <a:path w="1278" h="1264" extrusionOk="0">
                  <a:moveTo>
                    <a:pt x="529" y="1"/>
                  </a:moveTo>
                  <a:cubicBezTo>
                    <a:pt x="449" y="1"/>
                    <a:pt x="364" y="33"/>
                    <a:pt x="277" y="117"/>
                  </a:cubicBezTo>
                  <a:cubicBezTo>
                    <a:pt x="1" y="394"/>
                    <a:pt x="394" y="1264"/>
                    <a:pt x="977" y="1264"/>
                  </a:cubicBezTo>
                  <a:cubicBezTo>
                    <a:pt x="1073" y="1264"/>
                    <a:pt x="1174" y="1240"/>
                    <a:pt x="1278" y="1187"/>
                  </a:cubicBezTo>
                  <a:lnTo>
                    <a:pt x="1025" y="405"/>
                  </a:lnTo>
                  <a:cubicBezTo>
                    <a:pt x="1025" y="405"/>
                    <a:pt x="809" y="1"/>
                    <a:pt x="529" y="1"/>
                  </a:cubicBezTo>
                  <a:close/>
                </a:path>
              </a:pathLst>
            </a:custGeom>
            <a:solidFill>
              <a:srgbClr val="F89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4386;p70">
              <a:extLst>
                <a:ext uri="{FF2B5EF4-FFF2-40B4-BE49-F238E27FC236}">
                  <a16:creationId xmlns:a16="http://schemas.microsoft.com/office/drawing/2014/main" id="{E3011B60-B6C6-69D8-CDA8-4144F2602CF3}"/>
                </a:ext>
              </a:extLst>
            </p:cNvPr>
            <p:cNvSpPr/>
            <p:nvPr/>
          </p:nvSpPr>
          <p:spPr>
            <a:xfrm>
              <a:off x="13470800" y="3764550"/>
              <a:ext cx="13825" cy="16725"/>
            </a:xfrm>
            <a:custGeom>
              <a:avLst/>
              <a:gdLst/>
              <a:ahLst/>
              <a:cxnLst/>
              <a:rect l="l" t="t" r="r" b="b"/>
              <a:pathLst>
                <a:path w="553" h="669" extrusionOk="0">
                  <a:moveTo>
                    <a:pt x="142" y="1"/>
                  </a:moveTo>
                  <a:cubicBezTo>
                    <a:pt x="114" y="1"/>
                    <a:pt x="89" y="12"/>
                    <a:pt x="69" y="34"/>
                  </a:cubicBezTo>
                  <a:cubicBezTo>
                    <a:pt x="0" y="103"/>
                    <a:pt x="12" y="322"/>
                    <a:pt x="127" y="483"/>
                  </a:cubicBezTo>
                  <a:cubicBezTo>
                    <a:pt x="207" y="604"/>
                    <a:pt x="316" y="668"/>
                    <a:pt x="398" y="668"/>
                  </a:cubicBezTo>
                  <a:cubicBezTo>
                    <a:pt x="433" y="668"/>
                    <a:pt x="463" y="656"/>
                    <a:pt x="483" y="632"/>
                  </a:cubicBezTo>
                  <a:cubicBezTo>
                    <a:pt x="552" y="563"/>
                    <a:pt x="518" y="356"/>
                    <a:pt x="403" y="195"/>
                  </a:cubicBezTo>
                  <a:cubicBezTo>
                    <a:pt x="312" y="71"/>
                    <a:pt x="215" y="1"/>
                    <a:pt x="142" y="1"/>
                  </a:cubicBezTo>
                  <a:close/>
                </a:path>
              </a:pathLst>
            </a:custGeom>
            <a:solidFill>
              <a:srgbClr val="EA6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4387;p70">
              <a:extLst>
                <a:ext uri="{FF2B5EF4-FFF2-40B4-BE49-F238E27FC236}">
                  <a16:creationId xmlns:a16="http://schemas.microsoft.com/office/drawing/2014/main" id="{6830072D-6DDE-555D-975E-BD5E13C28082}"/>
                </a:ext>
              </a:extLst>
            </p:cNvPr>
            <p:cNvSpPr/>
            <p:nvPr/>
          </p:nvSpPr>
          <p:spPr>
            <a:xfrm>
              <a:off x="13557925" y="3735925"/>
              <a:ext cx="25000" cy="7850"/>
            </a:xfrm>
            <a:custGeom>
              <a:avLst/>
              <a:gdLst/>
              <a:ahLst/>
              <a:cxnLst/>
              <a:rect l="l" t="t" r="r" b="b"/>
              <a:pathLst>
                <a:path w="1000" h="314" extrusionOk="0">
                  <a:moveTo>
                    <a:pt x="365" y="0"/>
                  </a:moveTo>
                  <a:cubicBezTo>
                    <a:pt x="44" y="0"/>
                    <a:pt x="1" y="101"/>
                    <a:pt x="11" y="202"/>
                  </a:cubicBezTo>
                  <a:cubicBezTo>
                    <a:pt x="22" y="262"/>
                    <a:pt x="75" y="278"/>
                    <a:pt x="161" y="278"/>
                  </a:cubicBezTo>
                  <a:cubicBezTo>
                    <a:pt x="256" y="278"/>
                    <a:pt x="389" y="259"/>
                    <a:pt x="551" y="259"/>
                  </a:cubicBezTo>
                  <a:cubicBezTo>
                    <a:pt x="734" y="259"/>
                    <a:pt x="886" y="313"/>
                    <a:pt x="957" y="313"/>
                  </a:cubicBezTo>
                  <a:cubicBezTo>
                    <a:pt x="985" y="313"/>
                    <a:pt x="1000" y="305"/>
                    <a:pt x="1000" y="282"/>
                  </a:cubicBezTo>
                  <a:cubicBezTo>
                    <a:pt x="1000" y="225"/>
                    <a:pt x="908" y="30"/>
                    <a:pt x="517" y="7"/>
                  </a:cubicBezTo>
                  <a:cubicBezTo>
                    <a:pt x="460" y="2"/>
                    <a:pt x="410" y="0"/>
                    <a:pt x="365" y="0"/>
                  </a:cubicBezTo>
                  <a:close/>
                </a:path>
              </a:pathLst>
            </a:custGeom>
            <a:solidFill>
              <a:srgbClr val="AD5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4388;p70">
              <a:extLst>
                <a:ext uri="{FF2B5EF4-FFF2-40B4-BE49-F238E27FC236}">
                  <a16:creationId xmlns:a16="http://schemas.microsoft.com/office/drawing/2014/main" id="{FBCC84A3-1125-FEE0-9BAD-1EFAB44670C6}"/>
                </a:ext>
              </a:extLst>
            </p:cNvPr>
            <p:cNvSpPr/>
            <p:nvPr/>
          </p:nvSpPr>
          <p:spPr>
            <a:xfrm>
              <a:off x="13507875" y="3737775"/>
              <a:ext cx="36800" cy="12375"/>
            </a:xfrm>
            <a:custGeom>
              <a:avLst/>
              <a:gdLst/>
              <a:ahLst/>
              <a:cxnLst/>
              <a:rect l="l" t="t" r="r" b="b"/>
              <a:pathLst>
                <a:path w="1472" h="495" extrusionOk="0">
                  <a:moveTo>
                    <a:pt x="1120" y="1"/>
                  </a:moveTo>
                  <a:cubicBezTo>
                    <a:pt x="1030" y="1"/>
                    <a:pt x="921" y="11"/>
                    <a:pt x="794" y="36"/>
                  </a:cubicBezTo>
                  <a:cubicBezTo>
                    <a:pt x="242" y="139"/>
                    <a:pt x="1" y="427"/>
                    <a:pt x="24" y="484"/>
                  </a:cubicBezTo>
                  <a:cubicBezTo>
                    <a:pt x="29" y="492"/>
                    <a:pt x="41" y="495"/>
                    <a:pt x="59" y="495"/>
                  </a:cubicBezTo>
                  <a:cubicBezTo>
                    <a:pt x="153" y="495"/>
                    <a:pt x="410" y="401"/>
                    <a:pt x="691" y="323"/>
                  </a:cubicBezTo>
                  <a:cubicBezTo>
                    <a:pt x="1105" y="208"/>
                    <a:pt x="1404" y="266"/>
                    <a:pt x="1438" y="162"/>
                  </a:cubicBezTo>
                  <a:cubicBezTo>
                    <a:pt x="1472" y="78"/>
                    <a:pt x="1364" y="1"/>
                    <a:pt x="1120" y="1"/>
                  </a:cubicBezTo>
                  <a:close/>
                </a:path>
              </a:pathLst>
            </a:custGeom>
            <a:solidFill>
              <a:srgbClr val="AD5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4389;p70">
              <a:extLst>
                <a:ext uri="{FF2B5EF4-FFF2-40B4-BE49-F238E27FC236}">
                  <a16:creationId xmlns:a16="http://schemas.microsoft.com/office/drawing/2014/main" id="{43ACD415-0275-D8EB-7042-75EA549FD314}"/>
                </a:ext>
              </a:extLst>
            </p:cNvPr>
            <p:cNvSpPr/>
            <p:nvPr/>
          </p:nvSpPr>
          <p:spPr>
            <a:xfrm>
              <a:off x="13484300" y="3688050"/>
              <a:ext cx="69025" cy="69325"/>
            </a:xfrm>
            <a:custGeom>
              <a:avLst/>
              <a:gdLst/>
              <a:ahLst/>
              <a:cxnLst/>
              <a:rect l="l" t="t" r="r" b="b"/>
              <a:pathLst>
                <a:path w="2761" h="2773" extrusionOk="0">
                  <a:moveTo>
                    <a:pt x="2679" y="1"/>
                  </a:moveTo>
                  <a:cubicBezTo>
                    <a:pt x="2658" y="1"/>
                    <a:pt x="2641" y="13"/>
                    <a:pt x="2634" y="36"/>
                  </a:cubicBezTo>
                  <a:cubicBezTo>
                    <a:pt x="2531" y="254"/>
                    <a:pt x="2335" y="450"/>
                    <a:pt x="2036" y="634"/>
                  </a:cubicBezTo>
                  <a:cubicBezTo>
                    <a:pt x="1921" y="703"/>
                    <a:pt x="1795" y="772"/>
                    <a:pt x="1668" y="829"/>
                  </a:cubicBezTo>
                  <a:cubicBezTo>
                    <a:pt x="1530" y="898"/>
                    <a:pt x="1392" y="979"/>
                    <a:pt x="1254" y="1059"/>
                  </a:cubicBezTo>
                  <a:cubicBezTo>
                    <a:pt x="668" y="1427"/>
                    <a:pt x="208" y="2013"/>
                    <a:pt x="12" y="2680"/>
                  </a:cubicBezTo>
                  <a:cubicBezTo>
                    <a:pt x="1" y="2715"/>
                    <a:pt x="12" y="2761"/>
                    <a:pt x="47" y="2761"/>
                  </a:cubicBezTo>
                  <a:lnTo>
                    <a:pt x="70" y="2772"/>
                  </a:lnTo>
                  <a:cubicBezTo>
                    <a:pt x="104" y="2772"/>
                    <a:pt x="127" y="2749"/>
                    <a:pt x="139" y="2726"/>
                  </a:cubicBezTo>
                  <a:cubicBezTo>
                    <a:pt x="334" y="2082"/>
                    <a:pt x="771" y="1519"/>
                    <a:pt x="1335" y="1174"/>
                  </a:cubicBezTo>
                  <a:cubicBezTo>
                    <a:pt x="1461" y="1094"/>
                    <a:pt x="1599" y="1025"/>
                    <a:pt x="1726" y="956"/>
                  </a:cubicBezTo>
                  <a:cubicBezTo>
                    <a:pt x="1852" y="887"/>
                    <a:pt x="1979" y="818"/>
                    <a:pt x="2105" y="749"/>
                  </a:cubicBezTo>
                  <a:cubicBezTo>
                    <a:pt x="2427" y="553"/>
                    <a:pt x="2634" y="346"/>
                    <a:pt x="2749" y="93"/>
                  </a:cubicBezTo>
                  <a:cubicBezTo>
                    <a:pt x="2761" y="59"/>
                    <a:pt x="2749" y="24"/>
                    <a:pt x="2715" y="13"/>
                  </a:cubicBezTo>
                  <a:cubicBezTo>
                    <a:pt x="2702" y="5"/>
                    <a:pt x="2690" y="1"/>
                    <a:pt x="2679" y="1"/>
                  </a:cubicBezTo>
                  <a:close/>
                </a:path>
              </a:pathLst>
            </a:custGeom>
            <a:solidFill>
              <a:srgbClr val="99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4390;p70">
              <a:extLst>
                <a:ext uri="{FF2B5EF4-FFF2-40B4-BE49-F238E27FC236}">
                  <a16:creationId xmlns:a16="http://schemas.microsoft.com/office/drawing/2014/main" id="{E2F19241-B97B-A896-3DB5-70B30E919C4C}"/>
                </a:ext>
              </a:extLst>
            </p:cNvPr>
            <p:cNvSpPr/>
            <p:nvPr/>
          </p:nvSpPr>
          <p:spPr>
            <a:xfrm>
              <a:off x="13477975" y="3718975"/>
              <a:ext cx="21025" cy="33800"/>
            </a:xfrm>
            <a:custGeom>
              <a:avLst/>
              <a:gdLst/>
              <a:ahLst/>
              <a:cxnLst/>
              <a:rect l="l" t="t" r="r" b="b"/>
              <a:pathLst>
                <a:path w="841" h="1352" extrusionOk="0">
                  <a:moveTo>
                    <a:pt x="771" y="0"/>
                  </a:moveTo>
                  <a:cubicBezTo>
                    <a:pt x="754" y="0"/>
                    <a:pt x="737" y="6"/>
                    <a:pt x="725" y="18"/>
                  </a:cubicBezTo>
                  <a:cubicBezTo>
                    <a:pt x="380" y="363"/>
                    <a:pt x="127" y="799"/>
                    <a:pt x="1" y="1271"/>
                  </a:cubicBezTo>
                  <a:cubicBezTo>
                    <a:pt x="1" y="1305"/>
                    <a:pt x="12" y="1340"/>
                    <a:pt x="58" y="1351"/>
                  </a:cubicBezTo>
                  <a:lnTo>
                    <a:pt x="70" y="1351"/>
                  </a:lnTo>
                  <a:cubicBezTo>
                    <a:pt x="104" y="1351"/>
                    <a:pt x="127" y="1340"/>
                    <a:pt x="139" y="1305"/>
                  </a:cubicBezTo>
                  <a:cubicBezTo>
                    <a:pt x="254" y="857"/>
                    <a:pt x="495" y="443"/>
                    <a:pt x="817" y="110"/>
                  </a:cubicBezTo>
                  <a:cubicBezTo>
                    <a:pt x="840" y="87"/>
                    <a:pt x="840" y="41"/>
                    <a:pt x="817" y="18"/>
                  </a:cubicBezTo>
                  <a:cubicBezTo>
                    <a:pt x="806" y="6"/>
                    <a:pt x="788" y="0"/>
                    <a:pt x="771" y="0"/>
                  </a:cubicBezTo>
                  <a:close/>
                </a:path>
              </a:pathLst>
            </a:custGeom>
            <a:solidFill>
              <a:srgbClr val="99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4391;p70">
              <a:extLst>
                <a:ext uri="{FF2B5EF4-FFF2-40B4-BE49-F238E27FC236}">
                  <a16:creationId xmlns:a16="http://schemas.microsoft.com/office/drawing/2014/main" id="{B4C0A738-C409-BF4C-A7B2-E638C7788DA3}"/>
                </a:ext>
              </a:extLst>
            </p:cNvPr>
            <p:cNvSpPr/>
            <p:nvPr/>
          </p:nvSpPr>
          <p:spPr>
            <a:xfrm>
              <a:off x="13434575" y="3671825"/>
              <a:ext cx="84250" cy="163450"/>
            </a:xfrm>
            <a:custGeom>
              <a:avLst/>
              <a:gdLst/>
              <a:ahLst/>
              <a:cxnLst/>
              <a:rect l="l" t="t" r="r" b="b"/>
              <a:pathLst>
                <a:path w="3370" h="6538" extrusionOk="0">
                  <a:moveTo>
                    <a:pt x="2888" y="0"/>
                  </a:moveTo>
                  <a:cubicBezTo>
                    <a:pt x="1866" y="0"/>
                    <a:pt x="1024" y="902"/>
                    <a:pt x="771" y="1662"/>
                  </a:cubicBezTo>
                  <a:cubicBezTo>
                    <a:pt x="552" y="2352"/>
                    <a:pt x="541" y="3076"/>
                    <a:pt x="529" y="3789"/>
                  </a:cubicBezTo>
                  <a:cubicBezTo>
                    <a:pt x="529" y="3893"/>
                    <a:pt x="529" y="4008"/>
                    <a:pt x="529" y="4111"/>
                  </a:cubicBezTo>
                  <a:cubicBezTo>
                    <a:pt x="506" y="4916"/>
                    <a:pt x="437" y="5756"/>
                    <a:pt x="23" y="6434"/>
                  </a:cubicBezTo>
                  <a:cubicBezTo>
                    <a:pt x="0" y="6469"/>
                    <a:pt x="12" y="6515"/>
                    <a:pt x="46" y="6526"/>
                  </a:cubicBezTo>
                  <a:lnTo>
                    <a:pt x="81" y="6538"/>
                  </a:lnTo>
                  <a:cubicBezTo>
                    <a:pt x="104" y="6538"/>
                    <a:pt x="127" y="6526"/>
                    <a:pt x="138" y="6503"/>
                  </a:cubicBezTo>
                  <a:cubicBezTo>
                    <a:pt x="564" y="5802"/>
                    <a:pt x="644" y="4939"/>
                    <a:pt x="656" y="4111"/>
                  </a:cubicBezTo>
                  <a:cubicBezTo>
                    <a:pt x="656" y="4008"/>
                    <a:pt x="667" y="3893"/>
                    <a:pt x="667" y="3789"/>
                  </a:cubicBezTo>
                  <a:cubicBezTo>
                    <a:pt x="667" y="3088"/>
                    <a:pt x="679" y="2375"/>
                    <a:pt x="897" y="1708"/>
                  </a:cubicBezTo>
                  <a:cubicBezTo>
                    <a:pt x="1102" y="1105"/>
                    <a:pt x="1860" y="130"/>
                    <a:pt x="2882" y="130"/>
                  </a:cubicBezTo>
                  <a:cubicBezTo>
                    <a:pt x="3010" y="130"/>
                    <a:pt x="3142" y="145"/>
                    <a:pt x="3278" y="179"/>
                  </a:cubicBezTo>
                  <a:cubicBezTo>
                    <a:pt x="3284" y="181"/>
                    <a:pt x="3290" y="182"/>
                    <a:pt x="3297" y="182"/>
                  </a:cubicBezTo>
                  <a:cubicBezTo>
                    <a:pt x="3327" y="182"/>
                    <a:pt x="3358" y="161"/>
                    <a:pt x="3358" y="133"/>
                  </a:cubicBezTo>
                  <a:cubicBezTo>
                    <a:pt x="3370" y="98"/>
                    <a:pt x="3347" y="64"/>
                    <a:pt x="3312" y="52"/>
                  </a:cubicBezTo>
                  <a:cubicBezTo>
                    <a:pt x="3168" y="17"/>
                    <a:pt x="3027" y="0"/>
                    <a:pt x="2888" y="0"/>
                  </a:cubicBezTo>
                  <a:close/>
                </a:path>
              </a:pathLst>
            </a:custGeom>
            <a:solidFill>
              <a:srgbClr val="99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4392;p70">
              <a:extLst>
                <a:ext uri="{FF2B5EF4-FFF2-40B4-BE49-F238E27FC236}">
                  <a16:creationId xmlns:a16="http://schemas.microsoft.com/office/drawing/2014/main" id="{7B8961FF-6797-0A93-EB99-63189E4C82ED}"/>
                </a:ext>
              </a:extLst>
            </p:cNvPr>
            <p:cNvSpPr/>
            <p:nvPr/>
          </p:nvSpPr>
          <p:spPr>
            <a:xfrm>
              <a:off x="13418475" y="3847600"/>
              <a:ext cx="11800" cy="31375"/>
            </a:xfrm>
            <a:custGeom>
              <a:avLst/>
              <a:gdLst/>
              <a:ahLst/>
              <a:cxnLst/>
              <a:rect l="l" t="t" r="r" b="b"/>
              <a:pathLst>
                <a:path w="472" h="1255" extrusionOk="0">
                  <a:moveTo>
                    <a:pt x="404" y="0"/>
                  </a:moveTo>
                  <a:cubicBezTo>
                    <a:pt x="383" y="0"/>
                    <a:pt x="360" y="10"/>
                    <a:pt x="345" y="24"/>
                  </a:cubicBezTo>
                  <a:cubicBezTo>
                    <a:pt x="104" y="358"/>
                    <a:pt x="1" y="783"/>
                    <a:pt x="58" y="1197"/>
                  </a:cubicBezTo>
                  <a:cubicBezTo>
                    <a:pt x="58" y="1231"/>
                    <a:pt x="81" y="1254"/>
                    <a:pt x="116" y="1254"/>
                  </a:cubicBezTo>
                  <a:lnTo>
                    <a:pt x="127" y="1254"/>
                  </a:lnTo>
                  <a:cubicBezTo>
                    <a:pt x="162" y="1254"/>
                    <a:pt x="185" y="1220"/>
                    <a:pt x="185" y="1186"/>
                  </a:cubicBezTo>
                  <a:cubicBezTo>
                    <a:pt x="139" y="795"/>
                    <a:pt x="242" y="404"/>
                    <a:pt x="460" y="105"/>
                  </a:cubicBezTo>
                  <a:cubicBezTo>
                    <a:pt x="472" y="82"/>
                    <a:pt x="472" y="36"/>
                    <a:pt x="437" y="13"/>
                  </a:cubicBezTo>
                  <a:cubicBezTo>
                    <a:pt x="429" y="4"/>
                    <a:pt x="417" y="0"/>
                    <a:pt x="404" y="0"/>
                  </a:cubicBezTo>
                  <a:close/>
                </a:path>
              </a:pathLst>
            </a:custGeom>
            <a:solidFill>
              <a:srgbClr val="99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4393;p70">
              <a:extLst>
                <a:ext uri="{FF2B5EF4-FFF2-40B4-BE49-F238E27FC236}">
                  <a16:creationId xmlns:a16="http://schemas.microsoft.com/office/drawing/2014/main" id="{60DF4BEA-4B1C-9A4C-A446-2624D46D9D13}"/>
                </a:ext>
              </a:extLst>
            </p:cNvPr>
            <p:cNvSpPr/>
            <p:nvPr/>
          </p:nvSpPr>
          <p:spPr>
            <a:xfrm>
              <a:off x="13437450" y="3788100"/>
              <a:ext cx="32500" cy="80525"/>
            </a:xfrm>
            <a:custGeom>
              <a:avLst/>
              <a:gdLst/>
              <a:ahLst/>
              <a:cxnLst/>
              <a:rect l="l" t="t" r="r" b="b"/>
              <a:pathLst>
                <a:path w="1300" h="3221" extrusionOk="0">
                  <a:moveTo>
                    <a:pt x="1196" y="1"/>
                  </a:moveTo>
                  <a:cubicBezTo>
                    <a:pt x="1150" y="12"/>
                    <a:pt x="1127" y="35"/>
                    <a:pt x="1127" y="81"/>
                  </a:cubicBezTo>
                  <a:cubicBezTo>
                    <a:pt x="1162" y="610"/>
                    <a:pt x="748" y="1335"/>
                    <a:pt x="472" y="1818"/>
                  </a:cubicBezTo>
                  <a:lnTo>
                    <a:pt x="437" y="1887"/>
                  </a:lnTo>
                  <a:cubicBezTo>
                    <a:pt x="242" y="2232"/>
                    <a:pt x="12" y="2692"/>
                    <a:pt x="0" y="3152"/>
                  </a:cubicBezTo>
                  <a:cubicBezTo>
                    <a:pt x="0" y="3186"/>
                    <a:pt x="35" y="3209"/>
                    <a:pt x="69" y="3221"/>
                  </a:cubicBezTo>
                  <a:cubicBezTo>
                    <a:pt x="104" y="3221"/>
                    <a:pt x="138" y="3186"/>
                    <a:pt x="138" y="3152"/>
                  </a:cubicBezTo>
                  <a:cubicBezTo>
                    <a:pt x="150" y="2726"/>
                    <a:pt x="368" y="2289"/>
                    <a:pt x="552" y="1956"/>
                  </a:cubicBezTo>
                  <a:lnTo>
                    <a:pt x="587" y="1887"/>
                  </a:lnTo>
                  <a:cubicBezTo>
                    <a:pt x="874" y="1392"/>
                    <a:pt x="1300" y="633"/>
                    <a:pt x="1265" y="70"/>
                  </a:cubicBezTo>
                  <a:cubicBezTo>
                    <a:pt x="1254" y="35"/>
                    <a:pt x="1231" y="1"/>
                    <a:pt x="1196" y="1"/>
                  </a:cubicBezTo>
                  <a:close/>
                </a:path>
              </a:pathLst>
            </a:custGeom>
            <a:solidFill>
              <a:srgbClr val="99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4394;p70">
              <a:extLst>
                <a:ext uri="{FF2B5EF4-FFF2-40B4-BE49-F238E27FC236}">
                  <a16:creationId xmlns:a16="http://schemas.microsoft.com/office/drawing/2014/main" id="{7022EB83-CEE0-5781-6433-2E40F121BBF4}"/>
                </a:ext>
              </a:extLst>
            </p:cNvPr>
            <p:cNvSpPr/>
            <p:nvPr/>
          </p:nvSpPr>
          <p:spPr>
            <a:xfrm>
              <a:off x="13462750" y="3794200"/>
              <a:ext cx="24450" cy="65525"/>
            </a:xfrm>
            <a:custGeom>
              <a:avLst/>
              <a:gdLst/>
              <a:ahLst/>
              <a:cxnLst/>
              <a:rect l="l" t="t" r="r" b="b"/>
              <a:pathLst>
                <a:path w="978" h="2621" extrusionOk="0">
                  <a:moveTo>
                    <a:pt x="592" y="1"/>
                  </a:moveTo>
                  <a:cubicBezTo>
                    <a:pt x="583" y="1"/>
                    <a:pt x="573" y="3"/>
                    <a:pt x="564" y="10"/>
                  </a:cubicBezTo>
                  <a:cubicBezTo>
                    <a:pt x="529" y="21"/>
                    <a:pt x="506" y="56"/>
                    <a:pt x="529" y="90"/>
                  </a:cubicBezTo>
                  <a:cubicBezTo>
                    <a:pt x="920" y="1045"/>
                    <a:pt x="472" y="1930"/>
                    <a:pt x="23" y="2505"/>
                  </a:cubicBezTo>
                  <a:cubicBezTo>
                    <a:pt x="0" y="2540"/>
                    <a:pt x="0" y="2574"/>
                    <a:pt x="35" y="2597"/>
                  </a:cubicBezTo>
                  <a:lnTo>
                    <a:pt x="69" y="2620"/>
                  </a:lnTo>
                  <a:cubicBezTo>
                    <a:pt x="92" y="2620"/>
                    <a:pt x="115" y="2609"/>
                    <a:pt x="127" y="2586"/>
                  </a:cubicBezTo>
                  <a:cubicBezTo>
                    <a:pt x="794" y="1723"/>
                    <a:pt x="978" y="838"/>
                    <a:pt x="644" y="44"/>
                  </a:cubicBezTo>
                  <a:cubicBezTo>
                    <a:pt x="636" y="19"/>
                    <a:pt x="616" y="1"/>
                    <a:pt x="592" y="1"/>
                  </a:cubicBezTo>
                  <a:close/>
                </a:path>
              </a:pathLst>
            </a:custGeom>
            <a:solidFill>
              <a:srgbClr val="99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4395;p70">
              <a:extLst>
                <a:ext uri="{FF2B5EF4-FFF2-40B4-BE49-F238E27FC236}">
                  <a16:creationId xmlns:a16="http://schemas.microsoft.com/office/drawing/2014/main" id="{8F44E413-7BF8-52DF-E696-E9EE1BC944E0}"/>
                </a:ext>
              </a:extLst>
            </p:cNvPr>
            <p:cNvSpPr/>
            <p:nvPr/>
          </p:nvSpPr>
          <p:spPr>
            <a:xfrm>
              <a:off x="13523400" y="3675350"/>
              <a:ext cx="20450" cy="25400"/>
            </a:xfrm>
            <a:custGeom>
              <a:avLst/>
              <a:gdLst/>
              <a:ahLst/>
              <a:cxnLst/>
              <a:rect l="l" t="t" r="r" b="b"/>
              <a:pathLst>
                <a:path w="818" h="1016" extrusionOk="0">
                  <a:moveTo>
                    <a:pt x="742" y="1"/>
                  </a:moveTo>
                  <a:cubicBezTo>
                    <a:pt x="708" y="1"/>
                    <a:pt x="691" y="31"/>
                    <a:pt x="691" y="61"/>
                  </a:cubicBezTo>
                  <a:cubicBezTo>
                    <a:pt x="679" y="429"/>
                    <a:pt x="403" y="774"/>
                    <a:pt x="58" y="889"/>
                  </a:cubicBezTo>
                  <a:cubicBezTo>
                    <a:pt x="24" y="889"/>
                    <a:pt x="1" y="935"/>
                    <a:pt x="12" y="969"/>
                  </a:cubicBezTo>
                  <a:cubicBezTo>
                    <a:pt x="24" y="992"/>
                    <a:pt x="47" y="1015"/>
                    <a:pt x="70" y="1015"/>
                  </a:cubicBezTo>
                  <a:lnTo>
                    <a:pt x="93" y="1015"/>
                  </a:lnTo>
                  <a:cubicBezTo>
                    <a:pt x="495" y="889"/>
                    <a:pt x="806" y="486"/>
                    <a:pt x="817" y="72"/>
                  </a:cubicBezTo>
                  <a:cubicBezTo>
                    <a:pt x="817" y="26"/>
                    <a:pt x="794" y="3"/>
                    <a:pt x="760" y="3"/>
                  </a:cubicBezTo>
                  <a:cubicBezTo>
                    <a:pt x="753" y="2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99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4396;p70">
              <a:extLst>
                <a:ext uri="{FF2B5EF4-FFF2-40B4-BE49-F238E27FC236}">
                  <a16:creationId xmlns:a16="http://schemas.microsoft.com/office/drawing/2014/main" id="{40A9613D-84B1-6EEB-F91D-263007F9A221}"/>
                </a:ext>
              </a:extLst>
            </p:cNvPr>
            <p:cNvSpPr/>
            <p:nvPr/>
          </p:nvSpPr>
          <p:spPr>
            <a:xfrm>
              <a:off x="13560500" y="3685750"/>
              <a:ext cx="18700" cy="28500"/>
            </a:xfrm>
            <a:custGeom>
              <a:avLst/>
              <a:gdLst/>
              <a:ahLst/>
              <a:cxnLst/>
              <a:rect l="l" t="t" r="r" b="b"/>
              <a:pathLst>
                <a:path w="748" h="1140" extrusionOk="0">
                  <a:moveTo>
                    <a:pt x="67" y="1"/>
                  </a:moveTo>
                  <a:cubicBezTo>
                    <a:pt x="46" y="1"/>
                    <a:pt x="26" y="13"/>
                    <a:pt x="12" y="36"/>
                  </a:cubicBezTo>
                  <a:cubicBezTo>
                    <a:pt x="0" y="70"/>
                    <a:pt x="12" y="105"/>
                    <a:pt x="35" y="128"/>
                  </a:cubicBezTo>
                  <a:cubicBezTo>
                    <a:pt x="379" y="312"/>
                    <a:pt x="598" y="691"/>
                    <a:pt x="621" y="1071"/>
                  </a:cubicBezTo>
                  <a:cubicBezTo>
                    <a:pt x="621" y="1105"/>
                    <a:pt x="644" y="1140"/>
                    <a:pt x="678" y="1140"/>
                  </a:cubicBezTo>
                  <a:lnTo>
                    <a:pt x="690" y="1140"/>
                  </a:lnTo>
                  <a:cubicBezTo>
                    <a:pt x="724" y="1140"/>
                    <a:pt x="747" y="1105"/>
                    <a:pt x="747" y="1071"/>
                  </a:cubicBezTo>
                  <a:cubicBezTo>
                    <a:pt x="736" y="634"/>
                    <a:pt x="483" y="220"/>
                    <a:pt x="104" y="13"/>
                  </a:cubicBezTo>
                  <a:cubicBezTo>
                    <a:pt x="91" y="5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99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4397;p70">
              <a:extLst>
                <a:ext uri="{FF2B5EF4-FFF2-40B4-BE49-F238E27FC236}">
                  <a16:creationId xmlns:a16="http://schemas.microsoft.com/office/drawing/2014/main" id="{49C97668-1796-4CC9-989A-FE0CBECCC1B6}"/>
                </a:ext>
              </a:extLst>
            </p:cNvPr>
            <p:cNvSpPr/>
            <p:nvPr/>
          </p:nvSpPr>
          <p:spPr>
            <a:xfrm>
              <a:off x="13576575" y="3824150"/>
              <a:ext cx="8375" cy="28100"/>
            </a:xfrm>
            <a:custGeom>
              <a:avLst/>
              <a:gdLst/>
              <a:ahLst/>
              <a:cxnLst/>
              <a:rect l="l" t="t" r="r" b="b"/>
              <a:pathLst>
                <a:path w="335" h="1124" extrusionOk="0">
                  <a:moveTo>
                    <a:pt x="76" y="1"/>
                  </a:moveTo>
                  <a:cubicBezTo>
                    <a:pt x="62" y="1"/>
                    <a:pt x="48" y="3"/>
                    <a:pt x="35" y="8"/>
                  </a:cubicBezTo>
                  <a:cubicBezTo>
                    <a:pt x="12" y="31"/>
                    <a:pt x="1" y="65"/>
                    <a:pt x="12" y="100"/>
                  </a:cubicBezTo>
                  <a:cubicBezTo>
                    <a:pt x="173" y="376"/>
                    <a:pt x="196" y="732"/>
                    <a:pt x="58" y="1020"/>
                  </a:cubicBezTo>
                  <a:cubicBezTo>
                    <a:pt x="35" y="1054"/>
                    <a:pt x="47" y="1100"/>
                    <a:pt x="81" y="1112"/>
                  </a:cubicBezTo>
                  <a:lnTo>
                    <a:pt x="116" y="1123"/>
                  </a:lnTo>
                  <a:cubicBezTo>
                    <a:pt x="139" y="1123"/>
                    <a:pt x="162" y="1100"/>
                    <a:pt x="173" y="1077"/>
                  </a:cubicBezTo>
                  <a:cubicBezTo>
                    <a:pt x="334" y="755"/>
                    <a:pt x="323" y="353"/>
                    <a:pt x="127" y="31"/>
                  </a:cubicBezTo>
                  <a:cubicBezTo>
                    <a:pt x="120" y="9"/>
                    <a:pt x="99" y="1"/>
                    <a:pt x="76" y="1"/>
                  </a:cubicBezTo>
                  <a:close/>
                </a:path>
              </a:pathLst>
            </a:custGeom>
            <a:solidFill>
              <a:srgbClr val="99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4398;p70">
              <a:extLst>
                <a:ext uri="{FF2B5EF4-FFF2-40B4-BE49-F238E27FC236}">
                  <a16:creationId xmlns:a16="http://schemas.microsoft.com/office/drawing/2014/main" id="{97B2AC18-6C29-E491-0E9F-832B27597C55}"/>
                </a:ext>
              </a:extLst>
            </p:cNvPr>
            <p:cNvSpPr/>
            <p:nvPr/>
          </p:nvSpPr>
          <p:spPr>
            <a:xfrm>
              <a:off x="13453550" y="3691700"/>
              <a:ext cx="27050" cy="114550"/>
            </a:xfrm>
            <a:custGeom>
              <a:avLst/>
              <a:gdLst/>
              <a:ahLst/>
              <a:cxnLst/>
              <a:rect l="l" t="t" r="r" b="b"/>
              <a:pathLst>
                <a:path w="1082" h="4582" extrusionOk="0">
                  <a:moveTo>
                    <a:pt x="1007" y="0"/>
                  </a:moveTo>
                  <a:cubicBezTo>
                    <a:pt x="992" y="0"/>
                    <a:pt x="977" y="6"/>
                    <a:pt x="966" y="16"/>
                  </a:cubicBezTo>
                  <a:cubicBezTo>
                    <a:pt x="506" y="407"/>
                    <a:pt x="253" y="948"/>
                    <a:pt x="173" y="1649"/>
                  </a:cubicBezTo>
                  <a:cubicBezTo>
                    <a:pt x="161" y="1845"/>
                    <a:pt x="161" y="2120"/>
                    <a:pt x="173" y="2442"/>
                  </a:cubicBezTo>
                  <a:cubicBezTo>
                    <a:pt x="184" y="3098"/>
                    <a:pt x="207" y="3914"/>
                    <a:pt x="12" y="4489"/>
                  </a:cubicBezTo>
                  <a:cubicBezTo>
                    <a:pt x="0" y="4535"/>
                    <a:pt x="23" y="4570"/>
                    <a:pt x="58" y="4581"/>
                  </a:cubicBezTo>
                  <a:lnTo>
                    <a:pt x="81" y="4581"/>
                  </a:lnTo>
                  <a:cubicBezTo>
                    <a:pt x="104" y="4581"/>
                    <a:pt x="127" y="4570"/>
                    <a:pt x="138" y="4535"/>
                  </a:cubicBezTo>
                  <a:cubicBezTo>
                    <a:pt x="345" y="3926"/>
                    <a:pt x="322" y="3109"/>
                    <a:pt x="311" y="2442"/>
                  </a:cubicBezTo>
                  <a:cubicBezTo>
                    <a:pt x="299" y="2120"/>
                    <a:pt x="288" y="1845"/>
                    <a:pt x="311" y="1661"/>
                  </a:cubicBezTo>
                  <a:cubicBezTo>
                    <a:pt x="380" y="994"/>
                    <a:pt x="621" y="488"/>
                    <a:pt x="1047" y="120"/>
                  </a:cubicBezTo>
                  <a:cubicBezTo>
                    <a:pt x="1081" y="97"/>
                    <a:pt x="1081" y="51"/>
                    <a:pt x="1058" y="28"/>
                  </a:cubicBezTo>
                  <a:cubicBezTo>
                    <a:pt x="1046" y="9"/>
                    <a:pt x="1026" y="0"/>
                    <a:pt x="1007" y="0"/>
                  </a:cubicBezTo>
                  <a:close/>
                </a:path>
              </a:pathLst>
            </a:custGeom>
            <a:solidFill>
              <a:srgbClr val="99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4399;p70">
              <a:extLst>
                <a:ext uri="{FF2B5EF4-FFF2-40B4-BE49-F238E27FC236}">
                  <a16:creationId xmlns:a16="http://schemas.microsoft.com/office/drawing/2014/main" id="{123DD2AB-2BE8-4B94-EEB4-E56E9FF43889}"/>
                </a:ext>
              </a:extLst>
            </p:cNvPr>
            <p:cNvSpPr/>
            <p:nvPr/>
          </p:nvSpPr>
          <p:spPr>
            <a:xfrm>
              <a:off x="13533750" y="3811825"/>
              <a:ext cx="15550" cy="8075"/>
            </a:xfrm>
            <a:custGeom>
              <a:avLst/>
              <a:gdLst/>
              <a:ahLst/>
              <a:cxnLst/>
              <a:rect l="l" t="t" r="r" b="b"/>
              <a:pathLst>
                <a:path w="622" h="323" extrusionOk="0">
                  <a:moveTo>
                    <a:pt x="49" y="1"/>
                  </a:moveTo>
                  <a:cubicBezTo>
                    <a:pt x="37" y="1"/>
                    <a:pt x="28" y="6"/>
                    <a:pt x="24" y="18"/>
                  </a:cubicBezTo>
                  <a:cubicBezTo>
                    <a:pt x="1" y="75"/>
                    <a:pt x="58" y="225"/>
                    <a:pt x="231" y="294"/>
                  </a:cubicBezTo>
                  <a:cubicBezTo>
                    <a:pt x="285" y="314"/>
                    <a:pt x="338" y="323"/>
                    <a:pt x="386" y="323"/>
                  </a:cubicBezTo>
                  <a:cubicBezTo>
                    <a:pt x="498" y="323"/>
                    <a:pt x="582" y="277"/>
                    <a:pt x="599" y="236"/>
                  </a:cubicBezTo>
                  <a:cubicBezTo>
                    <a:pt x="622" y="167"/>
                    <a:pt x="472" y="179"/>
                    <a:pt x="311" y="121"/>
                  </a:cubicBezTo>
                  <a:cubicBezTo>
                    <a:pt x="192" y="76"/>
                    <a:pt x="95" y="1"/>
                    <a:pt x="49" y="1"/>
                  </a:cubicBezTo>
                  <a:close/>
                </a:path>
              </a:pathLst>
            </a:custGeom>
            <a:solidFill>
              <a:srgbClr val="EA6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4400;p70">
              <a:extLst>
                <a:ext uri="{FF2B5EF4-FFF2-40B4-BE49-F238E27FC236}">
                  <a16:creationId xmlns:a16="http://schemas.microsoft.com/office/drawing/2014/main" id="{95109D1E-8006-EE50-CC2C-432EF0BEDC44}"/>
                </a:ext>
              </a:extLst>
            </p:cNvPr>
            <p:cNvSpPr/>
            <p:nvPr/>
          </p:nvSpPr>
          <p:spPr>
            <a:xfrm>
              <a:off x="13529450" y="3793575"/>
              <a:ext cx="35375" cy="17250"/>
            </a:xfrm>
            <a:custGeom>
              <a:avLst/>
              <a:gdLst/>
              <a:ahLst/>
              <a:cxnLst/>
              <a:rect l="l" t="t" r="r" b="b"/>
              <a:pathLst>
                <a:path w="1415" h="690" extrusionOk="0">
                  <a:moveTo>
                    <a:pt x="0" y="0"/>
                  </a:moveTo>
                  <a:cubicBezTo>
                    <a:pt x="0" y="0"/>
                    <a:pt x="81" y="506"/>
                    <a:pt x="575" y="644"/>
                  </a:cubicBezTo>
                  <a:cubicBezTo>
                    <a:pt x="685" y="677"/>
                    <a:pt x="782" y="690"/>
                    <a:pt x="866" y="690"/>
                  </a:cubicBezTo>
                  <a:cubicBezTo>
                    <a:pt x="1294" y="690"/>
                    <a:pt x="1415" y="345"/>
                    <a:pt x="1415" y="345"/>
                  </a:cubicBezTo>
                  <a:cubicBezTo>
                    <a:pt x="1415" y="345"/>
                    <a:pt x="1104" y="345"/>
                    <a:pt x="736" y="242"/>
                  </a:cubicBezTo>
                  <a:cubicBezTo>
                    <a:pt x="345" y="13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4401;p70">
              <a:extLst>
                <a:ext uri="{FF2B5EF4-FFF2-40B4-BE49-F238E27FC236}">
                  <a16:creationId xmlns:a16="http://schemas.microsoft.com/office/drawing/2014/main" id="{F5ED85DC-C6A6-087E-14E7-41E1B6728F99}"/>
                </a:ext>
              </a:extLst>
            </p:cNvPr>
            <p:cNvSpPr/>
            <p:nvPr/>
          </p:nvSpPr>
          <p:spPr>
            <a:xfrm>
              <a:off x="13533750" y="3797875"/>
              <a:ext cx="23325" cy="9950"/>
            </a:xfrm>
            <a:custGeom>
              <a:avLst/>
              <a:gdLst/>
              <a:ahLst/>
              <a:cxnLst/>
              <a:rect l="l" t="t" r="r" b="b"/>
              <a:pathLst>
                <a:path w="933" h="398" extrusionOk="0">
                  <a:moveTo>
                    <a:pt x="1" y="1"/>
                  </a:moveTo>
                  <a:cubicBezTo>
                    <a:pt x="1" y="1"/>
                    <a:pt x="47" y="265"/>
                    <a:pt x="426" y="369"/>
                  </a:cubicBezTo>
                  <a:cubicBezTo>
                    <a:pt x="502" y="389"/>
                    <a:pt x="568" y="398"/>
                    <a:pt x="624" y="398"/>
                  </a:cubicBezTo>
                  <a:cubicBezTo>
                    <a:pt x="851" y="398"/>
                    <a:pt x="932" y="265"/>
                    <a:pt x="932" y="265"/>
                  </a:cubicBezTo>
                  <a:cubicBezTo>
                    <a:pt x="932" y="265"/>
                    <a:pt x="714" y="242"/>
                    <a:pt x="449" y="150"/>
                  </a:cubicBezTo>
                  <a:cubicBezTo>
                    <a:pt x="104" y="4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4E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4402;p70">
              <a:extLst>
                <a:ext uri="{FF2B5EF4-FFF2-40B4-BE49-F238E27FC236}">
                  <a16:creationId xmlns:a16="http://schemas.microsoft.com/office/drawing/2014/main" id="{296BF96C-FF2C-290D-6971-851AC3373C44}"/>
                </a:ext>
              </a:extLst>
            </p:cNvPr>
            <p:cNvSpPr/>
            <p:nvPr/>
          </p:nvSpPr>
          <p:spPr>
            <a:xfrm>
              <a:off x="13544675" y="4004150"/>
              <a:ext cx="88275" cy="55075"/>
            </a:xfrm>
            <a:custGeom>
              <a:avLst/>
              <a:gdLst/>
              <a:ahLst/>
              <a:cxnLst/>
              <a:rect l="l" t="t" r="r" b="b"/>
              <a:pathLst>
                <a:path w="3531" h="2203" extrusionOk="0">
                  <a:moveTo>
                    <a:pt x="1785" y="0"/>
                  </a:moveTo>
                  <a:cubicBezTo>
                    <a:pt x="1620" y="0"/>
                    <a:pt x="1016" y="751"/>
                    <a:pt x="610" y="926"/>
                  </a:cubicBezTo>
                  <a:cubicBezTo>
                    <a:pt x="438" y="995"/>
                    <a:pt x="1" y="1156"/>
                    <a:pt x="1" y="1156"/>
                  </a:cubicBezTo>
                  <a:lnTo>
                    <a:pt x="392" y="2202"/>
                  </a:lnTo>
                  <a:cubicBezTo>
                    <a:pt x="725" y="2076"/>
                    <a:pt x="955" y="2018"/>
                    <a:pt x="955" y="2018"/>
                  </a:cubicBezTo>
                  <a:cubicBezTo>
                    <a:pt x="1426" y="2007"/>
                    <a:pt x="1725" y="1915"/>
                    <a:pt x="2208" y="1777"/>
                  </a:cubicBezTo>
                  <a:cubicBezTo>
                    <a:pt x="2680" y="1639"/>
                    <a:pt x="3358" y="1386"/>
                    <a:pt x="3301" y="1259"/>
                  </a:cubicBezTo>
                  <a:cubicBezTo>
                    <a:pt x="3282" y="1222"/>
                    <a:pt x="3240" y="1207"/>
                    <a:pt x="3182" y="1207"/>
                  </a:cubicBezTo>
                  <a:cubicBezTo>
                    <a:pt x="3100" y="1207"/>
                    <a:pt x="2986" y="1237"/>
                    <a:pt x="2864" y="1271"/>
                  </a:cubicBezTo>
                  <a:cubicBezTo>
                    <a:pt x="2693" y="1310"/>
                    <a:pt x="2579" y="1338"/>
                    <a:pt x="2520" y="1338"/>
                  </a:cubicBezTo>
                  <a:cubicBezTo>
                    <a:pt x="2492" y="1338"/>
                    <a:pt x="2477" y="1332"/>
                    <a:pt x="2473" y="1317"/>
                  </a:cubicBezTo>
                  <a:cubicBezTo>
                    <a:pt x="2461" y="1271"/>
                    <a:pt x="2680" y="1202"/>
                    <a:pt x="2967" y="1052"/>
                  </a:cubicBezTo>
                  <a:cubicBezTo>
                    <a:pt x="3163" y="960"/>
                    <a:pt x="3531" y="776"/>
                    <a:pt x="3473" y="661"/>
                  </a:cubicBezTo>
                  <a:cubicBezTo>
                    <a:pt x="3455" y="629"/>
                    <a:pt x="3422" y="616"/>
                    <a:pt x="3376" y="616"/>
                  </a:cubicBezTo>
                  <a:cubicBezTo>
                    <a:pt x="3274" y="616"/>
                    <a:pt x="3108" y="682"/>
                    <a:pt x="2910" y="753"/>
                  </a:cubicBezTo>
                  <a:cubicBezTo>
                    <a:pt x="2625" y="857"/>
                    <a:pt x="2483" y="870"/>
                    <a:pt x="2430" y="870"/>
                  </a:cubicBezTo>
                  <a:cubicBezTo>
                    <a:pt x="2412" y="870"/>
                    <a:pt x="2404" y="868"/>
                    <a:pt x="2404" y="868"/>
                  </a:cubicBezTo>
                  <a:cubicBezTo>
                    <a:pt x="2795" y="673"/>
                    <a:pt x="3278" y="397"/>
                    <a:pt x="3209" y="282"/>
                  </a:cubicBezTo>
                  <a:cubicBezTo>
                    <a:pt x="3194" y="264"/>
                    <a:pt x="3171" y="255"/>
                    <a:pt x="3140" y="255"/>
                  </a:cubicBezTo>
                  <a:cubicBezTo>
                    <a:pt x="2997" y="255"/>
                    <a:pt x="2680" y="432"/>
                    <a:pt x="2254" y="592"/>
                  </a:cubicBezTo>
                  <a:cubicBezTo>
                    <a:pt x="1748" y="776"/>
                    <a:pt x="1380" y="799"/>
                    <a:pt x="1380" y="799"/>
                  </a:cubicBezTo>
                  <a:cubicBezTo>
                    <a:pt x="1507" y="547"/>
                    <a:pt x="2001" y="121"/>
                    <a:pt x="1806" y="6"/>
                  </a:cubicBezTo>
                  <a:cubicBezTo>
                    <a:pt x="1800" y="2"/>
                    <a:pt x="1793" y="0"/>
                    <a:pt x="1785" y="0"/>
                  </a:cubicBezTo>
                  <a:close/>
                </a:path>
              </a:pathLst>
            </a:custGeom>
            <a:solidFill>
              <a:srgbClr val="F89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4403;p70">
              <a:extLst>
                <a:ext uri="{FF2B5EF4-FFF2-40B4-BE49-F238E27FC236}">
                  <a16:creationId xmlns:a16="http://schemas.microsoft.com/office/drawing/2014/main" id="{C4331473-E029-C1F9-6518-DEAB5749BE3B}"/>
                </a:ext>
              </a:extLst>
            </p:cNvPr>
            <p:cNvSpPr/>
            <p:nvPr/>
          </p:nvSpPr>
          <p:spPr>
            <a:xfrm>
              <a:off x="13341150" y="3886650"/>
              <a:ext cx="216200" cy="222700"/>
            </a:xfrm>
            <a:custGeom>
              <a:avLst/>
              <a:gdLst/>
              <a:ahLst/>
              <a:cxnLst/>
              <a:rect l="l" t="t" r="r" b="b"/>
              <a:pathLst>
                <a:path w="8648" h="8908" extrusionOk="0">
                  <a:moveTo>
                    <a:pt x="3341" y="1"/>
                  </a:moveTo>
                  <a:cubicBezTo>
                    <a:pt x="3304" y="1"/>
                    <a:pt x="3268" y="5"/>
                    <a:pt x="3232" y="14"/>
                  </a:cubicBezTo>
                  <a:cubicBezTo>
                    <a:pt x="1852" y="589"/>
                    <a:pt x="0" y="7075"/>
                    <a:pt x="1599" y="8512"/>
                  </a:cubicBezTo>
                  <a:cubicBezTo>
                    <a:pt x="1914" y="8796"/>
                    <a:pt x="2407" y="8908"/>
                    <a:pt x="2990" y="8908"/>
                  </a:cubicBezTo>
                  <a:cubicBezTo>
                    <a:pt x="5171" y="8908"/>
                    <a:pt x="8602" y="7339"/>
                    <a:pt x="8602" y="7339"/>
                  </a:cubicBezTo>
                  <a:cubicBezTo>
                    <a:pt x="8602" y="7339"/>
                    <a:pt x="8648" y="6097"/>
                    <a:pt x="8027" y="5430"/>
                  </a:cubicBezTo>
                  <a:lnTo>
                    <a:pt x="4312" y="5764"/>
                  </a:lnTo>
                  <a:cubicBezTo>
                    <a:pt x="4312" y="5764"/>
                    <a:pt x="4772" y="4327"/>
                    <a:pt x="4818" y="3027"/>
                  </a:cubicBezTo>
                  <a:cubicBezTo>
                    <a:pt x="4862" y="1801"/>
                    <a:pt x="4072" y="1"/>
                    <a:pt x="33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4404;p70">
              <a:extLst>
                <a:ext uri="{FF2B5EF4-FFF2-40B4-BE49-F238E27FC236}">
                  <a16:creationId xmlns:a16="http://schemas.microsoft.com/office/drawing/2014/main" id="{FC2F2706-0783-1E6E-0846-6B5B19E1CDD0}"/>
                </a:ext>
              </a:extLst>
            </p:cNvPr>
            <p:cNvSpPr/>
            <p:nvPr/>
          </p:nvSpPr>
          <p:spPr>
            <a:xfrm>
              <a:off x="13425950" y="3960875"/>
              <a:ext cx="133125" cy="149525"/>
            </a:xfrm>
            <a:custGeom>
              <a:avLst/>
              <a:gdLst/>
              <a:ahLst/>
              <a:cxnLst/>
              <a:rect l="l" t="t" r="r" b="b"/>
              <a:pathLst>
                <a:path w="5325" h="5981" extrusionOk="0">
                  <a:moveTo>
                    <a:pt x="1426" y="1"/>
                  </a:moveTo>
                  <a:cubicBezTo>
                    <a:pt x="1392" y="1"/>
                    <a:pt x="1357" y="24"/>
                    <a:pt x="1357" y="58"/>
                  </a:cubicBezTo>
                  <a:cubicBezTo>
                    <a:pt x="1311" y="1335"/>
                    <a:pt x="863" y="2760"/>
                    <a:pt x="851" y="2772"/>
                  </a:cubicBezTo>
                  <a:cubicBezTo>
                    <a:pt x="851" y="2795"/>
                    <a:pt x="851" y="2818"/>
                    <a:pt x="863" y="2841"/>
                  </a:cubicBezTo>
                  <a:cubicBezTo>
                    <a:pt x="874" y="2852"/>
                    <a:pt x="897" y="2864"/>
                    <a:pt x="920" y="2864"/>
                  </a:cubicBezTo>
                  <a:lnTo>
                    <a:pt x="4612" y="2530"/>
                  </a:lnTo>
                  <a:cubicBezTo>
                    <a:pt x="5118" y="3105"/>
                    <a:pt x="5152" y="4117"/>
                    <a:pt x="5141" y="4336"/>
                  </a:cubicBezTo>
                  <a:cubicBezTo>
                    <a:pt x="4796" y="4485"/>
                    <a:pt x="2059" y="5681"/>
                    <a:pt x="58" y="5854"/>
                  </a:cubicBezTo>
                  <a:cubicBezTo>
                    <a:pt x="23" y="5854"/>
                    <a:pt x="0" y="5888"/>
                    <a:pt x="0" y="5923"/>
                  </a:cubicBezTo>
                  <a:cubicBezTo>
                    <a:pt x="0" y="5957"/>
                    <a:pt x="35" y="5980"/>
                    <a:pt x="69" y="5980"/>
                  </a:cubicBezTo>
                  <a:cubicBezTo>
                    <a:pt x="2231" y="5796"/>
                    <a:pt x="5210" y="4451"/>
                    <a:pt x="5244" y="4439"/>
                  </a:cubicBezTo>
                  <a:cubicBezTo>
                    <a:pt x="5267" y="4428"/>
                    <a:pt x="5279" y="4405"/>
                    <a:pt x="5279" y="4382"/>
                  </a:cubicBezTo>
                  <a:cubicBezTo>
                    <a:pt x="5279" y="4324"/>
                    <a:pt x="5325" y="3094"/>
                    <a:pt x="4692" y="2415"/>
                  </a:cubicBezTo>
                  <a:cubicBezTo>
                    <a:pt x="4669" y="2392"/>
                    <a:pt x="4658" y="2392"/>
                    <a:pt x="4635" y="2392"/>
                  </a:cubicBezTo>
                  <a:lnTo>
                    <a:pt x="1012" y="2714"/>
                  </a:lnTo>
                  <a:cubicBezTo>
                    <a:pt x="1116" y="2369"/>
                    <a:pt x="1449" y="1162"/>
                    <a:pt x="1495" y="70"/>
                  </a:cubicBezTo>
                  <a:cubicBezTo>
                    <a:pt x="1495" y="24"/>
                    <a:pt x="1472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4405;p70">
              <a:extLst>
                <a:ext uri="{FF2B5EF4-FFF2-40B4-BE49-F238E27FC236}">
                  <a16:creationId xmlns:a16="http://schemas.microsoft.com/office/drawing/2014/main" id="{BBF1ED9D-7E42-20CE-2009-556F1B251B39}"/>
                </a:ext>
              </a:extLst>
            </p:cNvPr>
            <p:cNvSpPr/>
            <p:nvPr/>
          </p:nvSpPr>
          <p:spPr>
            <a:xfrm>
              <a:off x="14376350" y="3895625"/>
              <a:ext cx="188300" cy="168250"/>
            </a:xfrm>
            <a:custGeom>
              <a:avLst/>
              <a:gdLst/>
              <a:ahLst/>
              <a:cxnLst/>
              <a:rect l="l" t="t" r="r" b="b"/>
              <a:pathLst>
                <a:path w="7532" h="6730" extrusionOk="0">
                  <a:moveTo>
                    <a:pt x="1012" y="0"/>
                  </a:moveTo>
                  <a:lnTo>
                    <a:pt x="0" y="3991"/>
                  </a:lnTo>
                  <a:cubicBezTo>
                    <a:pt x="2615" y="5075"/>
                    <a:pt x="4537" y="6729"/>
                    <a:pt x="5914" y="6729"/>
                  </a:cubicBezTo>
                  <a:cubicBezTo>
                    <a:pt x="6275" y="6729"/>
                    <a:pt x="6599" y="6615"/>
                    <a:pt x="6888" y="6348"/>
                  </a:cubicBezTo>
                  <a:cubicBezTo>
                    <a:pt x="7532" y="5738"/>
                    <a:pt x="7394" y="4911"/>
                    <a:pt x="7061" y="4382"/>
                  </a:cubicBezTo>
                  <a:cubicBezTo>
                    <a:pt x="5922" y="2588"/>
                    <a:pt x="2254" y="725"/>
                    <a:pt x="1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4406;p70">
              <a:extLst>
                <a:ext uri="{FF2B5EF4-FFF2-40B4-BE49-F238E27FC236}">
                  <a16:creationId xmlns:a16="http://schemas.microsoft.com/office/drawing/2014/main" id="{6DC5C1A7-9440-E019-D20C-F66462426441}"/>
                </a:ext>
              </a:extLst>
            </p:cNvPr>
            <p:cNvSpPr/>
            <p:nvPr/>
          </p:nvSpPr>
          <p:spPr>
            <a:xfrm>
              <a:off x="14073350" y="3881250"/>
              <a:ext cx="193200" cy="228125"/>
            </a:xfrm>
            <a:custGeom>
              <a:avLst/>
              <a:gdLst/>
              <a:ahLst/>
              <a:cxnLst/>
              <a:rect l="l" t="t" r="r" b="b"/>
              <a:pathLst>
                <a:path w="7728" h="9125" extrusionOk="0">
                  <a:moveTo>
                    <a:pt x="6279" y="0"/>
                  </a:moveTo>
                  <a:cubicBezTo>
                    <a:pt x="4761" y="403"/>
                    <a:pt x="3519" y="2507"/>
                    <a:pt x="2404" y="4037"/>
                  </a:cubicBezTo>
                  <a:cubicBezTo>
                    <a:pt x="644" y="6428"/>
                    <a:pt x="0" y="6808"/>
                    <a:pt x="472" y="8130"/>
                  </a:cubicBezTo>
                  <a:cubicBezTo>
                    <a:pt x="662" y="8678"/>
                    <a:pt x="1049" y="9125"/>
                    <a:pt x="1701" y="9125"/>
                  </a:cubicBezTo>
                  <a:cubicBezTo>
                    <a:pt x="2349" y="9125"/>
                    <a:pt x="3258" y="8684"/>
                    <a:pt x="4496" y="7463"/>
                  </a:cubicBezTo>
                  <a:cubicBezTo>
                    <a:pt x="6267" y="5738"/>
                    <a:pt x="7728" y="3680"/>
                    <a:pt x="7728" y="3680"/>
                  </a:cubicBezTo>
                  <a:lnTo>
                    <a:pt x="62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4407;p70">
              <a:extLst>
                <a:ext uri="{FF2B5EF4-FFF2-40B4-BE49-F238E27FC236}">
                  <a16:creationId xmlns:a16="http://schemas.microsoft.com/office/drawing/2014/main" id="{A3A50DFA-2CBE-50F3-988A-3E9B6BF8C8FC}"/>
                </a:ext>
              </a:extLst>
            </p:cNvPr>
            <p:cNvSpPr/>
            <p:nvPr/>
          </p:nvSpPr>
          <p:spPr>
            <a:xfrm>
              <a:off x="14334950" y="3682675"/>
              <a:ext cx="85100" cy="177850"/>
            </a:xfrm>
            <a:custGeom>
              <a:avLst/>
              <a:gdLst/>
              <a:ahLst/>
              <a:cxnLst/>
              <a:rect l="l" t="t" r="r" b="b"/>
              <a:pathLst>
                <a:path w="3404" h="7114" extrusionOk="0">
                  <a:moveTo>
                    <a:pt x="1320" y="0"/>
                  </a:moveTo>
                  <a:cubicBezTo>
                    <a:pt x="1086" y="0"/>
                    <a:pt x="955" y="78"/>
                    <a:pt x="955" y="78"/>
                  </a:cubicBezTo>
                  <a:cubicBezTo>
                    <a:pt x="955" y="78"/>
                    <a:pt x="265" y="4540"/>
                    <a:pt x="196" y="4919"/>
                  </a:cubicBezTo>
                  <a:cubicBezTo>
                    <a:pt x="127" y="5310"/>
                    <a:pt x="0" y="6242"/>
                    <a:pt x="932" y="6851"/>
                  </a:cubicBezTo>
                  <a:cubicBezTo>
                    <a:pt x="1235" y="7047"/>
                    <a:pt x="1490" y="7113"/>
                    <a:pt x="1697" y="7113"/>
                  </a:cubicBezTo>
                  <a:cubicBezTo>
                    <a:pt x="2135" y="7113"/>
                    <a:pt x="2358" y="6817"/>
                    <a:pt x="2358" y="6817"/>
                  </a:cubicBezTo>
                  <a:lnTo>
                    <a:pt x="2358" y="6817"/>
                  </a:lnTo>
                  <a:cubicBezTo>
                    <a:pt x="2358" y="6817"/>
                    <a:pt x="2313" y="6826"/>
                    <a:pt x="2243" y="6826"/>
                  </a:cubicBezTo>
                  <a:cubicBezTo>
                    <a:pt x="2090" y="6826"/>
                    <a:pt x="1812" y="6782"/>
                    <a:pt x="1599" y="6506"/>
                  </a:cubicBezTo>
                  <a:cubicBezTo>
                    <a:pt x="1300" y="6104"/>
                    <a:pt x="1472" y="5564"/>
                    <a:pt x="1472" y="5563"/>
                  </a:cubicBezTo>
                  <a:lnTo>
                    <a:pt x="1472" y="5563"/>
                  </a:lnTo>
                  <a:cubicBezTo>
                    <a:pt x="1472" y="5564"/>
                    <a:pt x="1392" y="6023"/>
                    <a:pt x="1771" y="6242"/>
                  </a:cubicBezTo>
                  <a:cubicBezTo>
                    <a:pt x="1867" y="6299"/>
                    <a:pt x="1956" y="6320"/>
                    <a:pt x="2037" y="6320"/>
                  </a:cubicBezTo>
                  <a:cubicBezTo>
                    <a:pt x="2264" y="6320"/>
                    <a:pt x="2415" y="6150"/>
                    <a:pt x="2415" y="6150"/>
                  </a:cubicBezTo>
                  <a:cubicBezTo>
                    <a:pt x="2415" y="6150"/>
                    <a:pt x="2070" y="6138"/>
                    <a:pt x="1967" y="5839"/>
                  </a:cubicBezTo>
                  <a:cubicBezTo>
                    <a:pt x="1806" y="5368"/>
                    <a:pt x="2082" y="4551"/>
                    <a:pt x="2737" y="3505"/>
                  </a:cubicBezTo>
                  <a:cubicBezTo>
                    <a:pt x="3404" y="2447"/>
                    <a:pt x="3048" y="929"/>
                    <a:pt x="2254" y="354"/>
                  </a:cubicBezTo>
                  <a:cubicBezTo>
                    <a:pt x="1865" y="72"/>
                    <a:pt x="1545" y="0"/>
                    <a:pt x="1320" y="0"/>
                  </a:cubicBezTo>
                  <a:close/>
                </a:path>
              </a:pathLst>
            </a:custGeom>
            <a:solidFill>
              <a:srgbClr val="DC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4408;p70">
              <a:extLst>
                <a:ext uri="{FF2B5EF4-FFF2-40B4-BE49-F238E27FC236}">
                  <a16:creationId xmlns:a16="http://schemas.microsoft.com/office/drawing/2014/main" id="{D5DBBBEF-0773-07C0-2241-184156582722}"/>
                </a:ext>
              </a:extLst>
            </p:cNvPr>
            <p:cNvSpPr/>
            <p:nvPr/>
          </p:nvSpPr>
          <p:spPr>
            <a:xfrm>
              <a:off x="14215075" y="3665075"/>
              <a:ext cx="174700" cy="160150"/>
            </a:xfrm>
            <a:custGeom>
              <a:avLst/>
              <a:gdLst/>
              <a:ahLst/>
              <a:cxnLst/>
              <a:rect l="l" t="t" r="r" b="b"/>
              <a:pathLst>
                <a:path w="6988" h="6406" extrusionOk="0">
                  <a:moveTo>
                    <a:pt x="3023" y="1"/>
                  </a:moveTo>
                  <a:cubicBezTo>
                    <a:pt x="2574" y="1"/>
                    <a:pt x="1925" y="182"/>
                    <a:pt x="1242" y="978"/>
                  </a:cubicBezTo>
                  <a:cubicBezTo>
                    <a:pt x="0" y="2427"/>
                    <a:pt x="1771" y="4473"/>
                    <a:pt x="1771" y="4473"/>
                  </a:cubicBezTo>
                  <a:lnTo>
                    <a:pt x="4416" y="6405"/>
                  </a:lnTo>
                  <a:cubicBezTo>
                    <a:pt x="4416" y="6405"/>
                    <a:pt x="6440" y="6060"/>
                    <a:pt x="6739" y="3530"/>
                  </a:cubicBezTo>
                  <a:cubicBezTo>
                    <a:pt x="6987" y="1490"/>
                    <a:pt x="5603" y="74"/>
                    <a:pt x="4124" y="74"/>
                  </a:cubicBezTo>
                  <a:cubicBezTo>
                    <a:pt x="3961" y="74"/>
                    <a:pt x="3797" y="91"/>
                    <a:pt x="3634" y="127"/>
                  </a:cubicBezTo>
                  <a:cubicBezTo>
                    <a:pt x="3634" y="127"/>
                    <a:pt x="3398" y="1"/>
                    <a:pt x="3023" y="1"/>
                  </a:cubicBezTo>
                  <a:close/>
                </a:path>
              </a:pathLst>
            </a:custGeom>
            <a:solidFill>
              <a:srgbClr val="DC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4409;p70">
              <a:extLst>
                <a:ext uri="{FF2B5EF4-FFF2-40B4-BE49-F238E27FC236}">
                  <a16:creationId xmlns:a16="http://schemas.microsoft.com/office/drawing/2014/main" id="{08C67E05-2744-0164-233D-1AAE4B8BF28C}"/>
                </a:ext>
              </a:extLst>
            </p:cNvPr>
            <p:cNvSpPr/>
            <p:nvPr/>
          </p:nvSpPr>
          <p:spPr>
            <a:xfrm>
              <a:off x="14354500" y="4714650"/>
              <a:ext cx="60100" cy="92300"/>
            </a:xfrm>
            <a:custGeom>
              <a:avLst/>
              <a:gdLst/>
              <a:ahLst/>
              <a:cxnLst/>
              <a:rect l="l" t="t" r="r" b="b"/>
              <a:pathLst>
                <a:path w="2404" h="3692" extrusionOk="0">
                  <a:moveTo>
                    <a:pt x="2070" y="0"/>
                  </a:moveTo>
                  <a:lnTo>
                    <a:pt x="828" y="92"/>
                  </a:lnTo>
                  <a:cubicBezTo>
                    <a:pt x="920" y="2714"/>
                    <a:pt x="81" y="2748"/>
                    <a:pt x="23" y="3197"/>
                  </a:cubicBezTo>
                  <a:cubicBezTo>
                    <a:pt x="0" y="3404"/>
                    <a:pt x="288" y="3691"/>
                    <a:pt x="909" y="3691"/>
                  </a:cubicBezTo>
                  <a:cubicBezTo>
                    <a:pt x="1530" y="3691"/>
                    <a:pt x="2220" y="3565"/>
                    <a:pt x="2300" y="3139"/>
                  </a:cubicBezTo>
                  <a:cubicBezTo>
                    <a:pt x="2404" y="2622"/>
                    <a:pt x="2070" y="0"/>
                    <a:pt x="2070" y="0"/>
                  </a:cubicBezTo>
                  <a:close/>
                </a:path>
              </a:pathLst>
            </a:custGeom>
            <a:solidFill>
              <a:srgbClr val="F8A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4410;p70">
              <a:extLst>
                <a:ext uri="{FF2B5EF4-FFF2-40B4-BE49-F238E27FC236}">
                  <a16:creationId xmlns:a16="http://schemas.microsoft.com/office/drawing/2014/main" id="{C44D5EF5-5C05-EBCD-3B6E-85C9A6433BAF}"/>
                </a:ext>
              </a:extLst>
            </p:cNvPr>
            <p:cNvSpPr/>
            <p:nvPr/>
          </p:nvSpPr>
          <p:spPr>
            <a:xfrm>
              <a:off x="14353350" y="4772425"/>
              <a:ext cx="60675" cy="35100"/>
            </a:xfrm>
            <a:custGeom>
              <a:avLst/>
              <a:gdLst/>
              <a:ahLst/>
              <a:cxnLst/>
              <a:rect l="l" t="t" r="r" b="b"/>
              <a:pathLst>
                <a:path w="2427" h="1404" extrusionOk="0">
                  <a:moveTo>
                    <a:pt x="2358" y="0"/>
                  </a:moveTo>
                  <a:cubicBezTo>
                    <a:pt x="2270" y="273"/>
                    <a:pt x="2018" y="741"/>
                    <a:pt x="1152" y="741"/>
                  </a:cubicBezTo>
                  <a:cubicBezTo>
                    <a:pt x="1103" y="741"/>
                    <a:pt x="1053" y="739"/>
                    <a:pt x="1001" y="736"/>
                  </a:cubicBezTo>
                  <a:cubicBezTo>
                    <a:pt x="587" y="713"/>
                    <a:pt x="426" y="564"/>
                    <a:pt x="380" y="380"/>
                  </a:cubicBezTo>
                  <a:cubicBezTo>
                    <a:pt x="207" y="552"/>
                    <a:pt x="58" y="702"/>
                    <a:pt x="35" y="897"/>
                  </a:cubicBezTo>
                  <a:cubicBezTo>
                    <a:pt x="0" y="1104"/>
                    <a:pt x="311" y="1403"/>
                    <a:pt x="943" y="1403"/>
                  </a:cubicBezTo>
                  <a:cubicBezTo>
                    <a:pt x="1587" y="1403"/>
                    <a:pt x="2300" y="1277"/>
                    <a:pt x="2392" y="828"/>
                  </a:cubicBezTo>
                  <a:cubicBezTo>
                    <a:pt x="2427" y="621"/>
                    <a:pt x="2404" y="311"/>
                    <a:pt x="2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4411;p70">
              <a:extLst>
                <a:ext uri="{FF2B5EF4-FFF2-40B4-BE49-F238E27FC236}">
                  <a16:creationId xmlns:a16="http://schemas.microsoft.com/office/drawing/2014/main" id="{AFA7B408-0460-04B3-DC29-1583FFBB6BCF}"/>
                </a:ext>
              </a:extLst>
            </p:cNvPr>
            <p:cNvSpPr/>
            <p:nvPr/>
          </p:nvSpPr>
          <p:spPr>
            <a:xfrm>
              <a:off x="14123375" y="4721525"/>
              <a:ext cx="97175" cy="78100"/>
            </a:xfrm>
            <a:custGeom>
              <a:avLst/>
              <a:gdLst/>
              <a:ahLst/>
              <a:cxnLst/>
              <a:rect l="l" t="t" r="r" b="b"/>
              <a:pathLst>
                <a:path w="3887" h="3124" extrusionOk="0">
                  <a:moveTo>
                    <a:pt x="2656" y="1"/>
                  </a:moveTo>
                  <a:cubicBezTo>
                    <a:pt x="2449" y="2347"/>
                    <a:pt x="0" y="2163"/>
                    <a:pt x="115" y="2807"/>
                  </a:cubicBezTo>
                  <a:cubicBezTo>
                    <a:pt x="151" y="3034"/>
                    <a:pt x="608" y="3123"/>
                    <a:pt x="1165" y="3123"/>
                  </a:cubicBezTo>
                  <a:cubicBezTo>
                    <a:pt x="2014" y="3123"/>
                    <a:pt x="3097" y="2916"/>
                    <a:pt x="3277" y="2680"/>
                  </a:cubicBezTo>
                  <a:cubicBezTo>
                    <a:pt x="3473" y="2427"/>
                    <a:pt x="3588" y="2197"/>
                    <a:pt x="3680" y="1864"/>
                  </a:cubicBezTo>
                  <a:cubicBezTo>
                    <a:pt x="3887" y="1047"/>
                    <a:pt x="3852" y="81"/>
                    <a:pt x="3852" y="81"/>
                  </a:cubicBezTo>
                  <a:lnTo>
                    <a:pt x="2656" y="1"/>
                  </a:lnTo>
                  <a:close/>
                </a:path>
              </a:pathLst>
            </a:custGeom>
            <a:solidFill>
              <a:srgbClr val="F8A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4412;p70">
              <a:extLst>
                <a:ext uri="{FF2B5EF4-FFF2-40B4-BE49-F238E27FC236}">
                  <a16:creationId xmlns:a16="http://schemas.microsoft.com/office/drawing/2014/main" id="{CAAF2E83-D497-153A-A3A0-DF753C6BA910}"/>
                </a:ext>
              </a:extLst>
            </p:cNvPr>
            <p:cNvSpPr/>
            <p:nvPr/>
          </p:nvSpPr>
          <p:spPr>
            <a:xfrm>
              <a:off x="14123075" y="4768100"/>
              <a:ext cx="92300" cy="32125"/>
            </a:xfrm>
            <a:custGeom>
              <a:avLst/>
              <a:gdLst/>
              <a:ahLst/>
              <a:cxnLst/>
              <a:rect l="l" t="t" r="r" b="b"/>
              <a:pathLst>
                <a:path w="3692" h="1285" extrusionOk="0">
                  <a:moveTo>
                    <a:pt x="3692" y="1"/>
                  </a:moveTo>
                  <a:lnTo>
                    <a:pt x="3692" y="1"/>
                  </a:lnTo>
                  <a:cubicBezTo>
                    <a:pt x="3531" y="265"/>
                    <a:pt x="3186" y="645"/>
                    <a:pt x="2438" y="737"/>
                  </a:cubicBezTo>
                  <a:cubicBezTo>
                    <a:pt x="2338" y="748"/>
                    <a:pt x="2245" y="754"/>
                    <a:pt x="2160" y="754"/>
                  </a:cubicBezTo>
                  <a:cubicBezTo>
                    <a:pt x="1490" y="754"/>
                    <a:pt x="1255" y="425"/>
                    <a:pt x="1173" y="231"/>
                  </a:cubicBezTo>
                  <a:cubicBezTo>
                    <a:pt x="415" y="472"/>
                    <a:pt x="1" y="668"/>
                    <a:pt x="47" y="955"/>
                  </a:cubicBezTo>
                  <a:cubicBezTo>
                    <a:pt x="84" y="1192"/>
                    <a:pt x="572" y="1285"/>
                    <a:pt x="1163" y="1285"/>
                  </a:cubicBezTo>
                  <a:cubicBezTo>
                    <a:pt x="2033" y="1285"/>
                    <a:pt x="3125" y="1085"/>
                    <a:pt x="3324" y="852"/>
                  </a:cubicBezTo>
                  <a:cubicBezTo>
                    <a:pt x="3600" y="530"/>
                    <a:pt x="3657" y="277"/>
                    <a:pt x="3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4413;p70">
              <a:extLst>
                <a:ext uri="{FF2B5EF4-FFF2-40B4-BE49-F238E27FC236}">
                  <a16:creationId xmlns:a16="http://schemas.microsoft.com/office/drawing/2014/main" id="{69B68AF5-A9A5-6F64-AC18-D8E3BED9BD74}"/>
                </a:ext>
              </a:extLst>
            </p:cNvPr>
            <p:cNvSpPr/>
            <p:nvPr/>
          </p:nvSpPr>
          <p:spPr>
            <a:xfrm>
              <a:off x="14170500" y="4103750"/>
              <a:ext cx="124800" cy="632675"/>
            </a:xfrm>
            <a:custGeom>
              <a:avLst/>
              <a:gdLst/>
              <a:ahLst/>
              <a:cxnLst/>
              <a:rect l="l" t="t" r="r" b="b"/>
              <a:pathLst>
                <a:path w="4992" h="25307" extrusionOk="0">
                  <a:moveTo>
                    <a:pt x="1139" y="1"/>
                  </a:moveTo>
                  <a:cubicBezTo>
                    <a:pt x="323" y="9062"/>
                    <a:pt x="70" y="12040"/>
                    <a:pt x="35" y="14639"/>
                  </a:cubicBezTo>
                  <a:cubicBezTo>
                    <a:pt x="1" y="16697"/>
                    <a:pt x="116" y="25022"/>
                    <a:pt x="116" y="25022"/>
                  </a:cubicBezTo>
                  <a:cubicBezTo>
                    <a:pt x="116" y="25022"/>
                    <a:pt x="713" y="25307"/>
                    <a:pt x="1541" y="25307"/>
                  </a:cubicBezTo>
                  <a:cubicBezTo>
                    <a:pt x="1879" y="25307"/>
                    <a:pt x="2256" y="25259"/>
                    <a:pt x="2646" y="25126"/>
                  </a:cubicBezTo>
                  <a:cubicBezTo>
                    <a:pt x="2646" y="25126"/>
                    <a:pt x="3163" y="21803"/>
                    <a:pt x="3347" y="19744"/>
                  </a:cubicBezTo>
                  <a:cubicBezTo>
                    <a:pt x="3531" y="17675"/>
                    <a:pt x="3681" y="14616"/>
                    <a:pt x="3681" y="14616"/>
                  </a:cubicBezTo>
                  <a:lnTo>
                    <a:pt x="4991" y="8395"/>
                  </a:lnTo>
                  <a:lnTo>
                    <a:pt x="4474" y="415"/>
                  </a:lnTo>
                  <a:lnTo>
                    <a:pt x="1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4414;p70">
              <a:extLst>
                <a:ext uri="{FF2B5EF4-FFF2-40B4-BE49-F238E27FC236}">
                  <a16:creationId xmlns:a16="http://schemas.microsoft.com/office/drawing/2014/main" id="{B10A9D46-41A1-2848-E2AD-759FBC99D9BC}"/>
                </a:ext>
              </a:extLst>
            </p:cNvPr>
            <p:cNvSpPr/>
            <p:nvPr/>
          </p:nvSpPr>
          <p:spPr>
            <a:xfrm>
              <a:off x="14257900" y="4100300"/>
              <a:ext cx="163875" cy="629825"/>
            </a:xfrm>
            <a:custGeom>
              <a:avLst/>
              <a:gdLst/>
              <a:ahLst/>
              <a:cxnLst/>
              <a:rect l="l" t="t" r="r" b="b"/>
              <a:pathLst>
                <a:path w="6555" h="25193" extrusionOk="0">
                  <a:moveTo>
                    <a:pt x="4497" y="1"/>
                  </a:moveTo>
                  <a:lnTo>
                    <a:pt x="1" y="702"/>
                  </a:lnTo>
                  <a:cubicBezTo>
                    <a:pt x="1265" y="13271"/>
                    <a:pt x="1231" y="12799"/>
                    <a:pt x="1668" y="15133"/>
                  </a:cubicBezTo>
                  <a:cubicBezTo>
                    <a:pt x="1863" y="16203"/>
                    <a:pt x="3036" y="20825"/>
                    <a:pt x="4025" y="25057"/>
                  </a:cubicBezTo>
                  <a:cubicBezTo>
                    <a:pt x="4025" y="25057"/>
                    <a:pt x="4378" y="25192"/>
                    <a:pt x="4951" y="25192"/>
                  </a:cubicBezTo>
                  <a:cubicBezTo>
                    <a:pt x="5381" y="25192"/>
                    <a:pt x="5934" y="25116"/>
                    <a:pt x="6555" y="24850"/>
                  </a:cubicBezTo>
                  <a:cubicBezTo>
                    <a:pt x="6555" y="24850"/>
                    <a:pt x="6406" y="20066"/>
                    <a:pt x="6141" y="18250"/>
                  </a:cubicBezTo>
                  <a:cubicBezTo>
                    <a:pt x="5831" y="16180"/>
                    <a:pt x="5359" y="14512"/>
                    <a:pt x="5359" y="14512"/>
                  </a:cubicBezTo>
                  <a:cubicBezTo>
                    <a:pt x="5359" y="14512"/>
                    <a:pt x="5773" y="7406"/>
                    <a:pt x="5773" y="5957"/>
                  </a:cubicBezTo>
                  <a:cubicBezTo>
                    <a:pt x="5773" y="4508"/>
                    <a:pt x="4497" y="1"/>
                    <a:pt x="44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4415;p70">
              <a:extLst>
                <a:ext uri="{FF2B5EF4-FFF2-40B4-BE49-F238E27FC236}">
                  <a16:creationId xmlns:a16="http://schemas.microsoft.com/office/drawing/2014/main" id="{BEAB75E9-187D-F983-B875-D9246220E1C7}"/>
                </a:ext>
              </a:extLst>
            </p:cNvPr>
            <p:cNvSpPr/>
            <p:nvPr/>
          </p:nvSpPr>
          <p:spPr>
            <a:xfrm>
              <a:off x="14249575" y="4139925"/>
              <a:ext cx="171925" cy="592275"/>
            </a:xfrm>
            <a:custGeom>
              <a:avLst/>
              <a:gdLst/>
              <a:ahLst/>
              <a:cxnLst/>
              <a:rect l="l" t="t" r="r" b="b"/>
              <a:pathLst>
                <a:path w="6877" h="23691" extrusionOk="0">
                  <a:moveTo>
                    <a:pt x="239" y="0"/>
                  </a:moveTo>
                  <a:cubicBezTo>
                    <a:pt x="210" y="0"/>
                    <a:pt x="184" y="30"/>
                    <a:pt x="184" y="60"/>
                  </a:cubicBezTo>
                  <a:lnTo>
                    <a:pt x="12" y="4568"/>
                  </a:lnTo>
                  <a:cubicBezTo>
                    <a:pt x="0" y="4602"/>
                    <a:pt x="23" y="4625"/>
                    <a:pt x="46" y="4637"/>
                  </a:cubicBezTo>
                  <a:lnTo>
                    <a:pt x="943" y="5131"/>
                  </a:lnTo>
                  <a:cubicBezTo>
                    <a:pt x="1001" y="5695"/>
                    <a:pt x="1759" y="12674"/>
                    <a:pt x="1932" y="13560"/>
                  </a:cubicBezTo>
                  <a:cubicBezTo>
                    <a:pt x="2035" y="14123"/>
                    <a:pt x="2415" y="15664"/>
                    <a:pt x="2886" y="17619"/>
                  </a:cubicBezTo>
                  <a:cubicBezTo>
                    <a:pt x="3300" y="19332"/>
                    <a:pt x="3829" y="21471"/>
                    <a:pt x="4289" y="23483"/>
                  </a:cubicBezTo>
                  <a:cubicBezTo>
                    <a:pt x="4289" y="23506"/>
                    <a:pt x="4312" y="23518"/>
                    <a:pt x="4324" y="23529"/>
                  </a:cubicBezTo>
                  <a:cubicBezTo>
                    <a:pt x="4347" y="23541"/>
                    <a:pt x="4703" y="23690"/>
                    <a:pt x="5290" y="23690"/>
                  </a:cubicBezTo>
                  <a:cubicBezTo>
                    <a:pt x="5692" y="23690"/>
                    <a:pt x="6221" y="23621"/>
                    <a:pt x="6831" y="23357"/>
                  </a:cubicBezTo>
                  <a:cubicBezTo>
                    <a:pt x="6865" y="23345"/>
                    <a:pt x="6877" y="23299"/>
                    <a:pt x="6865" y="23265"/>
                  </a:cubicBezTo>
                  <a:cubicBezTo>
                    <a:pt x="6848" y="23239"/>
                    <a:pt x="6824" y="23226"/>
                    <a:pt x="6799" y="23226"/>
                  </a:cubicBezTo>
                  <a:cubicBezTo>
                    <a:pt x="6790" y="23226"/>
                    <a:pt x="6782" y="23228"/>
                    <a:pt x="6773" y="23230"/>
                  </a:cubicBezTo>
                  <a:cubicBezTo>
                    <a:pt x="6191" y="23479"/>
                    <a:pt x="5682" y="23553"/>
                    <a:pt x="5285" y="23553"/>
                  </a:cubicBezTo>
                  <a:cubicBezTo>
                    <a:pt x="4820" y="23553"/>
                    <a:pt x="4509" y="23452"/>
                    <a:pt x="4416" y="23414"/>
                  </a:cubicBezTo>
                  <a:cubicBezTo>
                    <a:pt x="3944" y="21425"/>
                    <a:pt x="3438" y="19298"/>
                    <a:pt x="3013" y="17584"/>
                  </a:cubicBezTo>
                  <a:cubicBezTo>
                    <a:pt x="2541" y="15641"/>
                    <a:pt x="2173" y="14100"/>
                    <a:pt x="2070" y="13537"/>
                  </a:cubicBezTo>
                  <a:cubicBezTo>
                    <a:pt x="1886" y="12617"/>
                    <a:pt x="1081" y="5154"/>
                    <a:pt x="1070" y="5085"/>
                  </a:cubicBezTo>
                  <a:cubicBezTo>
                    <a:pt x="1070" y="5062"/>
                    <a:pt x="1058" y="5039"/>
                    <a:pt x="1035" y="5028"/>
                  </a:cubicBezTo>
                  <a:lnTo>
                    <a:pt x="138" y="4533"/>
                  </a:lnTo>
                  <a:lnTo>
                    <a:pt x="322" y="72"/>
                  </a:lnTo>
                  <a:cubicBezTo>
                    <a:pt x="322" y="37"/>
                    <a:pt x="288" y="3"/>
                    <a:pt x="253" y="3"/>
                  </a:cubicBezTo>
                  <a:cubicBezTo>
                    <a:pt x="248" y="1"/>
                    <a:pt x="244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4416;p70">
              <a:extLst>
                <a:ext uri="{FF2B5EF4-FFF2-40B4-BE49-F238E27FC236}">
                  <a16:creationId xmlns:a16="http://schemas.microsoft.com/office/drawing/2014/main" id="{1A0176AB-10DF-1B27-D97E-2E9AD13CA3CF}"/>
                </a:ext>
              </a:extLst>
            </p:cNvPr>
            <p:cNvSpPr/>
            <p:nvPr/>
          </p:nvSpPr>
          <p:spPr>
            <a:xfrm>
              <a:off x="14248700" y="4266800"/>
              <a:ext cx="28775" cy="12050"/>
            </a:xfrm>
            <a:custGeom>
              <a:avLst/>
              <a:gdLst/>
              <a:ahLst/>
              <a:cxnLst/>
              <a:rect l="l" t="t" r="r" b="b"/>
              <a:pathLst>
                <a:path w="1151" h="482" extrusionOk="0">
                  <a:moveTo>
                    <a:pt x="74" y="1"/>
                  </a:moveTo>
                  <a:cubicBezTo>
                    <a:pt x="47" y="1"/>
                    <a:pt x="20" y="20"/>
                    <a:pt x="12" y="45"/>
                  </a:cubicBezTo>
                  <a:cubicBezTo>
                    <a:pt x="1" y="79"/>
                    <a:pt x="12" y="114"/>
                    <a:pt x="47" y="125"/>
                  </a:cubicBezTo>
                  <a:cubicBezTo>
                    <a:pt x="426" y="298"/>
                    <a:pt x="1024" y="470"/>
                    <a:pt x="1059" y="482"/>
                  </a:cubicBezTo>
                  <a:lnTo>
                    <a:pt x="1070" y="482"/>
                  </a:lnTo>
                  <a:cubicBezTo>
                    <a:pt x="1105" y="482"/>
                    <a:pt x="1128" y="459"/>
                    <a:pt x="1139" y="436"/>
                  </a:cubicBezTo>
                  <a:cubicBezTo>
                    <a:pt x="1151" y="390"/>
                    <a:pt x="1128" y="355"/>
                    <a:pt x="1093" y="344"/>
                  </a:cubicBezTo>
                  <a:cubicBezTo>
                    <a:pt x="1082" y="344"/>
                    <a:pt x="472" y="171"/>
                    <a:pt x="104" y="10"/>
                  </a:cubicBezTo>
                  <a:cubicBezTo>
                    <a:pt x="94" y="4"/>
                    <a:pt x="84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4417;p70">
              <a:extLst>
                <a:ext uri="{FF2B5EF4-FFF2-40B4-BE49-F238E27FC236}">
                  <a16:creationId xmlns:a16="http://schemas.microsoft.com/office/drawing/2014/main" id="{7321E948-E4C5-C488-EB5C-5AAB8E9DA634}"/>
                </a:ext>
              </a:extLst>
            </p:cNvPr>
            <p:cNvSpPr/>
            <p:nvPr/>
          </p:nvSpPr>
          <p:spPr>
            <a:xfrm>
              <a:off x="14171375" y="4361325"/>
              <a:ext cx="115575" cy="376625"/>
            </a:xfrm>
            <a:custGeom>
              <a:avLst/>
              <a:gdLst/>
              <a:ahLst/>
              <a:cxnLst/>
              <a:rect l="l" t="t" r="r" b="b"/>
              <a:pathLst>
                <a:path w="4623" h="15065" extrusionOk="0">
                  <a:moveTo>
                    <a:pt x="4565" y="1"/>
                  </a:moveTo>
                  <a:cubicBezTo>
                    <a:pt x="4531" y="1"/>
                    <a:pt x="4485" y="24"/>
                    <a:pt x="4485" y="58"/>
                  </a:cubicBezTo>
                  <a:lnTo>
                    <a:pt x="3577" y="4313"/>
                  </a:lnTo>
                  <a:cubicBezTo>
                    <a:pt x="3577" y="4347"/>
                    <a:pt x="3427" y="7395"/>
                    <a:pt x="3243" y="9430"/>
                  </a:cubicBezTo>
                  <a:cubicBezTo>
                    <a:pt x="3082" y="11350"/>
                    <a:pt x="2611" y="14386"/>
                    <a:pt x="2542" y="14765"/>
                  </a:cubicBezTo>
                  <a:cubicBezTo>
                    <a:pt x="2173" y="14887"/>
                    <a:pt x="1818" y="14931"/>
                    <a:pt x="1499" y="14931"/>
                  </a:cubicBezTo>
                  <a:cubicBezTo>
                    <a:pt x="701" y="14931"/>
                    <a:pt x="124" y="14659"/>
                    <a:pt x="115" y="14650"/>
                  </a:cubicBezTo>
                  <a:cubicBezTo>
                    <a:pt x="107" y="14648"/>
                    <a:pt x="97" y="14646"/>
                    <a:pt x="88" y="14646"/>
                  </a:cubicBezTo>
                  <a:cubicBezTo>
                    <a:pt x="60" y="14646"/>
                    <a:pt x="32" y="14659"/>
                    <a:pt x="23" y="14685"/>
                  </a:cubicBezTo>
                  <a:cubicBezTo>
                    <a:pt x="0" y="14719"/>
                    <a:pt x="23" y="14765"/>
                    <a:pt x="46" y="14777"/>
                  </a:cubicBezTo>
                  <a:cubicBezTo>
                    <a:pt x="81" y="14788"/>
                    <a:pt x="679" y="15064"/>
                    <a:pt x="1495" y="15064"/>
                  </a:cubicBezTo>
                  <a:cubicBezTo>
                    <a:pt x="1840" y="15064"/>
                    <a:pt x="2231" y="15018"/>
                    <a:pt x="2634" y="14880"/>
                  </a:cubicBezTo>
                  <a:cubicBezTo>
                    <a:pt x="2657" y="14869"/>
                    <a:pt x="2668" y="14857"/>
                    <a:pt x="2668" y="14834"/>
                  </a:cubicBezTo>
                  <a:cubicBezTo>
                    <a:pt x="2680" y="14800"/>
                    <a:pt x="3197" y="11488"/>
                    <a:pt x="3381" y="9441"/>
                  </a:cubicBezTo>
                  <a:cubicBezTo>
                    <a:pt x="3565" y="7406"/>
                    <a:pt x="3703" y="4347"/>
                    <a:pt x="3703" y="4336"/>
                  </a:cubicBezTo>
                  <a:lnTo>
                    <a:pt x="4611" y="81"/>
                  </a:lnTo>
                  <a:cubicBezTo>
                    <a:pt x="4623" y="47"/>
                    <a:pt x="4600" y="12"/>
                    <a:pt x="4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4418;p70">
              <a:extLst>
                <a:ext uri="{FF2B5EF4-FFF2-40B4-BE49-F238E27FC236}">
                  <a16:creationId xmlns:a16="http://schemas.microsoft.com/office/drawing/2014/main" id="{3C36D0CE-5BA2-B80D-8CBB-489942C4774F}"/>
                </a:ext>
              </a:extLst>
            </p:cNvPr>
            <p:cNvSpPr/>
            <p:nvPr/>
          </p:nvSpPr>
          <p:spPr>
            <a:xfrm>
              <a:off x="14220525" y="4325325"/>
              <a:ext cx="60975" cy="410325"/>
            </a:xfrm>
            <a:custGeom>
              <a:avLst/>
              <a:gdLst/>
              <a:ahLst/>
              <a:cxnLst/>
              <a:rect l="l" t="t" r="r" b="b"/>
              <a:pathLst>
                <a:path w="2439" h="16413" extrusionOk="0">
                  <a:moveTo>
                    <a:pt x="2363" y="0"/>
                  </a:moveTo>
                  <a:cubicBezTo>
                    <a:pt x="2335" y="0"/>
                    <a:pt x="2310" y="21"/>
                    <a:pt x="2301" y="49"/>
                  </a:cubicBezTo>
                  <a:lnTo>
                    <a:pt x="990" y="5684"/>
                  </a:lnTo>
                  <a:cubicBezTo>
                    <a:pt x="990" y="5707"/>
                    <a:pt x="898" y="8283"/>
                    <a:pt x="783" y="10008"/>
                  </a:cubicBezTo>
                  <a:cubicBezTo>
                    <a:pt x="656" y="11744"/>
                    <a:pt x="12" y="16286"/>
                    <a:pt x="1" y="16332"/>
                  </a:cubicBezTo>
                  <a:cubicBezTo>
                    <a:pt x="1" y="16366"/>
                    <a:pt x="24" y="16401"/>
                    <a:pt x="58" y="16412"/>
                  </a:cubicBezTo>
                  <a:lnTo>
                    <a:pt x="70" y="16412"/>
                  </a:lnTo>
                  <a:cubicBezTo>
                    <a:pt x="104" y="16412"/>
                    <a:pt x="139" y="16389"/>
                    <a:pt x="139" y="16355"/>
                  </a:cubicBezTo>
                  <a:cubicBezTo>
                    <a:pt x="150" y="16309"/>
                    <a:pt x="783" y="11755"/>
                    <a:pt x="909" y="10019"/>
                  </a:cubicBezTo>
                  <a:cubicBezTo>
                    <a:pt x="1036" y="8283"/>
                    <a:pt x="1128" y="5718"/>
                    <a:pt x="1116" y="5707"/>
                  </a:cubicBezTo>
                  <a:lnTo>
                    <a:pt x="2439" y="84"/>
                  </a:lnTo>
                  <a:cubicBezTo>
                    <a:pt x="2439" y="49"/>
                    <a:pt x="2427" y="3"/>
                    <a:pt x="2381" y="3"/>
                  </a:cubicBezTo>
                  <a:cubicBezTo>
                    <a:pt x="2375" y="1"/>
                    <a:pt x="2369" y="0"/>
                    <a:pt x="2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4419;p70">
              <a:extLst>
                <a:ext uri="{FF2B5EF4-FFF2-40B4-BE49-F238E27FC236}">
                  <a16:creationId xmlns:a16="http://schemas.microsoft.com/office/drawing/2014/main" id="{EC9192E0-7B15-565C-7AF0-38B320843131}"/>
                </a:ext>
              </a:extLst>
            </p:cNvPr>
            <p:cNvSpPr/>
            <p:nvPr/>
          </p:nvSpPr>
          <p:spPr>
            <a:xfrm>
              <a:off x="14197250" y="4124350"/>
              <a:ext cx="182000" cy="20550"/>
            </a:xfrm>
            <a:custGeom>
              <a:avLst/>
              <a:gdLst/>
              <a:ahLst/>
              <a:cxnLst/>
              <a:rect l="l" t="t" r="r" b="b"/>
              <a:pathLst>
                <a:path w="7280" h="822" extrusionOk="0">
                  <a:moveTo>
                    <a:pt x="70" y="0"/>
                  </a:moveTo>
                  <a:cubicBezTo>
                    <a:pt x="52" y="0"/>
                    <a:pt x="36" y="9"/>
                    <a:pt x="23" y="28"/>
                  </a:cubicBezTo>
                  <a:cubicBezTo>
                    <a:pt x="0" y="51"/>
                    <a:pt x="0" y="97"/>
                    <a:pt x="23" y="120"/>
                  </a:cubicBezTo>
                  <a:cubicBezTo>
                    <a:pt x="46" y="143"/>
                    <a:pt x="587" y="603"/>
                    <a:pt x="2335" y="752"/>
                  </a:cubicBezTo>
                  <a:cubicBezTo>
                    <a:pt x="2841" y="798"/>
                    <a:pt x="3324" y="821"/>
                    <a:pt x="3783" y="821"/>
                  </a:cubicBezTo>
                  <a:cubicBezTo>
                    <a:pt x="5773" y="821"/>
                    <a:pt x="7210" y="476"/>
                    <a:pt x="7222" y="465"/>
                  </a:cubicBezTo>
                  <a:cubicBezTo>
                    <a:pt x="7256" y="465"/>
                    <a:pt x="7279" y="419"/>
                    <a:pt x="7279" y="384"/>
                  </a:cubicBezTo>
                  <a:cubicBezTo>
                    <a:pt x="7270" y="356"/>
                    <a:pt x="7245" y="335"/>
                    <a:pt x="7210" y="335"/>
                  </a:cubicBezTo>
                  <a:cubicBezTo>
                    <a:pt x="7203" y="335"/>
                    <a:pt x="7195" y="336"/>
                    <a:pt x="7187" y="338"/>
                  </a:cubicBezTo>
                  <a:cubicBezTo>
                    <a:pt x="7178" y="338"/>
                    <a:pt x="5744" y="684"/>
                    <a:pt x="3750" y="684"/>
                  </a:cubicBezTo>
                  <a:cubicBezTo>
                    <a:pt x="3306" y="684"/>
                    <a:pt x="2835" y="667"/>
                    <a:pt x="2346" y="626"/>
                  </a:cubicBezTo>
                  <a:cubicBezTo>
                    <a:pt x="656" y="476"/>
                    <a:pt x="115" y="28"/>
                    <a:pt x="115" y="16"/>
                  </a:cubicBezTo>
                  <a:cubicBezTo>
                    <a:pt x="100" y="6"/>
                    <a:pt x="84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4420;p70">
              <a:extLst>
                <a:ext uri="{FF2B5EF4-FFF2-40B4-BE49-F238E27FC236}">
                  <a16:creationId xmlns:a16="http://schemas.microsoft.com/office/drawing/2014/main" id="{8C742D03-EF92-7314-1177-9F06722857E0}"/>
                </a:ext>
              </a:extLst>
            </p:cNvPr>
            <p:cNvSpPr/>
            <p:nvPr/>
          </p:nvSpPr>
          <p:spPr>
            <a:xfrm>
              <a:off x="14334075" y="4139875"/>
              <a:ext cx="54650" cy="36050"/>
            </a:xfrm>
            <a:custGeom>
              <a:avLst/>
              <a:gdLst/>
              <a:ahLst/>
              <a:cxnLst/>
              <a:rect l="l" t="t" r="r" b="b"/>
              <a:pathLst>
                <a:path w="2186" h="1442" extrusionOk="0">
                  <a:moveTo>
                    <a:pt x="84" y="0"/>
                  </a:moveTo>
                  <a:cubicBezTo>
                    <a:pt x="76" y="0"/>
                    <a:pt x="67" y="2"/>
                    <a:pt x="58" y="5"/>
                  </a:cubicBezTo>
                  <a:cubicBezTo>
                    <a:pt x="24" y="28"/>
                    <a:pt x="1" y="62"/>
                    <a:pt x="24" y="97"/>
                  </a:cubicBezTo>
                  <a:cubicBezTo>
                    <a:pt x="24" y="108"/>
                    <a:pt x="668" y="1442"/>
                    <a:pt x="1933" y="1442"/>
                  </a:cubicBezTo>
                  <a:cubicBezTo>
                    <a:pt x="1990" y="1442"/>
                    <a:pt x="2059" y="1442"/>
                    <a:pt x="2128" y="1430"/>
                  </a:cubicBezTo>
                  <a:cubicBezTo>
                    <a:pt x="2163" y="1430"/>
                    <a:pt x="2186" y="1396"/>
                    <a:pt x="2186" y="1361"/>
                  </a:cubicBezTo>
                  <a:cubicBezTo>
                    <a:pt x="2186" y="1315"/>
                    <a:pt x="2151" y="1292"/>
                    <a:pt x="2117" y="1292"/>
                  </a:cubicBezTo>
                  <a:cubicBezTo>
                    <a:pt x="2054" y="1299"/>
                    <a:pt x="1993" y="1302"/>
                    <a:pt x="1934" y="1302"/>
                  </a:cubicBezTo>
                  <a:cubicBezTo>
                    <a:pt x="745" y="1302"/>
                    <a:pt x="150" y="50"/>
                    <a:pt x="139" y="39"/>
                  </a:cubicBezTo>
                  <a:cubicBezTo>
                    <a:pt x="130" y="13"/>
                    <a:pt x="109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4421;p70">
              <a:extLst>
                <a:ext uri="{FF2B5EF4-FFF2-40B4-BE49-F238E27FC236}">
                  <a16:creationId xmlns:a16="http://schemas.microsoft.com/office/drawing/2014/main" id="{1F7715A3-02B1-EA2B-7E5F-4E8A377E0945}"/>
                </a:ext>
              </a:extLst>
            </p:cNvPr>
            <p:cNvSpPr/>
            <p:nvPr/>
          </p:nvSpPr>
          <p:spPr>
            <a:xfrm>
              <a:off x="14193225" y="4133950"/>
              <a:ext cx="25600" cy="36225"/>
            </a:xfrm>
            <a:custGeom>
              <a:avLst/>
              <a:gdLst/>
              <a:ahLst/>
              <a:cxnLst/>
              <a:rect l="l" t="t" r="r" b="b"/>
              <a:pathLst>
                <a:path w="1024" h="1449" extrusionOk="0">
                  <a:moveTo>
                    <a:pt x="966" y="0"/>
                  </a:moveTo>
                  <a:cubicBezTo>
                    <a:pt x="920" y="0"/>
                    <a:pt x="886" y="23"/>
                    <a:pt x="886" y="58"/>
                  </a:cubicBezTo>
                  <a:cubicBezTo>
                    <a:pt x="748" y="828"/>
                    <a:pt x="35" y="1322"/>
                    <a:pt x="35" y="1334"/>
                  </a:cubicBezTo>
                  <a:cubicBezTo>
                    <a:pt x="0" y="1345"/>
                    <a:pt x="0" y="1391"/>
                    <a:pt x="12" y="1426"/>
                  </a:cubicBezTo>
                  <a:cubicBezTo>
                    <a:pt x="23" y="1437"/>
                    <a:pt x="46" y="1449"/>
                    <a:pt x="69" y="1449"/>
                  </a:cubicBezTo>
                  <a:lnTo>
                    <a:pt x="104" y="1437"/>
                  </a:lnTo>
                  <a:cubicBezTo>
                    <a:pt x="138" y="1414"/>
                    <a:pt x="874" y="909"/>
                    <a:pt x="1012" y="81"/>
                  </a:cubicBezTo>
                  <a:cubicBezTo>
                    <a:pt x="1024" y="46"/>
                    <a:pt x="1001" y="12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4422;p70">
              <a:extLst>
                <a:ext uri="{FF2B5EF4-FFF2-40B4-BE49-F238E27FC236}">
                  <a16:creationId xmlns:a16="http://schemas.microsoft.com/office/drawing/2014/main" id="{F445AD0E-FB0B-2EA6-8395-720FD0781C4C}"/>
                </a:ext>
              </a:extLst>
            </p:cNvPr>
            <p:cNvSpPr/>
            <p:nvPr/>
          </p:nvSpPr>
          <p:spPr>
            <a:xfrm>
              <a:off x="14188900" y="3869175"/>
              <a:ext cx="227150" cy="257025"/>
            </a:xfrm>
            <a:custGeom>
              <a:avLst/>
              <a:gdLst/>
              <a:ahLst/>
              <a:cxnLst/>
              <a:rect l="l" t="t" r="r" b="b"/>
              <a:pathLst>
                <a:path w="9086" h="10281" extrusionOk="0">
                  <a:moveTo>
                    <a:pt x="4152" y="1"/>
                  </a:moveTo>
                  <a:cubicBezTo>
                    <a:pt x="3140" y="12"/>
                    <a:pt x="2105" y="208"/>
                    <a:pt x="1461" y="575"/>
                  </a:cubicBezTo>
                  <a:cubicBezTo>
                    <a:pt x="1128" y="771"/>
                    <a:pt x="173" y="2289"/>
                    <a:pt x="104" y="3899"/>
                  </a:cubicBezTo>
                  <a:cubicBezTo>
                    <a:pt x="81" y="4566"/>
                    <a:pt x="610" y="5727"/>
                    <a:pt x="587" y="6739"/>
                  </a:cubicBezTo>
                  <a:cubicBezTo>
                    <a:pt x="564" y="7981"/>
                    <a:pt x="1" y="9004"/>
                    <a:pt x="426" y="9522"/>
                  </a:cubicBezTo>
                  <a:cubicBezTo>
                    <a:pt x="679" y="9844"/>
                    <a:pt x="1749" y="10281"/>
                    <a:pt x="3347" y="10281"/>
                  </a:cubicBezTo>
                  <a:cubicBezTo>
                    <a:pt x="4945" y="10281"/>
                    <a:pt x="6889" y="10074"/>
                    <a:pt x="7429" y="9533"/>
                  </a:cubicBezTo>
                  <a:cubicBezTo>
                    <a:pt x="7694" y="9269"/>
                    <a:pt x="7280" y="7900"/>
                    <a:pt x="7809" y="5704"/>
                  </a:cubicBezTo>
                  <a:cubicBezTo>
                    <a:pt x="8280" y="3715"/>
                    <a:pt x="9085" y="1300"/>
                    <a:pt x="8510" y="1058"/>
                  </a:cubicBezTo>
                  <a:cubicBezTo>
                    <a:pt x="8211" y="897"/>
                    <a:pt x="7510" y="564"/>
                    <a:pt x="7050" y="460"/>
                  </a:cubicBezTo>
                  <a:cubicBezTo>
                    <a:pt x="6463" y="391"/>
                    <a:pt x="6222" y="334"/>
                    <a:pt x="5980" y="208"/>
                  </a:cubicBezTo>
                  <a:cubicBezTo>
                    <a:pt x="5601" y="116"/>
                    <a:pt x="4853" y="1"/>
                    <a:pt x="4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4423;p70">
              <a:extLst>
                <a:ext uri="{FF2B5EF4-FFF2-40B4-BE49-F238E27FC236}">
                  <a16:creationId xmlns:a16="http://schemas.microsoft.com/office/drawing/2014/main" id="{A0D71180-CB3F-6C89-D6BC-BD4C1438288D}"/>
                </a:ext>
              </a:extLst>
            </p:cNvPr>
            <p:cNvSpPr/>
            <p:nvPr/>
          </p:nvSpPr>
          <p:spPr>
            <a:xfrm>
              <a:off x="14220525" y="3864900"/>
              <a:ext cx="144625" cy="36525"/>
            </a:xfrm>
            <a:custGeom>
              <a:avLst/>
              <a:gdLst/>
              <a:ahLst/>
              <a:cxnLst/>
              <a:rect l="l" t="t" r="r" b="b"/>
              <a:pathLst>
                <a:path w="5785" h="1461" extrusionOk="0">
                  <a:moveTo>
                    <a:pt x="3188" y="0"/>
                  </a:moveTo>
                  <a:cubicBezTo>
                    <a:pt x="2330" y="0"/>
                    <a:pt x="1645" y="287"/>
                    <a:pt x="1645" y="287"/>
                  </a:cubicBezTo>
                  <a:cubicBezTo>
                    <a:pt x="1645" y="287"/>
                    <a:pt x="622" y="459"/>
                    <a:pt x="1" y="804"/>
                  </a:cubicBezTo>
                  <a:cubicBezTo>
                    <a:pt x="22" y="825"/>
                    <a:pt x="251" y="1460"/>
                    <a:pt x="2046" y="1460"/>
                  </a:cubicBezTo>
                  <a:cubicBezTo>
                    <a:pt x="2187" y="1460"/>
                    <a:pt x="2336" y="1456"/>
                    <a:pt x="2496" y="1448"/>
                  </a:cubicBezTo>
                  <a:cubicBezTo>
                    <a:pt x="4531" y="1356"/>
                    <a:pt x="5785" y="631"/>
                    <a:pt x="5785" y="631"/>
                  </a:cubicBezTo>
                  <a:cubicBezTo>
                    <a:pt x="5785" y="631"/>
                    <a:pt x="4876" y="471"/>
                    <a:pt x="4715" y="379"/>
                  </a:cubicBezTo>
                  <a:cubicBezTo>
                    <a:pt x="4213" y="92"/>
                    <a:pt x="3673" y="0"/>
                    <a:pt x="3188" y="0"/>
                  </a:cubicBezTo>
                  <a:close/>
                </a:path>
              </a:pathLst>
            </a:custGeom>
            <a:solidFill>
              <a:srgbClr val="F68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4424;p70">
              <a:extLst>
                <a:ext uri="{FF2B5EF4-FFF2-40B4-BE49-F238E27FC236}">
                  <a16:creationId xmlns:a16="http://schemas.microsoft.com/office/drawing/2014/main" id="{17C5748E-606A-30AA-86DC-B394EA43E127}"/>
                </a:ext>
              </a:extLst>
            </p:cNvPr>
            <p:cNvSpPr/>
            <p:nvPr/>
          </p:nvSpPr>
          <p:spPr>
            <a:xfrm>
              <a:off x="14254750" y="3791550"/>
              <a:ext cx="83675" cy="102450"/>
            </a:xfrm>
            <a:custGeom>
              <a:avLst/>
              <a:gdLst/>
              <a:ahLst/>
              <a:cxnLst/>
              <a:rect l="l" t="t" r="r" b="b"/>
              <a:pathLst>
                <a:path w="3347" h="4098" extrusionOk="0">
                  <a:moveTo>
                    <a:pt x="2277" y="1"/>
                  </a:moveTo>
                  <a:lnTo>
                    <a:pt x="518" y="1990"/>
                  </a:lnTo>
                  <a:cubicBezTo>
                    <a:pt x="518" y="1990"/>
                    <a:pt x="587" y="3048"/>
                    <a:pt x="219" y="3255"/>
                  </a:cubicBezTo>
                  <a:cubicBezTo>
                    <a:pt x="219" y="3255"/>
                    <a:pt x="0" y="3807"/>
                    <a:pt x="1253" y="4071"/>
                  </a:cubicBezTo>
                  <a:cubicBezTo>
                    <a:pt x="1432" y="4090"/>
                    <a:pt x="1595" y="4098"/>
                    <a:pt x="1745" y="4098"/>
                  </a:cubicBezTo>
                  <a:cubicBezTo>
                    <a:pt x="3204" y="4098"/>
                    <a:pt x="3346" y="3313"/>
                    <a:pt x="3346" y="3313"/>
                  </a:cubicBezTo>
                  <a:cubicBezTo>
                    <a:pt x="2990" y="2933"/>
                    <a:pt x="2714" y="2059"/>
                    <a:pt x="3070" y="58"/>
                  </a:cubicBezTo>
                  <a:lnTo>
                    <a:pt x="2277" y="1"/>
                  </a:lnTo>
                  <a:close/>
                </a:path>
              </a:pathLst>
            </a:custGeom>
            <a:solidFill>
              <a:srgbClr val="F68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4425;p70">
              <a:extLst>
                <a:ext uri="{FF2B5EF4-FFF2-40B4-BE49-F238E27FC236}">
                  <a16:creationId xmlns:a16="http://schemas.microsoft.com/office/drawing/2014/main" id="{C40E98D3-C30A-8A58-E39B-D86E2030748C}"/>
                </a:ext>
              </a:extLst>
            </p:cNvPr>
            <p:cNvSpPr/>
            <p:nvPr/>
          </p:nvSpPr>
          <p:spPr>
            <a:xfrm>
              <a:off x="14247550" y="3791550"/>
              <a:ext cx="83975" cy="92625"/>
            </a:xfrm>
            <a:custGeom>
              <a:avLst/>
              <a:gdLst/>
              <a:ahLst/>
              <a:cxnLst/>
              <a:rect l="l" t="t" r="r" b="b"/>
              <a:pathLst>
                <a:path w="3359" h="3705" extrusionOk="0">
                  <a:moveTo>
                    <a:pt x="2565" y="1"/>
                  </a:moveTo>
                  <a:lnTo>
                    <a:pt x="806" y="1990"/>
                  </a:lnTo>
                  <a:cubicBezTo>
                    <a:pt x="806" y="1990"/>
                    <a:pt x="875" y="2910"/>
                    <a:pt x="564" y="3221"/>
                  </a:cubicBezTo>
                  <a:cubicBezTo>
                    <a:pt x="564" y="3221"/>
                    <a:pt x="346" y="3267"/>
                    <a:pt x="1" y="3359"/>
                  </a:cubicBezTo>
                  <a:cubicBezTo>
                    <a:pt x="145" y="3558"/>
                    <a:pt x="545" y="3704"/>
                    <a:pt x="1120" y="3704"/>
                  </a:cubicBezTo>
                  <a:cubicBezTo>
                    <a:pt x="1141" y="3704"/>
                    <a:pt x="1163" y="3704"/>
                    <a:pt x="1185" y="3703"/>
                  </a:cubicBezTo>
                  <a:cubicBezTo>
                    <a:pt x="2530" y="3680"/>
                    <a:pt x="3117" y="2887"/>
                    <a:pt x="3266" y="2508"/>
                  </a:cubicBezTo>
                  <a:cubicBezTo>
                    <a:pt x="3163" y="1990"/>
                    <a:pt x="3151" y="1231"/>
                    <a:pt x="3358" y="58"/>
                  </a:cubicBezTo>
                  <a:lnTo>
                    <a:pt x="2565" y="1"/>
                  </a:lnTo>
                  <a:close/>
                </a:path>
              </a:pathLst>
            </a:custGeom>
            <a:solidFill>
              <a:srgbClr val="EA6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4426;p70">
              <a:extLst>
                <a:ext uri="{FF2B5EF4-FFF2-40B4-BE49-F238E27FC236}">
                  <a16:creationId xmlns:a16="http://schemas.microsoft.com/office/drawing/2014/main" id="{FC6414D3-58AF-C182-FD7A-0178E2C07EE8}"/>
                </a:ext>
              </a:extLst>
            </p:cNvPr>
            <p:cNvSpPr/>
            <p:nvPr/>
          </p:nvSpPr>
          <p:spPr>
            <a:xfrm>
              <a:off x="14220825" y="3694525"/>
              <a:ext cx="120750" cy="158875"/>
            </a:xfrm>
            <a:custGeom>
              <a:avLst/>
              <a:gdLst/>
              <a:ahLst/>
              <a:cxnLst/>
              <a:rect l="l" t="t" r="r" b="b"/>
              <a:pathLst>
                <a:path w="4830" h="6355" extrusionOk="0">
                  <a:moveTo>
                    <a:pt x="2731" y="0"/>
                  </a:moveTo>
                  <a:cubicBezTo>
                    <a:pt x="2589" y="0"/>
                    <a:pt x="2438" y="13"/>
                    <a:pt x="2277" y="41"/>
                  </a:cubicBezTo>
                  <a:cubicBezTo>
                    <a:pt x="2277" y="41"/>
                    <a:pt x="610" y="340"/>
                    <a:pt x="288" y="2893"/>
                  </a:cubicBezTo>
                  <a:cubicBezTo>
                    <a:pt x="0" y="5170"/>
                    <a:pt x="1127" y="6228"/>
                    <a:pt x="1415" y="6331"/>
                  </a:cubicBezTo>
                  <a:cubicBezTo>
                    <a:pt x="1459" y="6345"/>
                    <a:pt x="1540" y="6355"/>
                    <a:pt x="1649" y="6355"/>
                  </a:cubicBezTo>
                  <a:cubicBezTo>
                    <a:pt x="2182" y="6355"/>
                    <a:pt x="3373" y="6113"/>
                    <a:pt x="4128" y="4871"/>
                  </a:cubicBezTo>
                  <a:cubicBezTo>
                    <a:pt x="4623" y="4066"/>
                    <a:pt x="4830" y="3042"/>
                    <a:pt x="4784" y="2398"/>
                  </a:cubicBezTo>
                  <a:cubicBezTo>
                    <a:pt x="4741" y="1805"/>
                    <a:pt x="4396" y="0"/>
                    <a:pt x="2731" y="0"/>
                  </a:cubicBezTo>
                  <a:close/>
                </a:path>
              </a:pathLst>
            </a:custGeom>
            <a:solidFill>
              <a:srgbClr val="F89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4427;p70">
              <a:extLst>
                <a:ext uri="{FF2B5EF4-FFF2-40B4-BE49-F238E27FC236}">
                  <a16:creationId xmlns:a16="http://schemas.microsoft.com/office/drawing/2014/main" id="{AE831C5C-2343-20AE-0028-A9F90BD65C76}"/>
                </a:ext>
              </a:extLst>
            </p:cNvPr>
            <p:cNvSpPr/>
            <p:nvPr/>
          </p:nvSpPr>
          <p:spPr>
            <a:xfrm>
              <a:off x="14256475" y="3675950"/>
              <a:ext cx="105525" cy="109875"/>
            </a:xfrm>
            <a:custGeom>
              <a:avLst/>
              <a:gdLst/>
              <a:ahLst/>
              <a:cxnLst/>
              <a:rect l="l" t="t" r="r" b="b"/>
              <a:pathLst>
                <a:path w="4221" h="4395" extrusionOk="0">
                  <a:moveTo>
                    <a:pt x="1438" y="1"/>
                  </a:moveTo>
                  <a:cubicBezTo>
                    <a:pt x="984" y="1"/>
                    <a:pt x="594" y="165"/>
                    <a:pt x="414" y="520"/>
                  </a:cubicBezTo>
                  <a:cubicBezTo>
                    <a:pt x="0" y="1819"/>
                    <a:pt x="2288" y="1371"/>
                    <a:pt x="2725" y="3440"/>
                  </a:cubicBezTo>
                  <a:cubicBezTo>
                    <a:pt x="2760" y="3808"/>
                    <a:pt x="2633" y="4268"/>
                    <a:pt x="3105" y="4395"/>
                  </a:cubicBezTo>
                  <a:lnTo>
                    <a:pt x="3737" y="3854"/>
                  </a:lnTo>
                  <a:cubicBezTo>
                    <a:pt x="3737" y="3854"/>
                    <a:pt x="4220" y="2566"/>
                    <a:pt x="3565" y="1279"/>
                  </a:cubicBezTo>
                  <a:cubicBezTo>
                    <a:pt x="3153" y="469"/>
                    <a:pt x="2206" y="1"/>
                    <a:pt x="1438" y="1"/>
                  </a:cubicBezTo>
                  <a:close/>
                </a:path>
              </a:pathLst>
            </a:custGeom>
            <a:solidFill>
              <a:srgbClr val="DC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4428;p70">
              <a:extLst>
                <a:ext uri="{FF2B5EF4-FFF2-40B4-BE49-F238E27FC236}">
                  <a16:creationId xmlns:a16="http://schemas.microsoft.com/office/drawing/2014/main" id="{45D7AA90-ED21-7B83-3A65-0C5909C0D87E}"/>
                </a:ext>
              </a:extLst>
            </p:cNvPr>
            <p:cNvSpPr/>
            <p:nvPr/>
          </p:nvSpPr>
          <p:spPr>
            <a:xfrm>
              <a:off x="14229750" y="3739225"/>
              <a:ext cx="31050" cy="10200"/>
            </a:xfrm>
            <a:custGeom>
              <a:avLst/>
              <a:gdLst/>
              <a:ahLst/>
              <a:cxnLst/>
              <a:rect l="l" t="t" r="r" b="b"/>
              <a:pathLst>
                <a:path w="1242" h="408" extrusionOk="0">
                  <a:moveTo>
                    <a:pt x="558" y="1"/>
                  </a:moveTo>
                  <a:cubicBezTo>
                    <a:pt x="132" y="1"/>
                    <a:pt x="0" y="256"/>
                    <a:pt x="23" y="334"/>
                  </a:cubicBezTo>
                  <a:cubicBezTo>
                    <a:pt x="25" y="346"/>
                    <a:pt x="31" y="350"/>
                    <a:pt x="41" y="350"/>
                  </a:cubicBezTo>
                  <a:cubicBezTo>
                    <a:pt x="90" y="350"/>
                    <a:pt x="229" y="250"/>
                    <a:pt x="424" y="250"/>
                  </a:cubicBezTo>
                  <a:cubicBezTo>
                    <a:pt x="447" y="250"/>
                    <a:pt x="470" y="251"/>
                    <a:pt x="494" y="254"/>
                  </a:cubicBezTo>
                  <a:cubicBezTo>
                    <a:pt x="823" y="291"/>
                    <a:pt x="971" y="407"/>
                    <a:pt x="1063" y="407"/>
                  </a:cubicBezTo>
                  <a:cubicBezTo>
                    <a:pt x="1087" y="407"/>
                    <a:pt x="1108" y="399"/>
                    <a:pt x="1127" y="380"/>
                  </a:cubicBezTo>
                  <a:cubicBezTo>
                    <a:pt x="1242" y="254"/>
                    <a:pt x="1035" y="24"/>
                    <a:pt x="586" y="1"/>
                  </a:cubicBezTo>
                  <a:cubicBezTo>
                    <a:pt x="577" y="1"/>
                    <a:pt x="567" y="1"/>
                    <a:pt x="558" y="1"/>
                  </a:cubicBezTo>
                  <a:close/>
                </a:path>
              </a:pathLst>
            </a:custGeom>
            <a:solidFill>
              <a:srgbClr val="DC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4429;p70">
              <a:extLst>
                <a:ext uri="{FF2B5EF4-FFF2-40B4-BE49-F238E27FC236}">
                  <a16:creationId xmlns:a16="http://schemas.microsoft.com/office/drawing/2014/main" id="{8213710C-55E7-0C23-7B95-D64C42D3C569}"/>
                </a:ext>
              </a:extLst>
            </p:cNvPr>
            <p:cNvSpPr/>
            <p:nvPr/>
          </p:nvSpPr>
          <p:spPr>
            <a:xfrm>
              <a:off x="14280050" y="3747800"/>
              <a:ext cx="34500" cy="19250"/>
            </a:xfrm>
            <a:custGeom>
              <a:avLst/>
              <a:gdLst/>
              <a:ahLst/>
              <a:cxnLst/>
              <a:rect l="l" t="t" r="r" b="b"/>
              <a:pathLst>
                <a:path w="1380" h="770" extrusionOk="0">
                  <a:moveTo>
                    <a:pt x="311" y="0"/>
                  </a:moveTo>
                  <a:cubicBezTo>
                    <a:pt x="110" y="0"/>
                    <a:pt x="0" y="81"/>
                    <a:pt x="0" y="175"/>
                  </a:cubicBezTo>
                  <a:cubicBezTo>
                    <a:pt x="0" y="336"/>
                    <a:pt x="333" y="221"/>
                    <a:pt x="736" y="382"/>
                  </a:cubicBezTo>
                  <a:cubicBezTo>
                    <a:pt x="1100" y="539"/>
                    <a:pt x="1220" y="770"/>
                    <a:pt x="1307" y="770"/>
                  </a:cubicBezTo>
                  <a:cubicBezTo>
                    <a:pt x="1316" y="770"/>
                    <a:pt x="1325" y="767"/>
                    <a:pt x="1334" y="762"/>
                  </a:cubicBezTo>
                  <a:cubicBezTo>
                    <a:pt x="1380" y="727"/>
                    <a:pt x="1288" y="302"/>
                    <a:pt x="747" y="95"/>
                  </a:cubicBezTo>
                  <a:cubicBezTo>
                    <a:pt x="574" y="27"/>
                    <a:pt x="427" y="0"/>
                    <a:pt x="311" y="0"/>
                  </a:cubicBezTo>
                  <a:close/>
                </a:path>
              </a:pathLst>
            </a:custGeom>
            <a:solidFill>
              <a:srgbClr val="DC5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4430;p70">
              <a:extLst>
                <a:ext uri="{FF2B5EF4-FFF2-40B4-BE49-F238E27FC236}">
                  <a16:creationId xmlns:a16="http://schemas.microsoft.com/office/drawing/2014/main" id="{090C75B8-73D7-86C6-9A4E-50E4C55D3A7B}"/>
                </a:ext>
              </a:extLst>
            </p:cNvPr>
            <p:cNvSpPr/>
            <p:nvPr/>
          </p:nvSpPr>
          <p:spPr>
            <a:xfrm>
              <a:off x="14244100" y="3753325"/>
              <a:ext cx="22750" cy="49475"/>
            </a:xfrm>
            <a:custGeom>
              <a:avLst/>
              <a:gdLst/>
              <a:ahLst/>
              <a:cxnLst/>
              <a:rect l="l" t="t" r="r" b="b"/>
              <a:pathLst>
                <a:path w="910" h="1979" extrusionOk="0">
                  <a:moveTo>
                    <a:pt x="202" y="1429"/>
                  </a:moveTo>
                  <a:lnTo>
                    <a:pt x="202" y="1429"/>
                  </a:lnTo>
                  <a:cubicBezTo>
                    <a:pt x="200" y="1432"/>
                    <a:pt x="198" y="1434"/>
                    <a:pt x="196" y="1438"/>
                  </a:cubicBezTo>
                  <a:cubicBezTo>
                    <a:pt x="198" y="1435"/>
                    <a:pt x="199" y="1432"/>
                    <a:pt x="199" y="1431"/>
                  </a:cubicBezTo>
                  <a:lnTo>
                    <a:pt x="199" y="1431"/>
                  </a:lnTo>
                  <a:lnTo>
                    <a:pt x="202" y="1429"/>
                  </a:lnTo>
                  <a:close/>
                  <a:moveTo>
                    <a:pt x="783" y="0"/>
                  </a:moveTo>
                  <a:cubicBezTo>
                    <a:pt x="760" y="0"/>
                    <a:pt x="748" y="23"/>
                    <a:pt x="748" y="35"/>
                  </a:cubicBezTo>
                  <a:lnTo>
                    <a:pt x="760" y="46"/>
                  </a:lnTo>
                  <a:cubicBezTo>
                    <a:pt x="760" y="46"/>
                    <a:pt x="760" y="81"/>
                    <a:pt x="771" y="138"/>
                  </a:cubicBezTo>
                  <a:cubicBezTo>
                    <a:pt x="783" y="207"/>
                    <a:pt x="806" y="299"/>
                    <a:pt x="806" y="414"/>
                  </a:cubicBezTo>
                  <a:cubicBezTo>
                    <a:pt x="794" y="518"/>
                    <a:pt x="783" y="656"/>
                    <a:pt x="725" y="771"/>
                  </a:cubicBezTo>
                  <a:cubicBezTo>
                    <a:pt x="668" y="897"/>
                    <a:pt x="576" y="1001"/>
                    <a:pt x="449" y="1081"/>
                  </a:cubicBezTo>
                  <a:cubicBezTo>
                    <a:pt x="392" y="1116"/>
                    <a:pt x="334" y="1162"/>
                    <a:pt x="265" y="1185"/>
                  </a:cubicBezTo>
                  <a:lnTo>
                    <a:pt x="162" y="1231"/>
                  </a:lnTo>
                  <a:lnTo>
                    <a:pt x="116" y="1254"/>
                  </a:lnTo>
                  <a:lnTo>
                    <a:pt x="81" y="1277"/>
                  </a:lnTo>
                  <a:lnTo>
                    <a:pt x="35" y="1323"/>
                  </a:lnTo>
                  <a:lnTo>
                    <a:pt x="24" y="1334"/>
                  </a:lnTo>
                  <a:lnTo>
                    <a:pt x="24" y="1346"/>
                  </a:lnTo>
                  <a:lnTo>
                    <a:pt x="12" y="1357"/>
                  </a:lnTo>
                  <a:lnTo>
                    <a:pt x="12" y="1380"/>
                  </a:lnTo>
                  <a:lnTo>
                    <a:pt x="1" y="1426"/>
                  </a:lnTo>
                  <a:cubicBezTo>
                    <a:pt x="1" y="1449"/>
                    <a:pt x="1" y="1472"/>
                    <a:pt x="12" y="1495"/>
                  </a:cubicBezTo>
                  <a:cubicBezTo>
                    <a:pt x="12" y="1541"/>
                    <a:pt x="35" y="1576"/>
                    <a:pt x="47" y="1622"/>
                  </a:cubicBezTo>
                  <a:cubicBezTo>
                    <a:pt x="93" y="1691"/>
                    <a:pt x="139" y="1748"/>
                    <a:pt x="185" y="1783"/>
                  </a:cubicBezTo>
                  <a:cubicBezTo>
                    <a:pt x="288" y="1875"/>
                    <a:pt x="380" y="1909"/>
                    <a:pt x="449" y="1944"/>
                  </a:cubicBezTo>
                  <a:cubicBezTo>
                    <a:pt x="518" y="1967"/>
                    <a:pt x="553" y="1978"/>
                    <a:pt x="553" y="1978"/>
                  </a:cubicBezTo>
                  <a:cubicBezTo>
                    <a:pt x="587" y="1978"/>
                    <a:pt x="622" y="1967"/>
                    <a:pt x="633" y="1944"/>
                  </a:cubicBezTo>
                  <a:cubicBezTo>
                    <a:pt x="645" y="1909"/>
                    <a:pt x="633" y="1875"/>
                    <a:pt x="599" y="1863"/>
                  </a:cubicBezTo>
                  <a:cubicBezTo>
                    <a:pt x="599" y="1863"/>
                    <a:pt x="564" y="1852"/>
                    <a:pt x="507" y="1817"/>
                  </a:cubicBezTo>
                  <a:cubicBezTo>
                    <a:pt x="449" y="1794"/>
                    <a:pt x="369" y="1737"/>
                    <a:pt x="300" y="1668"/>
                  </a:cubicBezTo>
                  <a:cubicBezTo>
                    <a:pt x="265" y="1633"/>
                    <a:pt x="242" y="1587"/>
                    <a:pt x="219" y="1541"/>
                  </a:cubicBezTo>
                  <a:cubicBezTo>
                    <a:pt x="208" y="1518"/>
                    <a:pt x="208" y="1484"/>
                    <a:pt x="208" y="1461"/>
                  </a:cubicBezTo>
                  <a:lnTo>
                    <a:pt x="208" y="1438"/>
                  </a:lnTo>
                  <a:lnTo>
                    <a:pt x="208" y="1426"/>
                  </a:lnTo>
                  <a:lnTo>
                    <a:pt x="254" y="1403"/>
                  </a:lnTo>
                  <a:lnTo>
                    <a:pt x="346" y="1346"/>
                  </a:lnTo>
                  <a:cubicBezTo>
                    <a:pt x="415" y="1311"/>
                    <a:pt x="484" y="1265"/>
                    <a:pt x="553" y="1208"/>
                  </a:cubicBezTo>
                  <a:cubicBezTo>
                    <a:pt x="679" y="1104"/>
                    <a:pt x="783" y="966"/>
                    <a:pt x="840" y="817"/>
                  </a:cubicBezTo>
                  <a:cubicBezTo>
                    <a:pt x="898" y="679"/>
                    <a:pt x="909" y="529"/>
                    <a:pt x="898" y="414"/>
                  </a:cubicBezTo>
                  <a:cubicBezTo>
                    <a:pt x="898" y="288"/>
                    <a:pt x="863" y="196"/>
                    <a:pt x="852" y="127"/>
                  </a:cubicBezTo>
                  <a:cubicBezTo>
                    <a:pt x="829" y="58"/>
                    <a:pt x="817" y="23"/>
                    <a:pt x="817" y="23"/>
                  </a:cubicBezTo>
                  <a:cubicBezTo>
                    <a:pt x="817" y="0"/>
                    <a:pt x="794" y="0"/>
                    <a:pt x="783" y="0"/>
                  </a:cubicBezTo>
                  <a:close/>
                </a:path>
              </a:pathLst>
            </a:custGeom>
            <a:solidFill>
              <a:srgbClr val="E56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4431;p70">
              <a:extLst>
                <a:ext uri="{FF2B5EF4-FFF2-40B4-BE49-F238E27FC236}">
                  <a16:creationId xmlns:a16="http://schemas.microsoft.com/office/drawing/2014/main" id="{81BEBC02-D20E-8B12-CDDD-2EAC29787865}"/>
                </a:ext>
              </a:extLst>
            </p:cNvPr>
            <p:cNvSpPr/>
            <p:nvPr/>
          </p:nvSpPr>
          <p:spPr>
            <a:xfrm>
              <a:off x="14323450" y="3771625"/>
              <a:ext cx="35675" cy="35400"/>
            </a:xfrm>
            <a:custGeom>
              <a:avLst/>
              <a:gdLst/>
              <a:ahLst/>
              <a:cxnLst/>
              <a:rect l="l" t="t" r="r" b="b"/>
              <a:pathLst>
                <a:path w="1427" h="1416" extrusionOk="0">
                  <a:moveTo>
                    <a:pt x="959" y="0"/>
                  </a:moveTo>
                  <a:cubicBezTo>
                    <a:pt x="661" y="0"/>
                    <a:pt x="414" y="418"/>
                    <a:pt x="414" y="418"/>
                  </a:cubicBezTo>
                  <a:cubicBezTo>
                    <a:pt x="0" y="1177"/>
                    <a:pt x="219" y="1304"/>
                    <a:pt x="219" y="1304"/>
                  </a:cubicBezTo>
                  <a:cubicBezTo>
                    <a:pt x="298" y="1383"/>
                    <a:pt x="398" y="1415"/>
                    <a:pt x="504" y="1415"/>
                  </a:cubicBezTo>
                  <a:cubicBezTo>
                    <a:pt x="707" y="1415"/>
                    <a:pt x="930" y="1294"/>
                    <a:pt x="1058" y="1143"/>
                  </a:cubicBezTo>
                  <a:cubicBezTo>
                    <a:pt x="1334" y="844"/>
                    <a:pt x="1426" y="349"/>
                    <a:pt x="1231" y="131"/>
                  </a:cubicBezTo>
                  <a:cubicBezTo>
                    <a:pt x="1139" y="37"/>
                    <a:pt x="1047" y="0"/>
                    <a:pt x="959" y="0"/>
                  </a:cubicBezTo>
                  <a:close/>
                </a:path>
              </a:pathLst>
            </a:custGeom>
            <a:solidFill>
              <a:srgbClr val="F89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4432;p70">
              <a:extLst>
                <a:ext uri="{FF2B5EF4-FFF2-40B4-BE49-F238E27FC236}">
                  <a16:creationId xmlns:a16="http://schemas.microsoft.com/office/drawing/2014/main" id="{8F881ECD-4779-A636-06D3-4507F96C96F1}"/>
                </a:ext>
              </a:extLst>
            </p:cNvPr>
            <p:cNvSpPr/>
            <p:nvPr/>
          </p:nvSpPr>
          <p:spPr>
            <a:xfrm>
              <a:off x="14332350" y="3781125"/>
              <a:ext cx="17000" cy="19575"/>
            </a:xfrm>
            <a:custGeom>
              <a:avLst/>
              <a:gdLst/>
              <a:ahLst/>
              <a:cxnLst/>
              <a:rect l="l" t="t" r="r" b="b"/>
              <a:pathLst>
                <a:path w="680" h="783" extrusionOk="0">
                  <a:moveTo>
                    <a:pt x="517" y="0"/>
                  </a:moveTo>
                  <a:cubicBezTo>
                    <a:pt x="430" y="0"/>
                    <a:pt x="307" y="82"/>
                    <a:pt x="208" y="222"/>
                  </a:cubicBezTo>
                  <a:cubicBezTo>
                    <a:pt x="58" y="418"/>
                    <a:pt x="1" y="648"/>
                    <a:pt x="81" y="740"/>
                  </a:cubicBezTo>
                  <a:cubicBezTo>
                    <a:pt x="106" y="768"/>
                    <a:pt x="144" y="783"/>
                    <a:pt x="187" y="783"/>
                  </a:cubicBezTo>
                  <a:cubicBezTo>
                    <a:pt x="284" y="783"/>
                    <a:pt x="412" y="713"/>
                    <a:pt x="507" y="579"/>
                  </a:cubicBezTo>
                  <a:cubicBezTo>
                    <a:pt x="656" y="383"/>
                    <a:pt x="679" y="130"/>
                    <a:pt x="599" y="38"/>
                  </a:cubicBezTo>
                  <a:cubicBezTo>
                    <a:pt x="579" y="13"/>
                    <a:pt x="551" y="0"/>
                    <a:pt x="517" y="0"/>
                  </a:cubicBezTo>
                  <a:close/>
                </a:path>
              </a:pathLst>
            </a:custGeom>
            <a:solidFill>
              <a:srgbClr val="EA6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4433;p70">
              <a:extLst>
                <a:ext uri="{FF2B5EF4-FFF2-40B4-BE49-F238E27FC236}">
                  <a16:creationId xmlns:a16="http://schemas.microsoft.com/office/drawing/2014/main" id="{D779EA26-D416-79D8-DA2C-04702B7343B8}"/>
                </a:ext>
              </a:extLst>
            </p:cNvPr>
            <p:cNvSpPr/>
            <p:nvPr/>
          </p:nvSpPr>
          <p:spPr>
            <a:xfrm>
              <a:off x="14229450" y="3759775"/>
              <a:ext cx="23300" cy="11800"/>
            </a:xfrm>
            <a:custGeom>
              <a:avLst/>
              <a:gdLst/>
              <a:ahLst/>
              <a:cxnLst/>
              <a:rect l="l" t="t" r="r" b="b"/>
              <a:pathLst>
                <a:path w="932" h="472" extrusionOk="0">
                  <a:moveTo>
                    <a:pt x="178" y="0"/>
                  </a:moveTo>
                  <a:cubicBezTo>
                    <a:pt x="118" y="0"/>
                    <a:pt x="37" y="37"/>
                    <a:pt x="0" y="110"/>
                  </a:cubicBezTo>
                  <a:cubicBezTo>
                    <a:pt x="0" y="110"/>
                    <a:pt x="28" y="91"/>
                    <a:pt x="60" y="91"/>
                  </a:cubicBezTo>
                  <a:cubicBezTo>
                    <a:pt x="83" y="91"/>
                    <a:pt x="108" y="100"/>
                    <a:pt x="127" y="133"/>
                  </a:cubicBezTo>
                  <a:cubicBezTo>
                    <a:pt x="173" y="191"/>
                    <a:pt x="242" y="444"/>
                    <a:pt x="472" y="467"/>
                  </a:cubicBezTo>
                  <a:cubicBezTo>
                    <a:pt x="497" y="470"/>
                    <a:pt x="521" y="471"/>
                    <a:pt x="543" y="471"/>
                  </a:cubicBezTo>
                  <a:cubicBezTo>
                    <a:pt x="782" y="471"/>
                    <a:pt x="900" y="314"/>
                    <a:pt x="932" y="156"/>
                  </a:cubicBezTo>
                  <a:lnTo>
                    <a:pt x="932" y="156"/>
                  </a:lnTo>
                  <a:cubicBezTo>
                    <a:pt x="932" y="156"/>
                    <a:pt x="813" y="283"/>
                    <a:pt x="613" y="283"/>
                  </a:cubicBezTo>
                  <a:cubicBezTo>
                    <a:pt x="580" y="283"/>
                    <a:pt x="544" y="280"/>
                    <a:pt x="506" y="271"/>
                  </a:cubicBezTo>
                  <a:cubicBezTo>
                    <a:pt x="299" y="237"/>
                    <a:pt x="345" y="76"/>
                    <a:pt x="219" y="7"/>
                  </a:cubicBezTo>
                  <a:cubicBezTo>
                    <a:pt x="207" y="2"/>
                    <a:pt x="19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4434;p70">
              <a:extLst>
                <a:ext uri="{FF2B5EF4-FFF2-40B4-BE49-F238E27FC236}">
                  <a16:creationId xmlns:a16="http://schemas.microsoft.com/office/drawing/2014/main" id="{891031C3-5C1D-8EE1-7F67-0FCF04D4D8E6}"/>
                </a:ext>
              </a:extLst>
            </p:cNvPr>
            <p:cNvSpPr/>
            <p:nvPr/>
          </p:nvSpPr>
          <p:spPr>
            <a:xfrm>
              <a:off x="14278600" y="3769125"/>
              <a:ext cx="27050" cy="12875"/>
            </a:xfrm>
            <a:custGeom>
              <a:avLst/>
              <a:gdLst/>
              <a:ahLst/>
              <a:cxnLst/>
              <a:rect l="l" t="t" r="r" b="b"/>
              <a:pathLst>
                <a:path w="1082" h="515" extrusionOk="0">
                  <a:moveTo>
                    <a:pt x="35" y="1"/>
                  </a:moveTo>
                  <a:lnTo>
                    <a:pt x="35" y="1"/>
                  </a:lnTo>
                  <a:cubicBezTo>
                    <a:pt x="1" y="231"/>
                    <a:pt x="150" y="461"/>
                    <a:pt x="414" y="507"/>
                  </a:cubicBezTo>
                  <a:cubicBezTo>
                    <a:pt x="442" y="512"/>
                    <a:pt x="470" y="515"/>
                    <a:pt x="496" y="515"/>
                  </a:cubicBezTo>
                  <a:cubicBezTo>
                    <a:pt x="700" y="515"/>
                    <a:pt x="859" y="375"/>
                    <a:pt x="920" y="334"/>
                  </a:cubicBezTo>
                  <a:cubicBezTo>
                    <a:pt x="948" y="314"/>
                    <a:pt x="974" y="306"/>
                    <a:pt x="996" y="306"/>
                  </a:cubicBezTo>
                  <a:cubicBezTo>
                    <a:pt x="1048" y="306"/>
                    <a:pt x="1081" y="346"/>
                    <a:pt x="1081" y="346"/>
                  </a:cubicBezTo>
                  <a:cubicBezTo>
                    <a:pt x="1060" y="239"/>
                    <a:pt x="960" y="172"/>
                    <a:pt x="890" y="172"/>
                  </a:cubicBezTo>
                  <a:cubicBezTo>
                    <a:pt x="885" y="172"/>
                    <a:pt x="879" y="173"/>
                    <a:pt x="874" y="173"/>
                  </a:cubicBezTo>
                  <a:cubicBezTo>
                    <a:pt x="728" y="194"/>
                    <a:pt x="658" y="291"/>
                    <a:pt x="490" y="291"/>
                  </a:cubicBezTo>
                  <a:cubicBezTo>
                    <a:pt x="474" y="291"/>
                    <a:pt x="456" y="290"/>
                    <a:pt x="437" y="288"/>
                  </a:cubicBezTo>
                  <a:cubicBezTo>
                    <a:pt x="127" y="242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4435;p70">
              <a:extLst>
                <a:ext uri="{FF2B5EF4-FFF2-40B4-BE49-F238E27FC236}">
                  <a16:creationId xmlns:a16="http://schemas.microsoft.com/office/drawing/2014/main" id="{69727854-64BE-1C16-A4D9-222503414988}"/>
                </a:ext>
              </a:extLst>
            </p:cNvPr>
            <p:cNvSpPr/>
            <p:nvPr/>
          </p:nvSpPr>
          <p:spPr>
            <a:xfrm>
              <a:off x="14374325" y="3691175"/>
              <a:ext cx="32225" cy="109025"/>
            </a:xfrm>
            <a:custGeom>
              <a:avLst/>
              <a:gdLst/>
              <a:ahLst/>
              <a:cxnLst/>
              <a:rect l="l" t="t" r="r" b="b"/>
              <a:pathLst>
                <a:path w="1289" h="4361" extrusionOk="0">
                  <a:moveTo>
                    <a:pt x="67" y="0"/>
                  </a:moveTo>
                  <a:cubicBezTo>
                    <a:pt x="38" y="0"/>
                    <a:pt x="12" y="30"/>
                    <a:pt x="12" y="60"/>
                  </a:cubicBezTo>
                  <a:cubicBezTo>
                    <a:pt x="1" y="95"/>
                    <a:pt x="24" y="129"/>
                    <a:pt x="58" y="129"/>
                  </a:cubicBezTo>
                  <a:cubicBezTo>
                    <a:pt x="530" y="221"/>
                    <a:pt x="932" y="670"/>
                    <a:pt x="1036" y="1222"/>
                  </a:cubicBezTo>
                  <a:cubicBezTo>
                    <a:pt x="1139" y="1831"/>
                    <a:pt x="1116" y="2256"/>
                    <a:pt x="932" y="2693"/>
                  </a:cubicBezTo>
                  <a:cubicBezTo>
                    <a:pt x="840" y="2912"/>
                    <a:pt x="702" y="3165"/>
                    <a:pt x="553" y="3395"/>
                  </a:cubicBezTo>
                  <a:cubicBezTo>
                    <a:pt x="392" y="3682"/>
                    <a:pt x="208" y="3981"/>
                    <a:pt x="116" y="4269"/>
                  </a:cubicBezTo>
                  <a:cubicBezTo>
                    <a:pt x="104" y="4303"/>
                    <a:pt x="116" y="4338"/>
                    <a:pt x="150" y="4349"/>
                  </a:cubicBezTo>
                  <a:lnTo>
                    <a:pt x="173" y="4361"/>
                  </a:lnTo>
                  <a:cubicBezTo>
                    <a:pt x="196" y="4361"/>
                    <a:pt x="231" y="4338"/>
                    <a:pt x="231" y="4315"/>
                  </a:cubicBezTo>
                  <a:cubicBezTo>
                    <a:pt x="334" y="4039"/>
                    <a:pt x="507" y="3751"/>
                    <a:pt x="668" y="3464"/>
                  </a:cubicBezTo>
                  <a:cubicBezTo>
                    <a:pt x="817" y="3222"/>
                    <a:pt x="955" y="2981"/>
                    <a:pt x="1059" y="2739"/>
                  </a:cubicBezTo>
                  <a:cubicBezTo>
                    <a:pt x="1289" y="2176"/>
                    <a:pt x="1243" y="1670"/>
                    <a:pt x="1162" y="1199"/>
                  </a:cubicBezTo>
                  <a:cubicBezTo>
                    <a:pt x="1047" y="589"/>
                    <a:pt x="610" y="95"/>
                    <a:pt x="81" y="3"/>
                  </a:cubicBezTo>
                  <a:cubicBezTo>
                    <a:pt x="77" y="1"/>
                    <a:pt x="72" y="0"/>
                    <a:pt x="67" y="0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4436;p70">
              <a:extLst>
                <a:ext uri="{FF2B5EF4-FFF2-40B4-BE49-F238E27FC236}">
                  <a16:creationId xmlns:a16="http://schemas.microsoft.com/office/drawing/2014/main" id="{92306E3E-ACA3-F957-2002-21D3FE6B3C09}"/>
                </a:ext>
              </a:extLst>
            </p:cNvPr>
            <p:cNvSpPr/>
            <p:nvPr/>
          </p:nvSpPr>
          <p:spPr>
            <a:xfrm>
              <a:off x="14362550" y="3796275"/>
              <a:ext cx="10075" cy="22625"/>
            </a:xfrm>
            <a:custGeom>
              <a:avLst/>
              <a:gdLst/>
              <a:ahLst/>
              <a:cxnLst/>
              <a:rect l="l" t="t" r="r" b="b"/>
              <a:pathLst>
                <a:path w="403" h="905" extrusionOk="0">
                  <a:moveTo>
                    <a:pt x="319" y="0"/>
                  </a:moveTo>
                  <a:cubicBezTo>
                    <a:pt x="298" y="0"/>
                    <a:pt x="279" y="8"/>
                    <a:pt x="265" y="30"/>
                  </a:cubicBezTo>
                  <a:cubicBezTo>
                    <a:pt x="127" y="272"/>
                    <a:pt x="35" y="548"/>
                    <a:pt x="0" y="835"/>
                  </a:cubicBezTo>
                  <a:cubicBezTo>
                    <a:pt x="0" y="870"/>
                    <a:pt x="23" y="904"/>
                    <a:pt x="58" y="904"/>
                  </a:cubicBezTo>
                  <a:lnTo>
                    <a:pt x="69" y="904"/>
                  </a:lnTo>
                  <a:cubicBezTo>
                    <a:pt x="104" y="904"/>
                    <a:pt x="127" y="881"/>
                    <a:pt x="127" y="847"/>
                  </a:cubicBezTo>
                  <a:cubicBezTo>
                    <a:pt x="161" y="582"/>
                    <a:pt x="242" y="329"/>
                    <a:pt x="380" y="99"/>
                  </a:cubicBezTo>
                  <a:cubicBezTo>
                    <a:pt x="403" y="65"/>
                    <a:pt x="391" y="30"/>
                    <a:pt x="357" y="7"/>
                  </a:cubicBezTo>
                  <a:cubicBezTo>
                    <a:pt x="344" y="3"/>
                    <a:pt x="331" y="0"/>
                    <a:pt x="319" y="0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4437;p70">
              <a:extLst>
                <a:ext uri="{FF2B5EF4-FFF2-40B4-BE49-F238E27FC236}">
                  <a16:creationId xmlns:a16="http://schemas.microsoft.com/office/drawing/2014/main" id="{33535128-B544-C1F2-20BC-EB93FFA6A621}"/>
                </a:ext>
              </a:extLst>
            </p:cNvPr>
            <p:cNvSpPr/>
            <p:nvPr/>
          </p:nvSpPr>
          <p:spPr>
            <a:xfrm>
              <a:off x="14344725" y="3816850"/>
              <a:ext cx="26475" cy="36825"/>
            </a:xfrm>
            <a:custGeom>
              <a:avLst/>
              <a:gdLst/>
              <a:ahLst/>
              <a:cxnLst/>
              <a:rect l="l" t="t" r="r" b="b"/>
              <a:pathLst>
                <a:path w="1059" h="1473" extrusionOk="0">
                  <a:moveTo>
                    <a:pt x="150" y="1"/>
                  </a:moveTo>
                  <a:cubicBezTo>
                    <a:pt x="115" y="1"/>
                    <a:pt x="81" y="24"/>
                    <a:pt x="81" y="58"/>
                  </a:cubicBezTo>
                  <a:cubicBezTo>
                    <a:pt x="0" y="679"/>
                    <a:pt x="322" y="1208"/>
                    <a:pt x="955" y="1473"/>
                  </a:cubicBezTo>
                  <a:lnTo>
                    <a:pt x="978" y="1473"/>
                  </a:lnTo>
                  <a:cubicBezTo>
                    <a:pt x="1001" y="1473"/>
                    <a:pt x="1024" y="1461"/>
                    <a:pt x="1035" y="1438"/>
                  </a:cubicBezTo>
                  <a:cubicBezTo>
                    <a:pt x="1058" y="1404"/>
                    <a:pt x="1035" y="1369"/>
                    <a:pt x="1001" y="1346"/>
                  </a:cubicBezTo>
                  <a:cubicBezTo>
                    <a:pt x="426" y="1105"/>
                    <a:pt x="138" y="645"/>
                    <a:pt x="207" y="81"/>
                  </a:cubicBezTo>
                  <a:cubicBezTo>
                    <a:pt x="219" y="47"/>
                    <a:pt x="184" y="12"/>
                    <a:pt x="150" y="1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4438;p70">
              <a:extLst>
                <a:ext uri="{FF2B5EF4-FFF2-40B4-BE49-F238E27FC236}">
                  <a16:creationId xmlns:a16="http://schemas.microsoft.com/office/drawing/2014/main" id="{7AF75DC1-4F0F-B34D-F6B5-FC91BAA9AE8A}"/>
                </a:ext>
              </a:extLst>
            </p:cNvPr>
            <p:cNvSpPr/>
            <p:nvPr/>
          </p:nvSpPr>
          <p:spPr>
            <a:xfrm>
              <a:off x="14272000" y="3687425"/>
              <a:ext cx="62675" cy="67650"/>
            </a:xfrm>
            <a:custGeom>
              <a:avLst/>
              <a:gdLst/>
              <a:ahLst/>
              <a:cxnLst/>
              <a:rect l="l" t="t" r="r" b="b"/>
              <a:pathLst>
                <a:path w="2507" h="2706" extrusionOk="0">
                  <a:moveTo>
                    <a:pt x="154" y="0"/>
                  </a:moveTo>
                  <a:cubicBezTo>
                    <a:pt x="127" y="0"/>
                    <a:pt x="101" y="21"/>
                    <a:pt x="92" y="49"/>
                  </a:cubicBezTo>
                  <a:cubicBezTo>
                    <a:pt x="0" y="314"/>
                    <a:pt x="173" y="590"/>
                    <a:pt x="380" y="739"/>
                  </a:cubicBezTo>
                  <a:cubicBezTo>
                    <a:pt x="517" y="843"/>
                    <a:pt x="690" y="900"/>
                    <a:pt x="851" y="969"/>
                  </a:cubicBezTo>
                  <a:cubicBezTo>
                    <a:pt x="920" y="992"/>
                    <a:pt x="977" y="1015"/>
                    <a:pt x="1046" y="1038"/>
                  </a:cubicBezTo>
                  <a:cubicBezTo>
                    <a:pt x="1702" y="1326"/>
                    <a:pt x="2219" y="1947"/>
                    <a:pt x="2369" y="2648"/>
                  </a:cubicBezTo>
                  <a:cubicBezTo>
                    <a:pt x="2380" y="2682"/>
                    <a:pt x="2403" y="2705"/>
                    <a:pt x="2438" y="2705"/>
                  </a:cubicBezTo>
                  <a:lnTo>
                    <a:pt x="2449" y="2705"/>
                  </a:lnTo>
                  <a:cubicBezTo>
                    <a:pt x="2484" y="2694"/>
                    <a:pt x="2507" y="2659"/>
                    <a:pt x="2507" y="2625"/>
                  </a:cubicBezTo>
                  <a:cubicBezTo>
                    <a:pt x="2334" y="1878"/>
                    <a:pt x="1794" y="1222"/>
                    <a:pt x="1092" y="923"/>
                  </a:cubicBezTo>
                  <a:cubicBezTo>
                    <a:pt x="1035" y="889"/>
                    <a:pt x="966" y="866"/>
                    <a:pt x="897" y="843"/>
                  </a:cubicBezTo>
                  <a:cubicBezTo>
                    <a:pt x="736" y="785"/>
                    <a:pt x="586" y="728"/>
                    <a:pt x="460" y="636"/>
                  </a:cubicBezTo>
                  <a:cubicBezTo>
                    <a:pt x="288" y="509"/>
                    <a:pt x="150" y="291"/>
                    <a:pt x="219" y="84"/>
                  </a:cubicBezTo>
                  <a:cubicBezTo>
                    <a:pt x="230" y="49"/>
                    <a:pt x="207" y="15"/>
                    <a:pt x="173" y="3"/>
                  </a:cubicBezTo>
                  <a:cubicBezTo>
                    <a:pt x="166" y="1"/>
                    <a:pt x="160" y="0"/>
                    <a:pt x="154" y="0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4439;p70">
              <a:extLst>
                <a:ext uri="{FF2B5EF4-FFF2-40B4-BE49-F238E27FC236}">
                  <a16:creationId xmlns:a16="http://schemas.microsoft.com/office/drawing/2014/main" id="{5C8CD271-FBCB-F84F-223E-2DDDA5399E69}"/>
                </a:ext>
              </a:extLst>
            </p:cNvPr>
            <p:cNvSpPr/>
            <p:nvPr/>
          </p:nvSpPr>
          <p:spPr>
            <a:xfrm>
              <a:off x="14283200" y="3679450"/>
              <a:ext cx="8650" cy="16700"/>
            </a:xfrm>
            <a:custGeom>
              <a:avLst/>
              <a:gdLst/>
              <a:ahLst/>
              <a:cxnLst/>
              <a:rect l="l" t="t" r="r" b="b"/>
              <a:pathLst>
                <a:path w="346" h="668" extrusionOk="0">
                  <a:moveTo>
                    <a:pt x="69" y="0"/>
                  </a:moveTo>
                  <a:cubicBezTo>
                    <a:pt x="35" y="12"/>
                    <a:pt x="1" y="35"/>
                    <a:pt x="12" y="81"/>
                  </a:cubicBezTo>
                  <a:cubicBezTo>
                    <a:pt x="23" y="276"/>
                    <a:pt x="92" y="483"/>
                    <a:pt x="219" y="644"/>
                  </a:cubicBezTo>
                  <a:cubicBezTo>
                    <a:pt x="242" y="656"/>
                    <a:pt x="253" y="667"/>
                    <a:pt x="276" y="667"/>
                  </a:cubicBezTo>
                  <a:lnTo>
                    <a:pt x="311" y="656"/>
                  </a:lnTo>
                  <a:cubicBezTo>
                    <a:pt x="345" y="633"/>
                    <a:pt x="345" y="587"/>
                    <a:pt x="322" y="564"/>
                  </a:cubicBezTo>
                  <a:cubicBezTo>
                    <a:pt x="219" y="414"/>
                    <a:pt x="150" y="242"/>
                    <a:pt x="138" y="69"/>
                  </a:cubicBezTo>
                  <a:cubicBezTo>
                    <a:pt x="138" y="35"/>
                    <a:pt x="104" y="0"/>
                    <a:pt x="69" y="0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4440;p70">
              <a:extLst>
                <a:ext uri="{FF2B5EF4-FFF2-40B4-BE49-F238E27FC236}">
                  <a16:creationId xmlns:a16="http://schemas.microsoft.com/office/drawing/2014/main" id="{F3E13636-9A6A-4D1F-0613-D1E76CEB5F89}"/>
                </a:ext>
              </a:extLst>
            </p:cNvPr>
            <p:cNvSpPr/>
            <p:nvPr/>
          </p:nvSpPr>
          <p:spPr>
            <a:xfrm>
              <a:off x="14336100" y="3677325"/>
              <a:ext cx="42000" cy="58500"/>
            </a:xfrm>
            <a:custGeom>
              <a:avLst/>
              <a:gdLst/>
              <a:ahLst/>
              <a:cxnLst/>
              <a:rect l="l" t="t" r="r" b="b"/>
              <a:pathLst>
                <a:path w="1680" h="2340" extrusionOk="0">
                  <a:moveTo>
                    <a:pt x="78" y="0"/>
                  </a:moveTo>
                  <a:cubicBezTo>
                    <a:pt x="53" y="0"/>
                    <a:pt x="32" y="13"/>
                    <a:pt x="23" y="39"/>
                  </a:cubicBezTo>
                  <a:cubicBezTo>
                    <a:pt x="0" y="74"/>
                    <a:pt x="23" y="108"/>
                    <a:pt x="58" y="120"/>
                  </a:cubicBezTo>
                  <a:cubicBezTo>
                    <a:pt x="483" y="281"/>
                    <a:pt x="863" y="568"/>
                    <a:pt x="1116" y="948"/>
                  </a:cubicBezTo>
                  <a:cubicBezTo>
                    <a:pt x="1346" y="1293"/>
                    <a:pt x="1553" y="1661"/>
                    <a:pt x="1553" y="2270"/>
                  </a:cubicBezTo>
                  <a:cubicBezTo>
                    <a:pt x="1553" y="2305"/>
                    <a:pt x="1576" y="2339"/>
                    <a:pt x="1622" y="2339"/>
                  </a:cubicBezTo>
                  <a:cubicBezTo>
                    <a:pt x="1656" y="2339"/>
                    <a:pt x="1679" y="2305"/>
                    <a:pt x="1679" y="2270"/>
                  </a:cubicBezTo>
                  <a:cubicBezTo>
                    <a:pt x="1679" y="1615"/>
                    <a:pt x="1461" y="1235"/>
                    <a:pt x="1219" y="879"/>
                  </a:cubicBezTo>
                  <a:cubicBezTo>
                    <a:pt x="955" y="476"/>
                    <a:pt x="552" y="166"/>
                    <a:pt x="104" y="5"/>
                  </a:cubicBezTo>
                  <a:cubicBezTo>
                    <a:pt x="95" y="2"/>
                    <a:pt x="87" y="0"/>
                    <a:pt x="78" y="0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4441;p70">
              <a:extLst>
                <a:ext uri="{FF2B5EF4-FFF2-40B4-BE49-F238E27FC236}">
                  <a16:creationId xmlns:a16="http://schemas.microsoft.com/office/drawing/2014/main" id="{565F8094-1319-0292-75AD-0986023797CC}"/>
                </a:ext>
              </a:extLst>
            </p:cNvPr>
            <p:cNvSpPr/>
            <p:nvPr/>
          </p:nvSpPr>
          <p:spPr>
            <a:xfrm>
              <a:off x="14307925" y="3671975"/>
              <a:ext cx="16700" cy="4900"/>
            </a:xfrm>
            <a:custGeom>
              <a:avLst/>
              <a:gdLst/>
              <a:ahLst/>
              <a:cxnLst/>
              <a:rect l="l" t="t" r="r" b="b"/>
              <a:pathLst>
                <a:path w="668" h="196" extrusionOk="0">
                  <a:moveTo>
                    <a:pt x="362" y="1"/>
                  </a:moveTo>
                  <a:cubicBezTo>
                    <a:pt x="253" y="1"/>
                    <a:pt x="143" y="24"/>
                    <a:pt x="46" y="69"/>
                  </a:cubicBezTo>
                  <a:cubicBezTo>
                    <a:pt x="23" y="92"/>
                    <a:pt x="0" y="127"/>
                    <a:pt x="23" y="161"/>
                  </a:cubicBezTo>
                  <a:cubicBezTo>
                    <a:pt x="35" y="184"/>
                    <a:pt x="58" y="196"/>
                    <a:pt x="81" y="196"/>
                  </a:cubicBezTo>
                  <a:lnTo>
                    <a:pt x="104" y="196"/>
                  </a:lnTo>
                  <a:cubicBezTo>
                    <a:pt x="189" y="157"/>
                    <a:pt x="281" y="136"/>
                    <a:pt x="370" y="136"/>
                  </a:cubicBezTo>
                  <a:cubicBezTo>
                    <a:pt x="438" y="136"/>
                    <a:pt x="504" y="148"/>
                    <a:pt x="564" y="173"/>
                  </a:cubicBezTo>
                  <a:cubicBezTo>
                    <a:pt x="570" y="175"/>
                    <a:pt x="576" y="176"/>
                    <a:pt x="583" y="176"/>
                  </a:cubicBezTo>
                  <a:cubicBezTo>
                    <a:pt x="614" y="176"/>
                    <a:pt x="646" y="155"/>
                    <a:pt x="656" y="127"/>
                  </a:cubicBezTo>
                  <a:cubicBezTo>
                    <a:pt x="667" y="92"/>
                    <a:pt x="644" y="58"/>
                    <a:pt x="610" y="46"/>
                  </a:cubicBezTo>
                  <a:cubicBezTo>
                    <a:pt x="534" y="16"/>
                    <a:pt x="448" y="1"/>
                    <a:pt x="362" y="1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4442;p70">
              <a:extLst>
                <a:ext uri="{FF2B5EF4-FFF2-40B4-BE49-F238E27FC236}">
                  <a16:creationId xmlns:a16="http://schemas.microsoft.com/office/drawing/2014/main" id="{A6DDC664-20A9-8308-3D08-D28DDFC658AB}"/>
                </a:ext>
              </a:extLst>
            </p:cNvPr>
            <p:cNvSpPr/>
            <p:nvPr/>
          </p:nvSpPr>
          <p:spPr>
            <a:xfrm>
              <a:off x="14336375" y="3738650"/>
              <a:ext cx="9525" cy="27050"/>
            </a:xfrm>
            <a:custGeom>
              <a:avLst/>
              <a:gdLst/>
              <a:ahLst/>
              <a:cxnLst/>
              <a:rect l="l" t="t" r="r" b="b"/>
              <a:pathLst>
                <a:path w="381" h="1082" extrusionOk="0">
                  <a:moveTo>
                    <a:pt x="71" y="1"/>
                  </a:moveTo>
                  <a:cubicBezTo>
                    <a:pt x="60" y="1"/>
                    <a:pt x="48" y="4"/>
                    <a:pt x="35" y="12"/>
                  </a:cubicBezTo>
                  <a:cubicBezTo>
                    <a:pt x="1" y="35"/>
                    <a:pt x="1" y="70"/>
                    <a:pt x="12" y="104"/>
                  </a:cubicBezTo>
                  <a:cubicBezTo>
                    <a:pt x="185" y="369"/>
                    <a:pt x="242" y="702"/>
                    <a:pt x="185" y="1001"/>
                  </a:cubicBezTo>
                  <a:cubicBezTo>
                    <a:pt x="173" y="1047"/>
                    <a:pt x="196" y="1082"/>
                    <a:pt x="231" y="1082"/>
                  </a:cubicBezTo>
                  <a:lnTo>
                    <a:pt x="254" y="1082"/>
                  </a:lnTo>
                  <a:cubicBezTo>
                    <a:pt x="277" y="1082"/>
                    <a:pt x="311" y="1059"/>
                    <a:pt x="311" y="1036"/>
                  </a:cubicBezTo>
                  <a:cubicBezTo>
                    <a:pt x="380" y="691"/>
                    <a:pt x="311" y="323"/>
                    <a:pt x="127" y="35"/>
                  </a:cubicBezTo>
                  <a:cubicBezTo>
                    <a:pt x="112" y="13"/>
                    <a:pt x="93" y="1"/>
                    <a:pt x="71" y="1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4443;p70">
              <a:extLst>
                <a:ext uri="{FF2B5EF4-FFF2-40B4-BE49-F238E27FC236}">
                  <a16:creationId xmlns:a16="http://schemas.microsoft.com/office/drawing/2014/main" id="{3A999B46-E2FA-E0E5-D80B-3ADC8CAB3215}"/>
                </a:ext>
              </a:extLst>
            </p:cNvPr>
            <p:cNvSpPr/>
            <p:nvPr/>
          </p:nvSpPr>
          <p:spPr>
            <a:xfrm>
              <a:off x="14351325" y="3748050"/>
              <a:ext cx="5775" cy="17075"/>
            </a:xfrm>
            <a:custGeom>
              <a:avLst/>
              <a:gdLst/>
              <a:ahLst/>
              <a:cxnLst/>
              <a:rect l="l" t="t" r="r" b="b"/>
              <a:pathLst>
                <a:path w="231" h="683" extrusionOk="0">
                  <a:moveTo>
                    <a:pt x="95" y="0"/>
                  </a:moveTo>
                  <a:cubicBezTo>
                    <a:pt x="87" y="0"/>
                    <a:pt x="78" y="2"/>
                    <a:pt x="70" y="4"/>
                  </a:cubicBezTo>
                  <a:cubicBezTo>
                    <a:pt x="35" y="16"/>
                    <a:pt x="24" y="62"/>
                    <a:pt x="35" y="96"/>
                  </a:cubicBezTo>
                  <a:cubicBezTo>
                    <a:pt x="93" y="246"/>
                    <a:pt x="93" y="441"/>
                    <a:pt x="12" y="591"/>
                  </a:cubicBezTo>
                  <a:cubicBezTo>
                    <a:pt x="1" y="625"/>
                    <a:pt x="12" y="660"/>
                    <a:pt x="47" y="683"/>
                  </a:cubicBezTo>
                  <a:lnTo>
                    <a:pt x="81" y="683"/>
                  </a:lnTo>
                  <a:cubicBezTo>
                    <a:pt x="104" y="683"/>
                    <a:pt x="127" y="671"/>
                    <a:pt x="139" y="648"/>
                  </a:cubicBezTo>
                  <a:cubicBezTo>
                    <a:pt x="231" y="464"/>
                    <a:pt x="231" y="234"/>
                    <a:pt x="150" y="39"/>
                  </a:cubicBezTo>
                  <a:cubicBezTo>
                    <a:pt x="142" y="13"/>
                    <a:pt x="120" y="0"/>
                    <a:pt x="95" y="0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4444;p70">
              <a:extLst>
                <a:ext uri="{FF2B5EF4-FFF2-40B4-BE49-F238E27FC236}">
                  <a16:creationId xmlns:a16="http://schemas.microsoft.com/office/drawing/2014/main" id="{6BA26B9A-121E-94F1-6DD1-32005C64775D}"/>
                </a:ext>
              </a:extLst>
            </p:cNvPr>
            <p:cNvSpPr/>
            <p:nvPr/>
          </p:nvSpPr>
          <p:spPr>
            <a:xfrm>
              <a:off x="14240075" y="3688125"/>
              <a:ext cx="28200" cy="25850"/>
            </a:xfrm>
            <a:custGeom>
              <a:avLst/>
              <a:gdLst/>
              <a:ahLst/>
              <a:cxnLst/>
              <a:rect l="l" t="t" r="r" b="b"/>
              <a:pathLst>
                <a:path w="1128" h="1034" extrusionOk="0">
                  <a:moveTo>
                    <a:pt x="1056" y="0"/>
                  </a:moveTo>
                  <a:cubicBezTo>
                    <a:pt x="1045" y="0"/>
                    <a:pt x="1034" y="3"/>
                    <a:pt x="1024" y="10"/>
                  </a:cubicBezTo>
                  <a:cubicBezTo>
                    <a:pt x="599" y="194"/>
                    <a:pt x="242" y="527"/>
                    <a:pt x="24" y="941"/>
                  </a:cubicBezTo>
                  <a:cubicBezTo>
                    <a:pt x="1" y="976"/>
                    <a:pt x="12" y="1010"/>
                    <a:pt x="47" y="1022"/>
                  </a:cubicBezTo>
                  <a:lnTo>
                    <a:pt x="81" y="1033"/>
                  </a:lnTo>
                  <a:cubicBezTo>
                    <a:pt x="104" y="1033"/>
                    <a:pt x="127" y="1022"/>
                    <a:pt x="139" y="999"/>
                  </a:cubicBezTo>
                  <a:cubicBezTo>
                    <a:pt x="346" y="619"/>
                    <a:pt x="679" y="309"/>
                    <a:pt x="1082" y="125"/>
                  </a:cubicBezTo>
                  <a:cubicBezTo>
                    <a:pt x="1116" y="113"/>
                    <a:pt x="1128" y="67"/>
                    <a:pt x="1116" y="33"/>
                  </a:cubicBezTo>
                  <a:cubicBezTo>
                    <a:pt x="1108" y="16"/>
                    <a:pt x="1083" y="0"/>
                    <a:pt x="1056" y="0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4445;p70">
              <a:extLst>
                <a:ext uri="{FF2B5EF4-FFF2-40B4-BE49-F238E27FC236}">
                  <a16:creationId xmlns:a16="http://schemas.microsoft.com/office/drawing/2014/main" id="{C376A324-D9AE-9F9D-3021-8A8C5D799696}"/>
                </a:ext>
              </a:extLst>
            </p:cNvPr>
            <p:cNvSpPr/>
            <p:nvPr/>
          </p:nvSpPr>
          <p:spPr>
            <a:xfrm>
              <a:off x="14378650" y="3700900"/>
              <a:ext cx="13825" cy="14500"/>
            </a:xfrm>
            <a:custGeom>
              <a:avLst/>
              <a:gdLst/>
              <a:ahLst/>
              <a:cxnLst/>
              <a:rect l="l" t="t" r="r" b="b"/>
              <a:pathLst>
                <a:path w="553" h="580" extrusionOk="0">
                  <a:moveTo>
                    <a:pt x="76" y="0"/>
                  </a:moveTo>
                  <a:cubicBezTo>
                    <a:pt x="48" y="0"/>
                    <a:pt x="20" y="13"/>
                    <a:pt x="12" y="39"/>
                  </a:cubicBezTo>
                  <a:cubicBezTo>
                    <a:pt x="0" y="74"/>
                    <a:pt x="12" y="120"/>
                    <a:pt x="46" y="131"/>
                  </a:cubicBezTo>
                  <a:cubicBezTo>
                    <a:pt x="219" y="200"/>
                    <a:pt x="357" y="350"/>
                    <a:pt x="426" y="534"/>
                  </a:cubicBezTo>
                  <a:cubicBezTo>
                    <a:pt x="426" y="557"/>
                    <a:pt x="460" y="580"/>
                    <a:pt x="483" y="580"/>
                  </a:cubicBezTo>
                  <a:lnTo>
                    <a:pt x="506" y="568"/>
                  </a:lnTo>
                  <a:cubicBezTo>
                    <a:pt x="541" y="557"/>
                    <a:pt x="552" y="522"/>
                    <a:pt x="541" y="488"/>
                  </a:cubicBezTo>
                  <a:cubicBezTo>
                    <a:pt x="472" y="281"/>
                    <a:pt x="311" y="97"/>
                    <a:pt x="104" y="5"/>
                  </a:cubicBezTo>
                  <a:cubicBezTo>
                    <a:pt x="95" y="2"/>
                    <a:pt x="86" y="0"/>
                    <a:pt x="76" y="0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4446;p70">
              <a:extLst>
                <a:ext uri="{FF2B5EF4-FFF2-40B4-BE49-F238E27FC236}">
                  <a16:creationId xmlns:a16="http://schemas.microsoft.com/office/drawing/2014/main" id="{EC67D2E5-43BD-7049-34EF-1D81984A52BE}"/>
                </a:ext>
              </a:extLst>
            </p:cNvPr>
            <p:cNvSpPr/>
            <p:nvPr/>
          </p:nvSpPr>
          <p:spPr>
            <a:xfrm>
              <a:off x="14338400" y="3760450"/>
              <a:ext cx="38825" cy="54125"/>
            </a:xfrm>
            <a:custGeom>
              <a:avLst/>
              <a:gdLst/>
              <a:ahLst/>
              <a:cxnLst/>
              <a:rect l="l" t="t" r="r" b="b"/>
              <a:pathLst>
                <a:path w="1553" h="2165" extrusionOk="0">
                  <a:moveTo>
                    <a:pt x="1481" y="1"/>
                  </a:moveTo>
                  <a:cubicBezTo>
                    <a:pt x="1452" y="1"/>
                    <a:pt x="1426" y="31"/>
                    <a:pt x="1426" y="60"/>
                  </a:cubicBezTo>
                  <a:cubicBezTo>
                    <a:pt x="1323" y="796"/>
                    <a:pt x="805" y="1739"/>
                    <a:pt x="58" y="2038"/>
                  </a:cubicBezTo>
                  <a:cubicBezTo>
                    <a:pt x="23" y="2050"/>
                    <a:pt x="0" y="2084"/>
                    <a:pt x="23" y="2119"/>
                  </a:cubicBezTo>
                  <a:cubicBezTo>
                    <a:pt x="23" y="2142"/>
                    <a:pt x="58" y="2165"/>
                    <a:pt x="81" y="2165"/>
                  </a:cubicBezTo>
                  <a:lnTo>
                    <a:pt x="104" y="2153"/>
                  </a:lnTo>
                  <a:cubicBezTo>
                    <a:pt x="909" y="1843"/>
                    <a:pt x="1449" y="877"/>
                    <a:pt x="1553" y="72"/>
                  </a:cubicBezTo>
                  <a:cubicBezTo>
                    <a:pt x="1553" y="37"/>
                    <a:pt x="1530" y="3"/>
                    <a:pt x="1495" y="3"/>
                  </a:cubicBezTo>
                  <a:cubicBezTo>
                    <a:pt x="1491" y="1"/>
                    <a:pt x="1486" y="1"/>
                    <a:pt x="1481" y="1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4447;p70">
              <a:extLst>
                <a:ext uri="{FF2B5EF4-FFF2-40B4-BE49-F238E27FC236}">
                  <a16:creationId xmlns:a16="http://schemas.microsoft.com/office/drawing/2014/main" id="{4771877E-7555-710E-EC5B-FC331BF22271}"/>
                </a:ext>
              </a:extLst>
            </p:cNvPr>
            <p:cNvSpPr/>
            <p:nvPr/>
          </p:nvSpPr>
          <p:spPr>
            <a:xfrm>
              <a:off x="14358225" y="3709325"/>
              <a:ext cx="13550" cy="43150"/>
            </a:xfrm>
            <a:custGeom>
              <a:avLst/>
              <a:gdLst/>
              <a:ahLst/>
              <a:cxnLst/>
              <a:rect l="l" t="t" r="r" b="b"/>
              <a:pathLst>
                <a:path w="542" h="1726" extrusionOk="0">
                  <a:moveTo>
                    <a:pt x="86" y="0"/>
                  </a:moveTo>
                  <a:cubicBezTo>
                    <a:pt x="73" y="0"/>
                    <a:pt x="60" y="4"/>
                    <a:pt x="47" y="13"/>
                  </a:cubicBezTo>
                  <a:cubicBezTo>
                    <a:pt x="12" y="24"/>
                    <a:pt x="1" y="70"/>
                    <a:pt x="24" y="93"/>
                  </a:cubicBezTo>
                  <a:cubicBezTo>
                    <a:pt x="300" y="553"/>
                    <a:pt x="403" y="1128"/>
                    <a:pt x="311" y="1657"/>
                  </a:cubicBezTo>
                  <a:cubicBezTo>
                    <a:pt x="300" y="1691"/>
                    <a:pt x="323" y="1726"/>
                    <a:pt x="357" y="1726"/>
                  </a:cubicBezTo>
                  <a:lnTo>
                    <a:pt x="380" y="1726"/>
                  </a:lnTo>
                  <a:cubicBezTo>
                    <a:pt x="403" y="1726"/>
                    <a:pt x="438" y="1703"/>
                    <a:pt x="438" y="1680"/>
                  </a:cubicBezTo>
                  <a:cubicBezTo>
                    <a:pt x="541" y="1117"/>
                    <a:pt x="426" y="519"/>
                    <a:pt x="139" y="24"/>
                  </a:cubicBezTo>
                  <a:cubicBezTo>
                    <a:pt x="125" y="10"/>
                    <a:pt x="106" y="0"/>
                    <a:pt x="86" y="0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4448;p70">
              <a:extLst>
                <a:ext uri="{FF2B5EF4-FFF2-40B4-BE49-F238E27FC236}">
                  <a16:creationId xmlns:a16="http://schemas.microsoft.com/office/drawing/2014/main" id="{99EDA39D-D516-AD8B-6006-E21FCEED671F}"/>
                </a:ext>
              </a:extLst>
            </p:cNvPr>
            <p:cNvSpPr/>
            <p:nvPr/>
          </p:nvSpPr>
          <p:spPr>
            <a:xfrm>
              <a:off x="14263650" y="3670350"/>
              <a:ext cx="33375" cy="11700"/>
            </a:xfrm>
            <a:custGeom>
              <a:avLst/>
              <a:gdLst/>
              <a:ahLst/>
              <a:cxnLst/>
              <a:rect l="l" t="t" r="r" b="b"/>
              <a:pathLst>
                <a:path w="1335" h="468" extrusionOk="0">
                  <a:moveTo>
                    <a:pt x="948" y="0"/>
                  </a:moveTo>
                  <a:cubicBezTo>
                    <a:pt x="611" y="0"/>
                    <a:pt x="275" y="128"/>
                    <a:pt x="24" y="353"/>
                  </a:cubicBezTo>
                  <a:cubicBezTo>
                    <a:pt x="1" y="376"/>
                    <a:pt x="1" y="410"/>
                    <a:pt x="24" y="445"/>
                  </a:cubicBezTo>
                  <a:cubicBezTo>
                    <a:pt x="35" y="456"/>
                    <a:pt x="58" y="468"/>
                    <a:pt x="70" y="468"/>
                  </a:cubicBezTo>
                  <a:lnTo>
                    <a:pt x="116" y="445"/>
                  </a:lnTo>
                  <a:cubicBezTo>
                    <a:pt x="341" y="245"/>
                    <a:pt x="645" y="131"/>
                    <a:pt x="948" y="131"/>
                  </a:cubicBezTo>
                  <a:cubicBezTo>
                    <a:pt x="1047" y="131"/>
                    <a:pt x="1146" y="143"/>
                    <a:pt x="1242" y="169"/>
                  </a:cubicBezTo>
                  <a:cubicBezTo>
                    <a:pt x="1249" y="171"/>
                    <a:pt x="1255" y="172"/>
                    <a:pt x="1261" y="172"/>
                  </a:cubicBezTo>
                  <a:cubicBezTo>
                    <a:pt x="1288" y="172"/>
                    <a:pt x="1313" y="151"/>
                    <a:pt x="1323" y="123"/>
                  </a:cubicBezTo>
                  <a:cubicBezTo>
                    <a:pt x="1334" y="88"/>
                    <a:pt x="1311" y="42"/>
                    <a:pt x="1277" y="42"/>
                  </a:cubicBezTo>
                  <a:cubicBezTo>
                    <a:pt x="1169" y="14"/>
                    <a:pt x="1058" y="0"/>
                    <a:pt x="948" y="0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4449;p70">
              <a:extLst>
                <a:ext uri="{FF2B5EF4-FFF2-40B4-BE49-F238E27FC236}">
                  <a16:creationId xmlns:a16="http://schemas.microsoft.com/office/drawing/2014/main" id="{8DC87B57-60AB-C582-754A-E05F43B528ED}"/>
                </a:ext>
              </a:extLst>
            </p:cNvPr>
            <p:cNvSpPr/>
            <p:nvPr/>
          </p:nvSpPr>
          <p:spPr>
            <a:xfrm>
              <a:off x="14246975" y="3809100"/>
              <a:ext cx="40275" cy="20800"/>
            </a:xfrm>
            <a:custGeom>
              <a:avLst/>
              <a:gdLst/>
              <a:ahLst/>
              <a:cxnLst/>
              <a:rect l="l" t="t" r="r" b="b"/>
              <a:pathLst>
                <a:path w="1611" h="832" extrusionOk="0">
                  <a:moveTo>
                    <a:pt x="1610" y="0"/>
                  </a:moveTo>
                  <a:lnTo>
                    <a:pt x="1610" y="0"/>
                  </a:lnTo>
                  <a:cubicBezTo>
                    <a:pt x="1610" y="0"/>
                    <a:pt x="1208" y="138"/>
                    <a:pt x="771" y="207"/>
                  </a:cubicBezTo>
                  <a:cubicBezTo>
                    <a:pt x="649" y="224"/>
                    <a:pt x="533" y="230"/>
                    <a:pt x="428" y="230"/>
                  </a:cubicBezTo>
                  <a:cubicBezTo>
                    <a:pt x="178" y="230"/>
                    <a:pt x="1" y="196"/>
                    <a:pt x="1" y="196"/>
                  </a:cubicBezTo>
                  <a:lnTo>
                    <a:pt x="1" y="196"/>
                  </a:lnTo>
                  <a:cubicBezTo>
                    <a:pt x="1" y="196"/>
                    <a:pt x="118" y="831"/>
                    <a:pt x="731" y="831"/>
                  </a:cubicBezTo>
                  <a:cubicBezTo>
                    <a:pt x="783" y="831"/>
                    <a:pt x="838" y="827"/>
                    <a:pt x="898" y="817"/>
                  </a:cubicBezTo>
                  <a:cubicBezTo>
                    <a:pt x="1461" y="713"/>
                    <a:pt x="1610" y="0"/>
                    <a:pt x="1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4450;p70">
              <a:extLst>
                <a:ext uri="{FF2B5EF4-FFF2-40B4-BE49-F238E27FC236}">
                  <a16:creationId xmlns:a16="http://schemas.microsoft.com/office/drawing/2014/main" id="{A4D4DBBA-EC1E-81D7-CC8E-65612CD30DDC}"/>
                </a:ext>
              </a:extLst>
            </p:cNvPr>
            <p:cNvSpPr/>
            <p:nvPr/>
          </p:nvSpPr>
          <p:spPr>
            <a:xfrm>
              <a:off x="14255600" y="3813700"/>
              <a:ext cx="26750" cy="7875"/>
            </a:xfrm>
            <a:custGeom>
              <a:avLst/>
              <a:gdLst/>
              <a:ahLst/>
              <a:cxnLst/>
              <a:rect l="l" t="t" r="r" b="b"/>
              <a:pathLst>
                <a:path w="1070" h="315" extrusionOk="0">
                  <a:moveTo>
                    <a:pt x="1070" y="0"/>
                  </a:moveTo>
                  <a:cubicBezTo>
                    <a:pt x="1070" y="0"/>
                    <a:pt x="943" y="46"/>
                    <a:pt x="553" y="127"/>
                  </a:cubicBezTo>
                  <a:cubicBezTo>
                    <a:pt x="242" y="184"/>
                    <a:pt x="1" y="184"/>
                    <a:pt x="1" y="184"/>
                  </a:cubicBezTo>
                  <a:cubicBezTo>
                    <a:pt x="1" y="184"/>
                    <a:pt x="98" y="315"/>
                    <a:pt x="390" y="315"/>
                  </a:cubicBezTo>
                  <a:cubicBezTo>
                    <a:pt x="445" y="315"/>
                    <a:pt x="507" y="310"/>
                    <a:pt x="576" y="299"/>
                  </a:cubicBezTo>
                  <a:cubicBezTo>
                    <a:pt x="1001" y="230"/>
                    <a:pt x="1070" y="0"/>
                    <a:pt x="1070" y="0"/>
                  </a:cubicBezTo>
                  <a:close/>
                </a:path>
              </a:pathLst>
            </a:custGeom>
            <a:solidFill>
              <a:srgbClr val="F1E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4451;p70">
              <a:extLst>
                <a:ext uri="{FF2B5EF4-FFF2-40B4-BE49-F238E27FC236}">
                  <a16:creationId xmlns:a16="http://schemas.microsoft.com/office/drawing/2014/main" id="{69919F95-3BAB-0348-C8E3-0F1D419A0DC8}"/>
                </a:ext>
              </a:extLst>
            </p:cNvPr>
            <p:cNvSpPr/>
            <p:nvPr/>
          </p:nvSpPr>
          <p:spPr>
            <a:xfrm>
              <a:off x="14265950" y="3831375"/>
              <a:ext cx="15550" cy="7550"/>
            </a:xfrm>
            <a:custGeom>
              <a:avLst/>
              <a:gdLst/>
              <a:ahLst/>
              <a:cxnLst/>
              <a:rect l="l" t="t" r="r" b="b"/>
              <a:pathLst>
                <a:path w="622" h="302" extrusionOk="0">
                  <a:moveTo>
                    <a:pt x="584" y="1"/>
                  </a:moveTo>
                  <a:cubicBezTo>
                    <a:pt x="537" y="1"/>
                    <a:pt x="439" y="73"/>
                    <a:pt x="311" y="110"/>
                  </a:cubicBezTo>
                  <a:cubicBezTo>
                    <a:pt x="150" y="167"/>
                    <a:pt x="1" y="144"/>
                    <a:pt x="24" y="202"/>
                  </a:cubicBezTo>
                  <a:cubicBezTo>
                    <a:pt x="32" y="245"/>
                    <a:pt x="127" y="302"/>
                    <a:pt x="252" y="302"/>
                  </a:cubicBezTo>
                  <a:cubicBezTo>
                    <a:pt x="292" y="302"/>
                    <a:pt x="335" y="296"/>
                    <a:pt x="380" y="282"/>
                  </a:cubicBezTo>
                  <a:cubicBezTo>
                    <a:pt x="564" y="225"/>
                    <a:pt x="622" y="75"/>
                    <a:pt x="610" y="18"/>
                  </a:cubicBezTo>
                  <a:cubicBezTo>
                    <a:pt x="605" y="6"/>
                    <a:pt x="596" y="1"/>
                    <a:pt x="584" y="1"/>
                  </a:cubicBezTo>
                  <a:close/>
                </a:path>
              </a:pathLst>
            </a:custGeom>
            <a:solidFill>
              <a:srgbClr val="EA6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4452;p70">
              <a:extLst>
                <a:ext uri="{FF2B5EF4-FFF2-40B4-BE49-F238E27FC236}">
                  <a16:creationId xmlns:a16="http://schemas.microsoft.com/office/drawing/2014/main" id="{0E67CC02-8CC7-AE6A-442A-5307B9F88464}"/>
                </a:ext>
              </a:extLst>
            </p:cNvPr>
            <p:cNvSpPr/>
            <p:nvPr/>
          </p:nvSpPr>
          <p:spPr>
            <a:xfrm>
              <a:off x="14189475" y="3932875"/>
              <a:ext cx="185750" cy="195050"/>
            </a:xfrm>
            <a:custGeom>
              <a:avLst/>
              <a:gdLst/>
              <a:ahLst/>
              <a:cxnLst/>
              <a:rect l="l" t="t" r="r" b="b"/>
              <a:pathLst>
                <a:path w="7430" h="7802" extrusionOk="0">
                  <a:moveTo>
                    <a:pt x="387" y="1"/>
                  </a:moveTo>
                  <a:cubicBezTo>
                    <a:pt x="359" y="1"/>
                    <a:pt x="331" y="14"/>
                    <a:pt x="323" y="40"/>
                  </a:cubicBezTo>
                  <a:cubicBezTo>
                    <a:pt x="139" y="488"/>
                    <a:pt x="35" y="925"/>
                    <a:pt x="12" y="1339"/>
                  </a:cubicBezTo>
                  <a:cubicBezTo>
                    <a:pt x="1" y="1661"/>
                    <a:pt x="116" y="2087"/>
                    <a:pt x="219" y="2535"/>
                  </a:cubicBezTo>
                  <a:cubicBezTo>
                    <a:pt x="357" y="3053"/>
                    <a:pt x="507" y="3650"/>
                    <a:pt x="495" y="4191"/>
                  </a:cubicBezTo>
                  <a:cubicBezTo>
                    <a:pt x="484" y="4674"/>
                    <a:pt x="392" y="5122"/>
                    <a:pt x="311" y="5525"/>
                  </a:cubicBezTo>
                  <a:cubicBezTo>
                    <a:pt x="173" y="6169"/>
                    <a:pt x="70" y="6663"/>
                    <a:pt x="346" y="7008"/>
                  </a:cubicBezTo>
                  <a:cubicBezTo>
                    <a:pt x="392" y="7100"/>
                    <a:pt x="702" y="7526"/>
                    <a:pt x="2703" y="7756"/>
                  </a:cubicBezTo>
                  <a:cubicBezTo>
                    <a:pt x="3014" y="7790"/>
                    <a:pt x="3336" y="7802"/>
                    <a:pt x="3658" y="7802"/>
                  </a:cubicBezTo>
                  <a:cubicBezTo>
                    <a:pt x="5532" y="7802"/>
                    <a:pt x="7360" y="7296"/>
                    <a:pt x="7383" y="7284"/>
                  </a:cubicBezTo>
                  <a:cubicBezTo>
                    <a:pt x="7418" y="7273"/>
                    <a:pt x="7429" y="7238"/>
                    <a:pt x="7429" y="7204"/>
                  </a:cubicBezTo>
                  <a:cubicBezTo>
                    <a:pt x="7420" y="7175"/>
                    <a:pt x="7395" y="7155"/>
                    <a:pt x="7360" y="7155"/>
                  </a:cubicBezTo>
                  <a:cubicBezTo>
                    <a:pt x="7353" y="7155"/>
                    <a:pt x="7345" y="7156"/>
                    <a:pt x="7337" y="7158"/>
                  </a:cubicBezTo>
                  <a:cubicBezTo>
                    <a:pt x="7318" y="7167"/>
                    <a:pt x="5523" y="7669"/>
                    <a:pt x="3678" y="7669"/>
                  </a:cubicBezTo>
                  <a:cubicBezTo>
                    <a:pt x="3355" y="7669"/>
                    <a:pt x="3031" y="7654"/>
                    <a:pt x="2715" y="7618"/>
                  </a:cubicBezTo>
                  <a:cubicBezTo>
                    <a:pt x="679" y="7388"/>
                    <a:pt x="472" y="6962"/>
                    <a:pt x="472" y="6951"/>
                  </a:cubicBezTo>
                  <a:lnTo>
                    <a:pt x="461" y="6939"/>
                  </a:lnTo>
                  <a:cubicBezTo>
                    <a:pt x="219" y="6640"/>
                    <a:pt x="311" y="6157"/>
                    <a:pt x="438" y="5559"/>
                  </a:cubicBezTo>
                  <a:cubicBezTo>
                    <a:pt x="530" y="5145"/>
                    <a:pt x="622" y="4685"/>
                    <a:pt x="633" y="4191"/>
                  </a:cubicBezTo>
                  <a:cubicBezTo>
                    <a:pt x="645" y="3639"/>
                    <a:pt x="495" y="3030"/>
                    <a:pt x="357" y="2501"/>
                  </a:cubicBezTo>
                  <a:cubicBezTo>
                    <a:pt x="242" y="2064"/>
                    <a:pt x="139" y="1650"/>
                    <a:pt x="150" y="1351"/>
                  </a:cubicBezTo>
                  <a:cubicBezTo>
                    <a:pt x="173" y="948"/>
                    <a:pt x="265" y="523"/>
                    <a:pt x="449" y="97"/>
                  </a:cubicBezTo>
                  <a:cubicBezTo>
                    <a:pt x="461" y="63"/>
                    <a:pt x="449" y="17"/>
                    <a:pt x="415" y="5"/>
                  </a:cubicBezTo>
                  <a:cubicBezTo>
                    <a:pt x="406" y="2"/>
                    <a:pt x="397" y="1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4453;p70">
              <a:extLst>
                <a:ext uri="{FF2B5EF4-FFF2-40B4-BE49-F238E27FC236}">
                  <a16:creationId xmlns:a16="http://schemas.microsoft.com/office/drawing/2014/main" id="{16052179-8AFE-A6B6-A3C6-82560C5C1C14}"/>
                </a:ext>
              </a:extLst>
            </p:cNvPr>
            <p:cNvSpPr/>
            <p:nvPr/>
          </p:nvSpPr>
          <p:spPr>
            <a:xfrm>
              <a:off x="14182000" y="3942475"/>
              <a:ext cx="11250" cy="31375"/>
            </a:xfrm>
            <a:custGeom>
              <a:avLst/>
              <a:gdLst/>
              <a:ahLst/>
              <a:cxnLst/>
              <a:rect l="l" t="t" r="r" b="b"/>
              <a:pathLst>
                <a:path w="450" h="1255" extrusionOk="0">
                  <a:moveTo>
                    <a:pt x="185" y="1"/>
                  </a:moveTo>
                  <a:cubicBezTo>
                    <a:pt x="150" y="1"/>
                    <a:pt x="116" y="24"/>
                    <a:pt x="116" y="58"/>
                  </a:cubicBezTo>
                  <a:cubicBezTo>
                    <a:pt x="104" y="93"/>
                    <a:pt x="1" y="829"/>
                    <a:pt x="323" y="1231"/>
                  </a:cubicBezTo>
                  <a:cubicBezTo>
                    <a:pt x="334" y="1243"/>
                    <a:pt x="357" y="1254"/>
                    <a:pt x="380" y="1254"/>
                  </a:cubicBezTo>
                  <a:lnTo>
                    <a:pt x="415" y="1243"/>
                  </a:lnTo>
                  <a:cubicBezTo>
                    <a:pt x="449" y="1220"/>
                    <a:pt x="449" y="1174"/>
                    <a:pt x="426" y="1139"/>
                  </a:cubicBezTo>
                  <a:cubicBezTo>
                    <a:pt x="139" y="794"/>
                    <a:pt x="242" y="81"/>
                    <a:pt x="242" y="81"/>
                  </a:cubicBezTo>
                  <a:cubicBezTo>
                    <a:pt x="254" y="47"/>
                    <a:pt x="219" y="12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4454;p70">
              <a:extLst>
                <a:ext uri="{FF2B5EF4-FFF2-40B4-BE49-F238E27FC236}">
                  <a16:creationId xmlns:a16="http://schemas.microsoft.com/office/drawing/2014/main" id="{993F5898-130C-0D8B-34B0-96BA624727E6}"/>
                </a:ext>
              </a:extLst>
            </p:cNvPr>
            <p:cNvSpPr/>
            <p:nvPr/>
          </p:nvSpPr>
          <p:spPr>
            <a:xfrm>
              <a:off x="13975325" y="3990200"/>
              <a:ext cx="175250" cy="118900"/>
            </a:xfrm>
            <a:custGeom>
              <a:avLst/>
              <a:gdLst/>
              <a:ahLst/>
              <a:cxnLst/>
              <a:rect l="l" t="t" r="r" b="b"/>
              <a:pathLst>
                <a:path w="7010" h="4756" extrusionOk="0">
                  <a:moveTo>
                    <a:pt x="702" y="1"/>
                  </a:moveTo>
                  <a:lnTo>
                    <a:pt x="0" y="863"/>
                  </a:lnTo>
                  <a:cubicBezTo>
                    <a:pt x="1023" y="1748"/>
                    <a:pt x="2633" y="3979"/>
                    <a:pt x="5071" y="4681"/>
                  </a:cubicBezTo>
                  <a:cubicBezTo>
                    <a:pt x="5247" y="4732"/>
                    <a:pt x="5417" y="4756"/>
                    <a:pt x="5578" y="4756"/>
                  </a:cubicBezTo>
                  <a:cubicBezTo>
                    <a:pt x="6424" y="4756"/>
                    <a:pt x="7010" y="4102"/>
                    <a:pt x="6865" y="3416"/>
                  </a:cubicBezTo>
                  <a:cubicBezTo>
                    <a:pt x="6715" y="2737"/>
                    <a:pt x="6198" y="2461"/>
                    <a:pt x="5508" y="2266"/>
                  </a:cubicBezTo>
                  <a:cubicBezTo>
                    <a:pt x="4128" y="1875"/>
                    <a:pt x="702" y="1"/>
                    <a:pt x="702" y="1"/>
                  </a:cubicBezTo>
                  <a:close/>
                </a:path>
              </a:pathLst>
            </a:custGeom>
            <a:solidFill>
              <a:srgbClr val="F89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4455;p70">
              <a:extLst>
                <a:ext uri="{FF2B5EF4-FFF2-40B4-BE49-F238E27FC236}">
                  <a16:creationId xmlns:a16="http://schemas.microsoft.com/office/drawing/2014/main" id="{D7F239E9-C013-9550-8A29-08D879362CAA}"/>
                </a:ext>
              </a:extLst>
            </p:cNvPr>
            <p:cNvSpPr/>
            <p:nvPr/>
          </p:nvSpPr>
          <p:spPr>
            <a:xfrm>
              <a:off x="13916100" y="3940325"/>
              <a:ext cx="77925" cy="71750"/>
            </a:xfrm>
            <a:custGeom>
              <a:avLst/>
              <a:gdLst/>
              <a:ahLst/>
              <a:cxnLst/>
              <a:rect l="l" t="t" r="r" b="b"/>
              <a:pathLst>
                <a:path w="3117" h="2870" extrusionOk="0">
                  <a:moveTo>
                    <a:pt x="866" y="0"/>
                  </a:moveTo>
                  <a:cubicBezTo>
                    <a:pt x="857" y="0"/>
                    <a:pt x="848" y="2"/>
                    <a:pt x="840" y="6"/>
                  </a:cubicBezTo>
                  <a:cubicBezTo>
                    <a:pt x="736" y="64"/>
                    <a:pt x="943" y="420"/>
                    <a:pt x="1162" y="731"/>
                  </a:cubicBezTo>
                  <a:cubicBezTo>
                    <a:pt x="1334" y="984"/>
                    <a:pt x="1518" y="1202"/>
                    <a:pt x="1484" y="1248"/>
                  </a:cubicBezTo>
                  <a:cubicBezTo>
                    <a:pt x="1482" y="1251"/>
                    <a:pt x="1478" y="1253"/>
                    <a:pt x="1473" y="1253"/>
                  </a:cubicBezTo>
                  <a:cubicBezTo>
                    <a:pt x="1417" y="1253"/>
                    <a:pt x="1186" y="1091"/>
                    <a:pt x="955" y="892"/>
                  </a:cubicBezTo>
                  <a:cubicBezTo>
                    <a:pt x="664" y="663"/>
                    <a:pt x="354" y="387"/>
                    <a:pt x="255" y="387"/>
                  </a:cubicBezTo>
                  <a:cubicBezTo>
                    <a:pt x="244" y="387"/>
                    <a:pt x="236" y="391"/>
                    <a:pt x="230" y="397"/>
                  </a:cubicBezTo>
                  <a:cubicBezTo>
                    <a:pt x="127" y="524"/>
                    <a:pt x="483" y="811"/>
                    <a:pt x="771" y="1110"/>
                  </a:cubicBezTo>
                  <a:cubicBezTo>
                    <a:pt x="1001" y="1329"/>
                    <a:pt x="1219" y="1524"/>
                    <a:pt x="1185" y="1570"/>
                  </a:cubicBezTo>
                  <a:cubicBezTo>
                    <a:pt x="1173" y="1584"/>
                    <a:pt x="1153" y="1591"/>
                    <a:pt x="1126" y="1591"/>
                  </a:cubicBezTo>
                  <a:cubicBezTo>
                    <a:pt x="1024" y="1591"/>
                    <a:pt x="827" y="1496"/>
                    <a:pt x="644" y="1386"/>
                  </a:cubicBezTo>
                  <a:cubicBezTo>
                    <a:pt x="406" y="1253"/>
                    <a:pt x="167" y="1087"/>
                    <a:pt x="67" y="1087"/>
                  </a:cubicBezTo>
                  <a:cubicBezTo>
                    <a:pt x="46" y="1087"/>
                    <a:pt x="31" y="1094"/>
                    <a:pt x="23" y="1110"/>
                  </a:cubicBezTo>
                  <a:cubicBezTo>
                    <a:pt x="0" y="1168"/>
                    <a:pt x="207" y="1375"/>
                    <a:pt x="518" y="1593"/>
                  </a:cubicBezTo>
                  <a:cubicBezTo>
                    <a:pt x="886" y="1858"/>
                    <a:pt x="1392" y="2237"/>
                    <a:pt x="1622" y="2375"/>
                  </a:cubicBezTo>
                  <a:cubicBezTo>
                    <a:pt x="2001" y="2594"/>
                    <a:pt x="2346" y="2812"/>
                    <a:pt x="2450" y="2870"/>
                  </a:cubicBezTo>
                  <a:lnTo>
                    <a:pt x="3117" y="1996"/>
                  </a:lnTo>
                  <a:cubicBezTo>
                    <a:pt x="2956" y="1881"/>
                    <a:pt x="2772" y="1260"/>
                    <a:pt x="2634" y="938"/>
                  </a:cubicBezTo>
                  <a:cubicBezTo>
                    <a:pt x="2480" y="597"/>
                    <a:pt x="2326" y="361"/>
                    <a:pt x="2232" y="361"/>
                  </a:cubicBezTo>
                  <a:cubicBezTo>
                    <a:pt x="2228" y="361"/>
                    <a:pt x="2224" y="362"/>
                    <a:pt x="2220" y="363"/>
                  </a:cubicBezTo>
                  <a:cubicBezTo>
                    <a:pt x="1990" y="443"/>
                    <a:pt x="2473" y="1122"/>
                    <a:pt x="2243" y="1271"/>
                  </a:cubicBezTo>
                  <a:cubicBezTo>
                    <a:pt x="2234" y="1276"/>
                    <a:pt x="2224" y="1279"/>
                    <a:pt x="2212" y="1279"/>
                  </a:cubicBezTo>
                  <a:cubicBezTo>
                    <a:pt x="2042" y="1279"/>
                    <a:pt x="1584" y="749"/>
                    <a:pt x="1369" y="512"/>
                  </a:cubicBezTo>
                  <a:cubicBezTo>
                    <a:pt x="1107" y="209"/>
                    <a:pt x="959" y="0"/>
                    <a:pt x="866" y="0"/>
                  </a:cubicBezTo>
                  <a:close/>
                </a:path>
              </a:pathLst>
            </a:custGeom>
            <a:solidFill>
              <a:srgbClr val="F89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4456;p70">
              <a:extLst>
                <a:ext uri="{FF2B5EF4-FFF2-40B4-BE49-F238E27FC236}">
                  <a16:creationId xmlns:a16="http://schemas.microsoft.com/office/drawing/2014/main" id="{A1FCAF87-E5AB-16F0-8FA3-D0117CEB74C5}"/>
                </a:ext>
              </a:extLst>
            </p:cNvPr>
            <p:cNvSpPr/>
            <p:nvPr/>
          </p:nvSpPr>
          <p:spPr>
            <a:xfrm>
              <a:off x="13970150" y="3982725"/>
              <a:ext cx="11800" cy="15850"/>
            </a:xfrm>
            <a:custGeom>
              <a:avLst/>
              <a:gdLst/>
              <a:ahLst/>
              <a:cxnLst/>
              <a:rect l="l" t="t" r="r" b="b"/>
              <a:pathLst>
                <a:path w="472" h="634" extrusionOk="0">
                  <a:moveTo>
                    <a:pt x="58" y="1"/>
                  </a:moveTo>
                  <a:cubicBezTo>
                    <a:pt x="23" y="1"/>
                    <a:pt x="0" y="35"/>
                    <a:pt x="0" y="70"/>
                  </a:cubicBezTo>
                  <a:cubicBezTo>
                    <a:pt x="23" y="300"/>
                    <a:pt x="161" y="518"/>
                    <a:pt x="380" y="622"/>
                  </a:cubicBezTo>
                  <a:lnTo>
                    <a:pt x="403" y="633"/>
                  </a:lnTo>
                  <a:cubicBezTo>
                    <a:pt x="426" y="633"/>
                    <a:pt x="449" y="622"/>
                    <a:pt x="460" y="599"/>
                  </a:cubicBezTo>
                  <a:cubicBezTo>
                    <a:pt x="472" y="576"/>
                    <a:pt x="460" y="541"/>
                    <a:pt x="426" y="518"/>
                  </a:cubicBezTo>
                  <a:cubicBezTo>
                    <a:pt x="253" y="438"/>
                    <a:pt x="127" y="254"/>
                    <a:pt x="115" y="58"/>
                  </a:cubicBezTo>
                  <a:cubicBezTo>
                    <a:pt x="115" y="24"/>
                    <a:pt x="81" y="1"/>
                    <a:pt x="58" y="1"/>
                  </a:cubicBezTo>
                  <a:close/>
                </a:path>
              </a:pathLst>
            </a:custGeom>
            <a:solidFill>
              <a:srgbClr val="E46A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4457;p70">
              <a:extLst>
                <a:ext uri="{FF2B5EF4-FFF2-40B4-BE49-F238E27FC236}">
                  <a16:creationId xmlns:a16="http://schemas.microsoft.com/office/drawing/2014/main" id="{0145EFED-E09C-C854-A678-1C91A2975865}"/>
                </a:ext>
              </a:extLst>
            </p:cNvPr>
            <p:cNvSpPr/>
            <p:nvPr/>
          </p:nvSpPr>
          <p:spPr>
            <a:xfrm>
              <a:off x="14356500" y="3986400"/>
              <a:ext cx="194075" cy="78575"/>
            </a:xfrm>
            <a:custGeom>
              <a:avLst/>
              <a:gdLst/>
              <a:ahLst/>
              <a:cxnLst/>
              <a:rect l="l" t="t" r="r" b="b"/>
              <a:pathLst>
                <a:path w="7763" h="3143" extrusionOk="0">
                  <a:moveTo>
                    <a:pt x="75" y="0"/>
                  </a:moveTo>
                  <a:cubicBezTo>
                    <a:pt x="47" y="0"/>
                    <a:pt x="22" y="21"/>
                    <a:pt x="12" y="49"/>
                  </a:cubicBezTo>
                  <a:cubicBezTo>
                    <a:pt x="1" y="84"/>
                    <a:pt x="12" y="118"/>
                    <a:pt x="47" y="130"/>
                  </a:cubicBezTo>
                  <a:cubicBezTo>
                    <a:pt x="1438" y="647"/>
                    <a:pt x="2634" y="1302"/>
                    <a:pt x="3680" y="1889"/>
                  </a:cubicBezTo>
                  <a:cubicBezTo>
                    <a:pt x="4934" y="2579"/>
                    <a:pt x="5957" y="3142"/>
                    <a:pt x="6762" y="3142"/>
                  </a:cubicBezTo>
                  <a:cubicBezTo>
                    <a:pt x="7130" y="3142"/>
                    <a:pt x="7452" y="3027"/>
                    <a:pt x="7728" y="2763"/>
                  </a:cubicBezTo>
                  <a:cubicBezTo>
                    <a:pt x="7763" y="2740"/>
                    <a:pt x="7763" y="2694"/>
                    <a:pt x="7740" y="2671"/>
                  </a:cubicBezTo>
                  <a:cubicBezTo>
                    <a:pt x="7721" y="2652"/>
                    <a:pt x="7702" y="2643"/>
                    <a:pt x="7683" y="2643"/>
                  </a:cubicBezTo>
                  <a:cubicBezTo>
                    <a:pt x="7667" y="2643"/>
                    <a:pt x="7652" y="2649"/>
                    <a:pt x="7636" y="2659"/>
                  </a:cubicBezTo>
                  <a:cubicBezTo>
                    <a:pt x="7384" y="2898"/>
                    <a:pt x="7092" y="3000"/>
                    <a:pt x="6759" y="3000"/>
                  </a:cubicBezTo>
                  <a:cubicBezTo>
                    <a:pt x="5985" y="3000"/>
                    <a:pt x="4988" y="2446"/>
                    <a:pt x="3749" y="1762"/>
                  </a:cubicBezTo>
                  <a:cubicBezTo>
                    <a:pt x="2692" y="1188"/>
                    <a:pt x="1496" y="521"/>
                    <a:pt x="93" y="3"/>
                  </a:cubicBezTo>
                  <a:cubicBezTo>
                    <a:pt x="87" y="1"/>
                    <a:pt x="81" y="0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4458;p70">
              <a:extLst>
                <a:ext uri="{FF2B5EF4-FFF2-40B4-BE49-F238E27FC236}">
                  <a16:creationId xmlns:a16="http://schemas.microsoft.com/office/drawing/2014/main" id="{9A98B62B-E892-8B40-97C9-BA49734339F6}"/>
                </a:ext>
              </a:extLst>
            </p:cNvPr>
            <p:cNvSpPr/>
            <p:nvPr/>
          </p:nvSpPr>
          <p:spPr>
            <a:xfrm>
              <a:off x="14395600" y="4001850"/>
              <a:ext cx="172800" cy="134425"/>
            </a:xfrm>
            <a:custGeom>
              <a:avLst/>
              <a:gdLst/>
              <a:ahLst/>
              <a:cxnLst/>
              <a:rect l="l" t="t" r="r" b="b"/>
              <a:pathLst>
                <a:path w="6912" h="5377" extrusionOk="0">
                  <a:moveTo>
                    <a:pt x="5726" y="1"/>
                  </a:moveTo>
                  <a:cubicBezTo>
                    <a:pt x="5013" y="1"/>
                    <a:pt x="4082" y="1055"/>
                    <a:pt x="3220" y="1926"/>
                  </a:cubicBezTo>
                  <a:cubicBezTo>
                    <a:pt x="1484" y="3697"/>
                    <a:pt x="1" y="4226"/>
                    <a:pt x="1" y="4226"/>
                  </a:cubicBezTo>
                  <a:lnTo>
                    <a:pt x="622" y="5376"/>
                  </a:lnTo>
                  <a:cubicBezTo>
                    <a:pt x="622" y="5376"/>
                    <a:pt x="3531" y="4698"/>
                    <a:pt x="5129" y="3387"/>
                  </a:cubicBezTo>
                  <a:cubicBezTo>
                    <a:pt x="6555" y="2214"/>
                    <a:pt x="6912" y="857"/>
                    <a:pt x="6176" y="179"/>
                  </a:cubicBezTo>
                  <a:cubicBezTo>
                    <a:pt x="6039" y="55"/>
                    <a:pt x="5888" y="1"/>
                    <a:pt x="5726" y="1"/>
                  </a:cubicBezTo>
                  <a:close/>
                </a:path>
              </a:pathLst>
            </a:custGeom>
            <a:solidFill>
              <a:srgbClr val="F89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4459;p70">
              <a:extLst>
                <a:ext uri="{FF2B5EF4-FFF2-40B4-BE49-F238E27FC236}">
                  <a16:creationId xmlns:a16="http://schemas.microsoft.com/office/drawing/2014/main" id="{85151F89-210A-EAA2-4234-B79D20D34692}"/>
                </a:ext>
              </a:extLst>
            </p:cNvPr>
            <p:cNvSpPr/>
            <p:nvPr/>
          </p:nvSpPr>
          <p:spPr>
            <a:xfrm>
              <a:off x="14331200" y="4107250"/>
              <a:ext cx="91625" cy="48950"/>
            </a:xfrm>
            <a:custGeom>
              <a:avLst/>
              <a:gdLst/>
              <a:ahLst/>
              <a:cxnLst/>
              <a:rect l="l" t="t" r="r" b="b"/>
              <a:pathLst>
                <a:path w="3665" h="1958" extrusionOk="0">
                  <a:moveTo>
                    <a:pt x="2617" y="1"/>
                  </a:moveTo>
                  <a:cubicBezTo>
                    <a:pt x="2602" y="1"/>
                    <a:pt x="2588" y="4"/>
                    <a:pt x="2577" y="10"/>
                  </a:cubicBezTo>
                  <a:cubicBezTo>
                    <a:pt x="2358" y="137"/>
                    <a:pt x="1461" y="102"/>
                    <a:pt x="1070" y="171"/>
                  </a:cubicBezTo>
                  <a:cubicBezTo>
                    <a:pt x="668" y="240"/>
                    <a:pt x="1" y="332"/>
                    <a:pt x="1" y="493"/>
                  </a:cubicBezTo>
                  <a:cubicBezTo>
                    <a:pt x="1" y="557"/>
                    <a:pt x="91" y="577"/>
                    <a:pt x="216" y="577"/>
                  </a:cubicBezTo>
                  <a:cubicBezTo>
                    <a:pt x="414" y="577"/>
                    <a:pt x="700" y="527"/>
                    <a:pt x="848" y="527"/>
                  </a:cubicBezTo>
                  <a:cubicBezTo>
                    <a:pt x="858" y="527"/>
                    <a:pt x="866" y="527"/>
                    <a:pt x="875" y="528"/>
                  </a:cubicBezTo>
                  <a:cubicBezTo>
                    <a:pt x="1093" y="551"/>
                    <a:pt x="1369" y="539"/>
                    <a:pt x="1381" y="608"/>
                  </a:cubicBezTo>
                  <a:cubicBezTo>
                    <a:pt x="1392" y="677"/>
                    <a:pt x="990" y="827"/>
                    <a:pt x="783" y="999"/>
                  </a:cubicBezTo>
                  <a:cubicBezTo>
                    <a:pt x="564" y="1160"/>
                    <a:pt x="162" y="1517"/>
                    <a:pt x="254" y="1609"/>
                  </a:cubicBezTo>
                  <a:cubicBezTo>
                    <a:pt x="273" y="1629"/>
                    <a:pt x="298" y="1638"/>
                    <a:pt x="329" y="1638"/>
                  </a:cubicBezTo>
                  <a:cubicBezTo>
                    <a:pt x="504" y="1638"/>
                    <a:pt x="843" y="1345"/>
                    <a:pt x="990" y="1287"/>
                  </a:cubicBezTo>
                  <a:cubicBezTo>
                    <a:pt x="1131" y="1226"/>
                    <a:pt x="1447" y="1069"/>
                    <a:pt x="1555" y="1069"/>
                  </a:cubicBezTo>
                  <a:cubicBezTo>
                    <a:pt x="1571" y="1069"/>
                    <a:pt x="1582" y="1072"/>
                    <a:pt x="1588" y="1080"/>
                  </a:cubicBezTo>
                  <a:cubicBezTo>
                    <a:pt x="1611" y="1126"/>
                    <a:pt x="1266" y="1229"/>
                    <a:pt x="1116" y="1390"/>
                  </a:cubicBezTo>
                  <a:cubicBezTo>
                    <a:pt x="932" y="1574"/>
                    <a:pt x="702" y="1908"/>
                    <a:pt x="829" y="1954"/>
                  </a:cubicBezTo>
                  <a:cubicBezTo>
                    <a:pt x="837" y="1956"/>
                    <a:pt x="846" y="1958"/>
                    <a:pt x="855" y="1958"/>
                  </a:cubicBezTo>
                  <a:cubicBezTo>
                    <a:pt x="993" y="1958"/>
                    <a:pt x="1264" y="1660"/>
                    <a:pt x="1404" y="1574"/>
                  </a:cubicBezTo>
                  <a:cubicBezTo>
                    <a:pt x="1553" y="1482"/>
                    <a:pt x="1944" y="1425"/>
                    <a:pt x="2013" y="1425"/>
                  </a:cubicBezTo>
                  <a:cubicBezTo>
                    <a:pt x="2289" y="1402"/>
                    <a:pt x="2692" y="1436"/>
                    <a:pt x="3198" y="1160"/>
                  </a:cubicBezTo>
                  <a:cubicBezTo>
                    <a:pt x="3665" y="888"/>
                    <a:pt x="2879" y="1"/>
                    <a:pt x="2617" y="1"/>
                  </a:cubicBezTo>
                  <a:close/>
                </a:path>
              </a:pathLst>
            </a:custGeom>
            <a:solidFill>
              <a:srgbClr val="F89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4460;p70">
              <a:extLst>
                <a:ext uri="{FF2B5EF4-FFF2-40B4-BE49-F238E27FC236}">
                  <a16:creationId xmlns:a16="http://schemas.microsoft.com/office/drawing/2014/main" id="{38F49FDB-AE96-1511-C817-CCB9A03217C5}"/>
                </a:ext>
              </a:extLst>
            </p:cNvPr>
            <p:cNvSpPr/>
            <p:nvPr/>
          </p:nvSpPr>
          <p:spPr>
            <a:xfrm>
              <a:off x="14359675" y="3996750"/>
              <a:ext cx="25900" cy="5550"/>
            </a:xfrm>
            <a:custGeom>
              <a:avLst/>
              <a:gdLst/>
              <a:ahLst/>
              <a:cxnLst/>
              <a:rect l="l" t="t" r="r" b="b"/>
              <a:pathLst>
                <a:path w="1036" h="222" extrusionOk="0">
                  <a:moveTo>
                    <a:pt x="74" y="0"/>
                  </a:moveTo>
                  <a:cubicBezTo>
                    <a:pt x="46" y="0"/>
                    <a:pt x="21" y="21"/>
                    <a:pt x="12" y="49"/>
                  </a:cubicBezTo>
                  <a:cubicBezTo>
                    <a:pt x="0" y="84"/>
                    <a:pt x="23" y="130"/>
                    <a:pt x="58" y="130"/>
                  </a:cubicBezTo>
                  <a:cubicBezTo>
                    <a:pt x="69" y="141"/>
                    <a:pt x="380" y="222"/>
                    <a:pt x="713" y="222"/>
                  </a:cubicBezTo>
                  <a:cubicBezTo>
                    <a:pt x="805" y="222"/>
                    <a:pt x="886" y="210"/>
                    <a:pt x="978" y="199"/>
                  </a:cubicBezTo>
                  <a:cubicBezTo>
                    <a:pt x="1012" y="199"/>
                    <a:pt x="1035" y="164"/>
                    <a:pt x="1035" y="118"/>
                  </a:cubicBezTo>
                  <a:cubicBezTo>
                    <a:pt x="1026" y="90"/>
                    <a:pt x="1001" y="69"/>
                    <a:pt x="973" y="69"/>
                  </a:cubicBezTo>
                  <a:cubicBezTo>
                    <a:pt x="967" y="69"/>
                    <a:pt x="961" y="70"/>
                    <a:pt x="955" y="72"/>
                  </a:cubicBezTo>
                  <a:cubicBezTo>
                    <a:pt x="882" y="83"/>
                    <a:pt x="807" y="87"/>
                    <a:pt x="733" y="87"/>
                  </a:cubicBezTo>
                  <a:cubicBezTo>
                    <a:pt x="405" y="87"/>
                    <a:pt x="92" y="3"/>
                    <a:pt x="92" y="3"/>
                  </a:cubicBezTo>
                  <a:cubicBezTo>
                    <a:pt x="86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4461;p70">
              <a:extLst>
                <a:ext uri="{FF2B5EF4-FFF2-40B4-BE49-F238E27FC236}">
                  <a16:creationId xmlns:a16="http://schemas.microsoft.com/office/drawing/2014/main" id="{6FF8A599-8F6B-E521-142B-A313E7C1FA3A}"/>
                </a:ext>
              </a:extLst>
            </p:cNvPr>
            <p:cNvSpPr/>
            <p:nvPr/>
          </p:nvSpPr>
          <p:spPr>
            <a:xfrm>
              <a:off x="14243825" y="3994500"/>
              <a:ext cx="43425" cy="33100"/>
            </a:xfrm>
            <a:custGeom>
              <a:avLst/>
              <a:gdLst/>
              <a:ahLst/>
              <a:cxnLst/>
              <a:rect l="l" t="t" r="r" b="b"/>
              <a:pathLst>
                <a:path w="1737" h="1324" extrusionOk="0">
                  <a:moveTo>
                    <a:pt x="63" y="0"/>
                  </a:moveTo>
                  <a:cubicBezTo>
                    <a:pt x="49" y="0"/>
                    <a:pt x="36" y="4"/>
                    <a:pt x="23" y="13"/>
                  </a:cubicBezTo>
                  <a:cubicBezTo>
                    <a:pt x="0" y="36"/>
                    <a:pt x="0" y="82"/>
                    <a:pt x="23" y="116"/>
                  </a:cubicBezTo>
                  <a:cubicBezTo>
                    <a:pt x="460" y="622"/>
                    <a:pt x="1012" y="1036"/>
                    <a:pt x="1633" y="1323"/>
                  </a:cubicBezTo>
                  <a:lnTo>
                    <a:pt x="1656" y="1323"/>
                  </a:lnTo>
                  <a:cubicBezTo>
                    <a:pt x="1679" y="1323"/>
                    <a:pt x="1702" y="1312"/>
                    <a:pt x="1713" y="1289"/>
                  </a:cubicBezTo>
                  <a:cubicBezTo>
                    <a:pt x="1736" y="1254"/>
                    <a:pt x="1713" y="1220"/>
                    <a:pt x="1679" y="1197"/>
                  </a:cubicBezTo>
                  <a:cubicBezTo>
                    <a:pt x="1093" y="933"/>
                    <a:pt x="552" y="519"/>
                    <a:pt x="127" y="24"/>
                  </a:cubicBezTo>
                  <a:cubicBezTo>
                    <a:pt x="105" y="10"/>
                    <a:pt x="84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4462;p70">
              <a:extLst>
                <a:ext uri="{FF2B5EF4-FFF2-40B4-BE49-F238E27FC236}">
                  <a16:creationId xmlns:a16="http://schemas.microsoft.com/office/drawing/2014/main" id="{F21F0E4B-B957-E845-2E08-95F232367477}"/>
                </a:ext>
              </a:extLst>
            </p:cNvPr>
            <p:cNvSpPr/>
            <p:nvPr/>
          </p:nvSpPr>
          <p:spPr>
            <a:xfrm>
              <a:off x="14248700" y="4013475"/>
              <a:ext cx="21600" cy="16700"/>
            </a:xfrm>
            <a:custGeom>
              <a:avLst/>
              <a:gdLst/>
              <a:ahLst/>
              <a:cxnLst/>
              <a:rect l="l" t="t" r="r" b="b"/>
              <a:pathLst>
                <a:path w="864" h="668" extrusionOk="0">
                  <a:moveTo>
                    <a:pt x="66" y="1"/>
                  </a:moveTo>
                  <a:cubicBezTo>
                    <a:pt x="54" y="1"/>
                    <a:pt x="43" y="4"/>
                    <a:pt x="35" y="13"/>
                  </a:cubicBezTo>
                  <a:cubicBezTo>
                    <a:pt x="1" y="36"/>
                    <a:pt x="1" y="82"/>
                    <a:pt x="12" y="116"/>
                  </a:cubicBezTo>
                  <a:cubicBezTo>
                    <a:pt x="208" y="369"/>
                    <a:pt x="472" y="564"/>
                    <a:pt x="771" y="656"/>
                  </a:cubicBezTo>
                  <a:lnTo>
                    <a:pt x="794" y="668"/>
                  </a:lnTo>
                  <a:cubicBezTo>
                    <a:pt x="817" y="668"/>
                    <a:pt x="840" y="645"/>
                    <a:pt x="852" y="622"/>
                  </a:cubicBezTo>
                  <a:cubicBezTo>
                    <a:pt x="863" y="587"/>
                    <a:pt x="852" y="541"/>
                    <a:pt x="817" y="530"/>
                  </a:cubicBezTo>
                  <a:cubicBezTo>
                    <a:pt x="541" y="438"/>
                    <a:pt x="300" y="265"/>
                    <a:pt x="127" y="36"/>
                  </a:cubicBezTo>
                  <a:cubicBezTo>
                    <a:pt x="112" y="13"/>
                    <a:pt x="88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4463;p70">
              <a:extLst>
                <a:ext uri="{FF2B5EF4-FFF2-40B4-BE49-F238E27FC236}">
                  <a16:creationId xmlns:a16="http://schemas.microsoft.com/office/drawing/2014/main" id="{3B9AE7D0-137E-4B6C-EE12-17CE0D8EAC6F}"/>
                </a:ext>
              </a:extLst>
            </p:cNvPr>
            <p:cNvSpPr/>
            <p:nvPr/>
          </p:nvSpPr>
          <p:spPr>
            <a:xfrm>
              <a:off x="14546825" y="4016250"/>
              <a:ext cx="6925" cy="24000"/>
            </a:xfrm>
            <a:custGeom>
              <a:avLst/>
              <a:gdLst/>
              <a:ahLst/>
              <a:cxnLst/>
              <a:rect l="l" t="t" r="r" b="b"/>
              <a:pathLst>
                <a:path w="277" h="960" extrusionOk="0">
                  <a:moveTo>
                    <a:pt x="95" y="1"/>
                  </a:moveTo>
                  <a:cubicBezTo>
                    <a:pt x="86" y="1"/>
                    <a:pt x="78" y="2"/>
                    <a:pt x="69" y="5"/>
                  </a:cubicBezTo>
                  <a:cubicBezTo>
                    <a:pt x="35" y="17"/>
                    <a:pt x="12" y="63"/>
                    <a:pt x="35" y="97"/>
                  </a:cubicBezTo>
                  <a:cubicBezTo>
                    <a:pt x="127" y="338"/>
                    <a:pt x="127" y="626"/>
                    <a:pt x="12" y="867"/>
                  </a:cubicBezTo>
                  <a:cubicBezTo>
                    <a:pt x="0" y="902"/>
                    <a:pt x="12" y="936"/>
                    <a:pt x="46" y="959"/>
                  </a:cubicBezTo>
                  <a:lnTo>
                    <a:pt x="81" y="959"/>
                  </a:lnTo>
                  <a:cubicBezTo>
                    <a:pt x="104" y="959"/>
                    <a:pt x="127" y="948"/>
                    <a:pt x="138" y="925"/>
                  </a:cubicBezTo>
                  <a:cubicBezTo>
                    <a:pt x="265" y="649"/>
                    <a:pt x="276" y="315"/>
                    <a:pt x="161" y="40"/>
                  </a:cubicBezTo>
                  <a:cubicBezTo>
                    <a:pt x="144" y="14"/>
                    <a:pt x="120" y="1"/>
                    <a:pt x="95" y="1"/>
                  </a:cubicBezTo>
                  <a:close/>
                </a:path>
              </a:pathLst>
            </a:custGeom>
            <a:solidFill>
              <a:srgbClr val="E46A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1389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Hol érhet</a:t>
            </a:r>
            <a:r>
              <a:rPr lang="hu-HU" b="1" dirty="0"/>
              <a:t>ő</a:t>
            </a:r>
            <a:r>
              <a:rPr lang="hu-HU" dirty="0"/>
              <a:t> el ez a sok információ?</a:t>
            </a:r>
            <a:endParaRPr dirty="0"/>
          </a:p>
        </p:txBody>
      </p:sp>
      <p:sp>
        <p:nvSpPr>
          <p:cNvPr id="2364" name="Google Shape;2364;p42"/>
          <p:cNvSpPr txBox="1">
            <a:spLocks noGrp="1"/>
          </p:cNvSpPr>
          <p:nvPr>
            <p:ph type="subTitle" idx="1"/>
          </p:nvPr>
        </p:nvSpPr>
        <p:spPr>
          <a:xfrm>
            <a:off x="795831" y="1938807"/>
            <a:ext cx="4251916" cy="1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chemeClr val="dk1"/>
              </a:buClr>
              <a:buSzPts val="1100"/>
            </a:pPr>
            <a:r>
              <a:rPr lang="hu-HU" sz="1600" dirty="0"/>
              <a:t>Interneten: adott megye és „jelnyelvi tolmácsszolgálat”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lang="hu-HU" sz="1600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hu-HU" sz="1600" dirty="0"/>
              <a:t>Tolmácsszolgálatok honlapján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lang="hu-HU" sz="1600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hu-HU" sz="1600" dirty="0"/>
              <a:t>Szolgáltatási rendben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sz="1600" dirty="0"/>
          </a:p>
        </p:txBody>
      </p:sp>
      <p:grpSp>
        <p:nvGrpSpPr>
          <p:cNvPr id="2" name="Google Shape;2365;p42">
            <a:extLst>
              <a:ext uri="{FF2B5EF4-FFF2-40B4-BE49-F238E27FC236}">
                <a16:creationId xmlns:a16="http://schemas.microsoft.com/office/drawing/2014/main" id="{9ABD9DD6-C5FE-1474-1432-0FAFFEC6F6BC}"/>
              </a:ext>
            </a:extLst>
          </p:cNvPr>
          <p:cNvGrpSpPr/>
          <p:nvPr/>
        </p:nvGrpSpPr>
        <p:grpSpPr>
          <a:xfrm>
            <a:off x="5015023" y="1322295"/>
            <a:ext cx="3416527" cy="3023239"/>
            <a:chOff x="5782850" y="1438800"/>
            <a:chExt cx="2648060" cy="2343233"/>
          </a:xfrm>
        </p:grpSpPr>
        <p:sp>
          <p:nvSpPr>
            <p:cNvPr id="3" name="Google Shape;2366;p42">
              <a:extLst>
                <a:ext uri="{FF2B5EF4-FFF2-40B4-BE49-F238E27FC236}">
                  <a16:creationId xmlns:a16="http://schemas.microsoft.com/office/drawing/2014/main" id="{909EA93F-56F7-E0D3-3ADF-2D9779520837}"/>
                </a:ext>
              </a:extLst>
            </p:cNvPr>
            <p:cNvSpPr/>
            <p:nvPr/>
          </p:nvSpPr>
          <p:spPr>
            <a:xfrm rot="10800000" flipH="1">
              <a:off x="6108887" y="1597250"/>
              <a:ext cx="2055000" cy="2054700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367;p42">
              <a:extLst>
                <a:ext uri="{FF2B5EF4-FFF2-40B4-BE49-F238E27FC236}">
                  <a16:creationId xmlns:a16="http://schemas.microsoft.com/office/drawing/2014/main" id="{1DA2FF6F-856C-C95A-4B02-B57361C088EE}"/>
                </a:ext>
              </a:extLst>
            </p:cNvPr>
            <p:cNvSpPr/>
            <p:nvPr/>
          </p:nvSpPr>
          <p:spPr>
            <a:xfrm>
              <a:off x="6368032" y="2175970"/>
              <a:ext cx="994365" cy="1324785"/>
            </a:xfrm>
            <a:custGeom>
              <a:avLst/>
              <a:gdLst/>
              <a:ahLst/>
              <a:cxnLst/>
              <a:rect l="l" t="t" r="r" b="b"/>
              <a:pathLst>
                <a:path w="24671" h="32869" extrusionOk="0">
                  <a:moveTo>
                    <a:pt x="1" y="0"/>
                  </a:moveTo>
                  <a:lnTo>
                    <a:pt x="1" y="32869"/>
                  </a:lnTo>
                  <a:lnTo>
                    <a:pt x="24671" y="32869"/>
                  </a:lnTo>
                  <a:lnTo>
                    <a:pt x="2467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368;p42">
              <a:extLst>
                <a:ext uri="{FF2B5EF4-FFF2-40B4-BE49-F238E27FC236}">
                  <a16:creationId xmlns:a16="http://schemas.microsoft.com/office/drawing/2014/main" id="{7AEE3BD2-01B9-D472-1233-0C3E036BED06}"/>
                </a:ext>
              </a:extLst>
            </p:cNvPr>
            <p:cNvSpPr/>
            <p:nvPr/>
          </p:nvSpPr>
          <p:spPr>
            <a:xfrm>
              <a:off x="6453558" y="2289790"/>
              <a:ext cx="235744" cy="226796"/>
            </a:xfrm>
            <a:custGeom>
              <a:avLst/>
              <a:gdLst/>
              <a:ahLst/>
              <a:cxnLst/>
              <a:rect l="l" t="t" r="r" b="b"/>
              <a:pathLst>
                <a:path w="5849" h="5627" extrusionOk="0">
                  <a:moveTo>
                    <a:pt x="5464" y="385"/>
                  </a:moveTo>
                  <a:lnTo>
                    <a:pt x="5464" y="5249"/>
                  </a:lnTo>
                  <a:lnTo>
                    <a:pt x="385" y="5249"/>
                  </a:lnTo>
                  <a:lnTo>
                    <a:pt x="385" y="385"/>
                  </a:lnTo>
                  <a:close/>
                  <a:moveTo>
                    <a:pt x="193" y="0"/>
                  </a:moveTo>
                  <a:cubicBezTo>
                    <a:pt x="89" y="0"/>
                    <a:pt x="1" y="89"/>
                    <a:pt x="1" y="193"/>
                  </a:cubicBezTo>
                  <a:lnTo>
                    <a:pt x="1" y="5434"/>
                  </a:lnTo>
                  <a:cubicBezTo>
                    <a:pt x="1" y="5545"/>
                    <a:pt x="89" y="5626"/>
                    <a:pt x="193" y="5626"/>
                  </a:cubicBezTo>
                  <a:lnTo>
                    <a:pt x="5656" y="5626"/>
                  </a:lnTo>
                  <a:cubicBezTo>
                    <a:pt x="5767" y="5626"/>
                    <a:pt x="5848" y="5545"/>
                    <a:pt x="5848" y="5434"/>
                  </a:cubicBezTo>
                  <a:lnTo>
                    <a:pt x="5848" y="193"/>
                  </a:lnTo>
                  <a:cubicBezTo>
                    <a:pt x="5848" y="89"/>
                    <a:pt x="5767" y="0"/>
                    <a:pt x="5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369;p42">
              <a:extLst>
                <a:ext uri="{FF2B5EF4-FFF2-40B4-BE49-F238E27FC236}">
                  <a16:creationId xmlns:a16="http://schemas.microsoft.com/office/drawing/2014/main" id="{2DE79867-898E-AC62-04BC-0E87A351B2C9}"/>
                </a:ext>
              </a:extLst>
            </p:cNvPr>
            <p:cNvSpPr/>
            <p:nvPr/>
          </p:nvSpPr>
          <p:spPr>
            <a:xfrm>
              <a:off x="6453558" y="2725119"/>
              <a:ext cx="235744" cy="226796"/>
            </a:xfrm>
            <a:custGeom>
              <a:avLst/>
              <a:gdLst/>
              <a:ahLst/>
              <a:cxnLst/>
              <a:rect l="l" t="t" r="r" b="b"/>
              <a:pathLst>
                <a:path w="5849" h="5627" extrusionOk="0">
                  <a:moveTo>
                    <a:pt x="5464" y="385"/>
                  </a:moveTo>
                  <a:lnTo>
                    <a:pt x="5464" y="5242"/>
                  </a:lnTo>
                  <a:lnTo>
                    <a:pt x="385" y="5242"/>
                  </a:lnTo>
                  <a:lnTo>
                    <a:pt x="385" y="385"/>
                  </a:lnTo>
                  <a:close/>
                  <a:moveTo>
                    <a:pt x="193" y="0"/>
                  </a:moveTo>
                  <a:cubicBezTo>
                    <a:pt x="89" y="0"/>
                    <a:pt x="1" y="89"/>
                    <a:pt x="1" y="193"/>
                  </a:cubicBezTo>
                  <a:lnTo>
                    <a:pt x="1" y="5434"/>
                  </a:lnTo>
                  <a:cubicBezTo>
                    <a:pt x="1" y="5538"/>
                    <a:pt x="89" y="5626"/>
                    <a:pt x="193" y="5626"/>
                  </a:cubicBezTo>
                  <a:lnTo>
                    <a:pt x="5656" y="5626"/>
                  </a:lnTo>
                  <a:cubicBezTo>
                    <a:pt x="5767" y="5626"/>
                    <a:pt x="5848" y="5538"/>
                    <a:pt x="5848" y="5434"/>
                  </a:cubicBezTo>
                  <a:lnTo>
                    <a:pt x="5848" y="193"/>
                  </a:lnTo>
                  <a:cubicBezTo>
                    <a:pt x="5848" y="89"/>
                    <a:pt x="5767" y="0"/>
                    <a:pt x="5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70;p42">
              <a:extLst>
                <a:ext uri="{FF2B5EF4-FFF2-40B4-BE49-F238E27FC236}">
                  <a16:creationId xmlns:a16="http://schemas.microsoft.com/office/drawing/2014/main" id="{9AB7C1BD-61FE-4DE3-30EC-32B725C964D5}"/>
                </a:ext>
              </a:extLst>
            </p:cNvPr>
            <p:cNvSpPr/>
            <p:nvPr/>
          </p:nvSpPr>
          <p:spPr>
            <a:xfrm>
              <a:off x="6453558" y="3160126"/>
              <a:ext cx="235744" cy="226796"/>
            </a:xfrm>
            <a:custGeom>
              <a:avLst/>
              <a:gdLst/>
              <a:ahLst/>
              <a:cxnLst/>
              <a:rect l="l" t="t" r="r" b="b"/>
              <a:pathLst>
                <a:path w="5849" h="5627" extrusionOk="0">
                  <a:moveTo>
                    <a:pt x="5464" y="385"/>
                  </a:moveTo>
                  <a:lnTo>
                    <a:pt x="5464" y="5250"/>
                  </a:lnTo>
                  <a:lnTo>
                    <a:pt x="385" y="5250"/>
                  </a:lnTo>
                  <a:lnTo>
                    <a:pt x="385" y="385"/>
                  </a:lnTo>
                  <a:close/>
                  <a:moveTo>
                    <a:pt x="193" y="1"/>
                  </a:moveTo>
                  <a:cubicBezTo>
                    <a:pt x="89" y="1"/>
                    <a:pt x="1" y="90"/>
                    <a:pt x="1" y="193"/>
                  </a:cubicBezTo>
                  <a:lnTo>
                    <a:pt x="1" y="5435"/>
                  </a:lnTo>
                  <a:cubicBezTo>
                    <a:pt x="1" y="5546"/>
                    <a:pt x="89" y="5627"/>
                    <a:pt x="193" y="5627"/>
                  </a:cubicBezTo>
                  <a:lnTo>
                    <a:pt x="5656" y="5627"/>
                  </a:lnTo>
                  <a:cubicBezTo>
                    <a:pt x="5767" y="5627"/>
                    <a:pt x="5848" y="5546"/>
                    <a:pt x="5848" y="5435"/>
                  </a:cubicBezTo>
                  <a:lnTo>
                    <a:pt x="5848" y="193"/>
                  </a:lnTo>
                  <a:cubicBezTo>
                    <a:pt x="5848" y="90"/>
                    <a:pt x="5767" y="1"/>
                    <a:pt x="5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71;p42">
              <a:extLst>
                <a:ext uri="{FF2B5EF4-FFF2-40B4-BE49-F238E27FC236}">
                  <a16:creationId xmlns:a16="http://schemas.microsoft.com/office/drawing/2014/main" id="{2340CCDA-8F63-B2C3-E73D-4079099DAEC5}"/>
                </a:ext>
              </a:extLst>
            </p:cNvPr>
            <p:cNvSpPr/>
            <p:nvPr/>
          </p:nvSpPr>
          <p:spPr>
            <a:xfrm>
              <a:off x="6774463" y="2293055"/>
              <a:ext cx="501838" cy="14349"/>
            </a:xfrm>
            <a:custGeom>
              <a:avLst/>
              <a:gdLst/>
              <a:ahLst/>
              <a:cxnLst/>
              <a:rect l="l" t="t" r="r" b="b"/>
              <a:pathLst>
                <a:path w="12451" h="356" extrusionOk="0">
                  <a:moveTo>
                    <a:pt x="178" y="1"/>
                  </a:moveTo>
                  <a:cubicBezTo>
                    <a:pt x="82" y="1"/>
                    <a:pt x="1" y="82"/>
                    <a:pt x="1" y="178"/>
                  </a:cubicBezTo>
                  <a:cubicBezTo>
                    <a:pt x="1" y="274"/>
                    <a:pt x="82" y="356"/>
                    <a:pt x="178" y="356"/>
                  </a:cubicBezTo>
                  <a:lnTo>
                    <a:pt x="12273" y="356"/>
                  </a:lnTo>
                  <a:cubicBezTo>
                    <a:pt x="12376" y="356"/>
                    <a:pt x="12450" y="274"/>
                    <a:pt x="12450" y="178"/>
                  </a:cubicBezTo>
                  <a:cubicBezTo>
                    <a:pt x="12450" y="82"/>
                    <a:pt x="12376" y="1"/>
                    <a:pt x="12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72;p42">
              <a:extLst>
                <a:ext uri="{FF2B5EF4-FFF2-40B4-BE49-F238E27FC236}">
                  <a16:creationId xmlns:a16="http://schemas.microsoft.com/office/drawing/2014/main" id="{91387EBE-F926-F7D7-B6B5-F37A0A28E9D3}"/>
                </a:ext>
              </a:extLst>
            </p:cNvPr>
            <p:cNvSpPr/>
            <p:nvPr/>
          </p:nvSpPr>
          <p:spPr>
            <a:xfrm>
              <a:off x="6774463" y="2361008"/>
              <a:ext cx="501838" cy="14026"/>
            </a:xfrm>
            <a:custGeom>
              <a:avLst/>
              <a:gdLst/>
              <a:ahLst/>
              <a:cxnLst/>
              <a:rect l="l" t="t" r="r" b="b"/>
              <a:pathLst>
                <a:path w="12451" h="348" extrusionOk="0">
                  <a:moveTo>
                    <a:pt x="178" y="0"/>
                  </a:moveTo>
                  <a:cubicBezTo>
                    <a:pt x="82" y="0"/>
                    <a:pt x="1" y="82"/>
                    <a:pt x="1" y="178"/>
                  </a:cubicBezTo>
                  <a:cubicBezTo>
                    <a:pt x="1" y="274"/>
                    <a:pt x="82" y="348"/>
                    <a:pt x="178" y="348"/>
                  </a:cubicBezTo>
                  <a:lnTo>
                    <a:pt x="12273" y="348"/>
                  </a:lnTo>
                  <a:cubicBezTo>
                    <a:pt x="12376" y="348"/>
                    <a:pt x="12450" y="274"/>
                    <a:pt x="12450" y="178"/>
                  </a:cubicBezTo>
                  <a:cubicBezTo>
                    <a:pt x="12450" y="82"/>
                    <a:pt x="12376" y="0"/>
                    <a:pt x="12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73;p42">
              <a:extLst>
                <a:ext uri="{FF2B5EF4-FFF2-40B4-BE49-F238E27FC236}">
                  <a16:creationId xmlns:a16="http://schemas.microsoft.com/office/drawing/2014/main" id="{AA5AB835-8CD4-F25F-C03F-ECD0EA99DC48}"/>
                </a:ext>
              </a:extLst>
            </p:cNvPr>
            <p:cNvSpPr/>
            <p:nvPr/>
          </p:nvSpPr>
          <p:spPr>
            <a:xfrm>
              <a:off x="6774463" y="2428921"/>
              <a:ext cx="501838" cy="14066"/>
            </a:xfrm>
            <a:custGeom>
              <a:avLst/>
              <a:gdLst/>
              <a:ahLst/>
              <a:cxnLst/>
              <a:rect l="l" t="t" r="r" b="b"/>
              <a:pathLst>
                <a:path w="12451" h="349" extrusionOk="0">
                  <a:moveTo>
                    <a:pt x="178" y="1"/>
                  </a:moveTo>
                  <a:cubicBezTo>
                    <a:pt x="82" y="1"/>
                    <a:pt x="1" y="82"/>
                    <a:pt x="1" y="178"/>
                  </a:cubicBezTo>
                  <a:cubicBezTo>
                    <a:pt x="1" y="274"/>
                    <a:pt x="82" y="348"/>
                    <a:pt x="178" y="348"/>
                  </a:cubicBezTo>
                  <a:lnTo>
                    <a:pt x="12273" y="348"/>
                  </a:lnTo>
                  <a:cubicBezTo>
                    <a:pt x="12376" y="348"/>
                    <a:pt x="12450" y="274"/>
                    <a:pt x="12450" y="178"/>
                  </a:cubicBezTo>
                  <a:cubicBezTo>
                    <a:pt x="12450" y="82"/>
                    <a:pt x="12376" y="1"/>
                    <a:pt x="12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74;p42">
              <a:extLst>
                <a:ext uri="{FF2B5EF4-FFF2-40B4-BE49-F238E27FC236}">
                  <a16:creationId xmlns:a16="http://schemas.microsoft.com/office/drawing/2014/main" id="{06BF03E8-0C1E-4298-59BC-9A3D80A78D67}"/>
                </a:ext>
              </a:extLst>
            </p:cNvPr>
            <p:cNvSpPr/>
            <p:nvPr/>
          </p:nvSpPr>
          <p:spPr>
            <a:xfrm>
              <a:off x="6774463" y="2496875"/>
              <a:ext cx="409176" cy="14026"/>
            </a:xfrm>
            <a:custGeom>
              <a:avLst/>
              <a:gdLst/>
              <a:ahLst/>
              <a:cxnLst/>
              <a:rect l="l" t="t" r="r" b="b"/>
              <a:pathLst>
                <a:path w="10152" h="348" extrusionOk="0">
                  <a:moveTo>
                    <a:pt x="178" y="0"/>
                  </a:moveTo>
                  <a:cubicBezTo>
                    <a:pt x="82" y="0"/>
                    <a:pt x="1" y="74"/>
                    <a:pt x="1" y="178"/>
                  </a:cubicBezTo>
                  <a:cubicBezTo>
                    <a:pt x="1" y="274"/>
                    <a:pt x="82" y="348"/>
                    <a:pt x="178" y="348"/>
                  </a:cubicBezTo>
                  <a:lnTo>
                    <a:pt x="9974" y="348"/>
                  </a:lnTo>
                  <a:cubicBezTo>
                    <a:pt x="10070" y="348"/>
                    <a:pt x="10151" y="274"/>
                    <a:pt x="10151" y="178"/>
                  </a:cubicBezTo>
                  <a:cubicBezTo>
                    <a:pt x="10151" y="74"/>
                    <a:pt x="10070" y="0"/>
                    <a:pt x="9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75;p42">
              <a:extLst>
                <a:ext uri="{FF2B5EF4-FFF2-40B4-BE49-F238E27FC236}">
                  <a16:creationId xmlns:a16="http://schemas.microsoft.com/office/drawing/2014/main" id="{C4282E37-C870-D269-23F6-0BB674DF7752}"/>
                </a:ext>
              </a:extLst>
            </p:cNvPr>
            <p:cNvSpPr/>
            <p:nvPr/>
          </p:nvSpPr>
          <p:spPr>
            <a:xfrm>
              <a:off x="6774463" y="2729593"/>
              <a:ext cx="501838" cy="14026"/>
            </a:xfrm>
            <a:custGeom>
              <a:avLst/>
              <a:gdLst/>
              <a:ahLst/>
              <a:cxnLst/>
              <a:rect l="l" t="t" r="r" b="b"/>
              <a:pathLst>
                <a:path w="12451" h="348" extrusionOk="0">
                  <a:moveTo>
                    <a:pt x="178" y="0"/>
                  </a:moveTo>
                  <a:cubicBezTo>
                    <a:pt x="82" y="0"/>
                    <a:pt x="1" y="74"/>
                    <a:pt x="1" y="170"/>
                  </a:cubicBezTo>
                  <a:cubicBezTo>
                    <a:pt x="1" y="274"/>
                    <a:pt x="82" y="348"/>
                    <a:pt x="178" y="348"/>
                  </a:cubicBezTo>
                  <a:lnTo>
                    <a:pt x="12273" y="348"/>
                  </a:lnTo>
                  <a:cubicBezTo>
                    <a:pt x="12376" y="348"/>
                    <a:pt x="12450" y="274"/>
                    <a:pt x="12450" y="170"/>
                  </a:cubicBezTo>
                  <a:cubicBezTo>
                    <a:pt x="12450" y="74"/>
                    <a:pt x="12376" y="0"/>
                    <a:pt x="12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76;p42">
              <a:extLst>
                <a:ext uri="{FF2B5EF4-FFF2-40B4-BE49-F238E27FC236}">
                  <a16:creationId xmlns:a16="http://schemas.microsoft.com/office/drawing/2014/main" id="{E9909FA7-A2C2-BC65-8665-F3058C7F79D6}"/>
                </a:ext>
              </a:extLst>
            </p:cNvPr>
            <p:cNvSpPr/>
            <p:nvPr/>
          </p:nvSpPr>
          <p:spPr>
            <a:xfrm>
              <a:off x="6774463" y="2797506"/>
              <a:ext cx="501838" cy="14066"/>
            </a:xfrm>
            <a:custGeom>
              <a:avLst/>
              <a:gdLst/>
              <a:ahLst/>
              <a:cxnLst/>
              <a:rect l="l" t="t" r="r" b="b"/>
              <a:pathLst>
                <a:path w="12451" h="349" extrusionOk="0">
                  <a:moveTo>
                    <a:pt x="178" y="1"/>
                  </a:moveTo>
                  <a:cubicBezTo>
                    <a:pt x="82" y="1"/>
                    <a:pt x="1" y="75"/>
                    <a:pt x="1" y="171"/>
                  </a:cubicBezTo>
                  <a:cubicBezTo>
                    <a:pt x="1" y="267"/>
                    <a:pt x="82" y="348"/>
                    <a:pt x="178" y="348"/>
                  </a:cubicBezTo>
                  <a:lnTo>
                    <a:pt x="12273" y="348"/>
                  </a:lnTo>
                  <a:cubicBezTo>
                    <a:pt x="12376" y="348"/>
                    <a:pt x="12450" y="267"/>
                    <a:pt x="12450" y="171"/>
                  </a:cubicBezTo>
                  <a:cubicBezTo>
                    <a:pt x="12450" y="75"/>
                    <a:pt x="12376" y="1"/>
                    <a:pt x="12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77;p42">
              <a:extLst>
                <a:ext uri="{FF2B5EF4-FFF2-40B4-BE49-F238E27FC236}">
                  <a16:creationId xmlns:a16="http://schemas.microsoft.com/office/drawing/2014/main" id="{234127BF-5E47-7497-C19D-EABA58DFF77E}"/>
                </a:ext>
              </a:extLst>
            </p:cNvPr>
            <p:cNvSpPr/>
            <p:nvPr/>
          </p:nvSpPr>
          <p:spPr>
            <a:xfrm>
              <a:off x="6774463" y="2865460"/>
              <a:ext cx="501838" cy="14026"/>
            </a:xfrm>
            <a:custGeom>
              <a:avLst/>
              <a:gdLst/>
              <a:ahLst/>
              <a:cxnLst/>
              <a:rect l="l" t="t" r="r" b="b"/>
              <a:pathLst>
                <a:path w="12451" h="348" extrusionOk="0">
                  <a:moveTo>
                    <a:pt x="178" y="0"/>
                  </a:moveTo>
                  <a:cubicBezTo>
                    <a:pt x="82" y="0"/>
                    <a:pt x="1" y="74"/>
                    <a:pt x="1" y="170"/>
                  </a:cubicBezTo>
                  <a:cubicBezTo>
                    <a:pt x="1" y="267"/>
                    <a:pt x="82" y="348"/>
                    <a:pt x="178" y="348"/>
                  </a:cubicBezTo>
                  <a:lnTo>
                    <a:pt x="12273" y="348"/>
                  </a:lnTo>
                  <a:cubicBezTo>
                    <a:pt x="12376" y="348"/>
                    <a:pt x="12450" y="267"/>
                    <a:pt x="12450" y="170"/>
                  </a:cubicBezTo>
                  <a:cubicBezTo>
                    <a:pt x="12450" y="74"/>
                    <a:pt x="12376" y="0"/>
                    <a:pt x="12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78;p42">
              <a:extLst>
                <a:ext uri="{FF2B5EF4-FFF2-40B4-BE49-F238E27FC236}">
                  <a16:creationId xmlns:a16="http://schemas.microsoft.com/office/drawing/2014/main" id="{56D21A92-229F-4B4F-DD86-226B6AC2FAAF}"/>
                </a:ext>
              </a:extLst>
            </p:cNvPr>
            <p:cNvSpPr/>
            <p:nvPr/>
          </p:nvSpPr>
          <p:spPr>
            <a:xfrm>
              <a:off x="6774463" y="2933373"/>
              <a:ext cx="213697" cy="14066"/>
            </a:xfrm>
            <a:custGeom>
              <a:avLst/>
              <a:gdLst/>
              <a:ahLst/>
              <a:cxnLst/>
              <a:rect l="l" t="t" r="r" b="b"/>
              <a:pathLst>
                <a:path w="5302" h="349" extrusionOk="0">
                  <a:moveTo>
                    <a:pt x="178" y="1"/>
                  </a:moveTo>
                  <a:cubicBezTo>
                    <a:pt x="82" y="1"/>
                    <a:pt x="1" y="75"/>
                    <a:pt x="1" y="171"/>
                  </a:cubicBezTo>
                  <a:cubicBezTo>
                    <a:pt x="1" y="267"/>
                    <a:pt x="82" y="348"/>
                    <a:pt x="178" y="348"/>
                  </a:cubicBezTo>
                  <a:lnTo>
                    <a:pt x="5124" y="348"/>
                  </a:lnTo>
                  <a:cubicBezTo>
                    <a:pt x="5220" y="348"/>
                    <a:pt x="5301" y="267"/>
                    <a:pt x="5301" y="171"/>
                  </a:cubicBezTo>
                  <a:cubicBezTo>
                    <a:pt x="5301" y="75"/>
                    <a:pt x="5220" y="1"/>
                    <a:pt x="5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79;p42">
              <a:extLst>
                <a:ext uri="{FF2B5EF4-FFF2-40B4-BE49-F238E27FC236}">
                  <a16:creationId xmlns:a16="http://schemas.microsoft.com/office/drawing/2014/main" id="{D1F8692C-FC69-25FE-05C5-DF8E883B02AF}"/>
                </a:ext>
              </a:extLst>
            </p:cNvPr>
            <p:cNvSpPr/>
            <p:nvPr/>
          </p:nvSpPr>
          <p:spPr>
            <a:xfrm>
              <a:off x="6774463" y="3164600"/>
              <a:ext cx="501838" cy="14349"/>
            </a:xfrm>
            <a:custGeom>
              <a:avLst/>
              <a:gdLst/>
              <a:ahLst/>
              <a:cxnLst/>
              <a:rect l="l" t="t" r="r" b="b"/>
              <a:pathLst>
                <a:path w="12451" h="356" extrusionOk="0">
                  <a:moveTo>
                    <a:pt x="178" y="1"/>
                  </a:moveTo>
                  <a:cubicBezTo>
                    <a:pt x="82" y="1"/>
                    <a:pt x="1" y="82"/>
                    <a:pt x="1" y="178"/>
                  </a:cubicBezTo>
                  <a:cubicBezTo>
                    <a:pt x="1" y="274"/>
                    <a:pt x="82" y="356"/>
                    <a:pt x="178" y="356"/>
                  </a:cubicBezTo>
                  <a:lnTo>
                    <a:pt x="12273" y="356"/>
                  </a:lnTo>
                  <a:cubicBezTo>
                    <a:pt x="12376" y="356"/>
                    <a:pt x="12450" y="274"/>
                    <a:pt x="12450" y="178"/>
                  </a:cubicBezTo>
                  <a:cubicBezTo>
                    <a:pt x="12450" y="82"/>
                    <a:pt x="12376" y="1"/>
                    <a:pt x="12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80;p42">
              <a:extLst>
                <a:ext uri="{FF2B5EF4-FFF2-40B4-BE49-F238E27FC236}">
                  <a16:creationId xmlns:a16="http://schemas.microsoft.com/office/drawing/2014/main" id="{51A06D5E-CC6C-3AB6-8297-BE640FAFD587}"/>
                </a:ext>
              </a:extLst>
            </p:cNvPr>
            <p:cNvSpPr/>
            <p:nvPr/>
          </p:nvSpPr>
          <p:spPr>
            <a:xfrm>
              <a:off x="6774463" y="3232553"/>
              <a:ext cx="501838" cy="14349"/>
            </a:xfrm>
            <a:custGeom>
              <a:avLst/>
              <a:gdLst/>
              <a:ahLst/>
              <a:cxnLst/>
              <a:rect l="l" t="t" r="r" b="b"/>
              <a:pathLst>
                <a:path w="12451" h="356" extrusionOk="0">
                  <a:moveTo>
                    <a:pt x="178" y="0"/>
                  </a:moveTo>
                  <a:cubicBezTo>
                    <a:pt x="82" y="0"/>
                    <a:pt x="1" y="82"/>
                    <a:pt x="1" y="178"/>
                  </a:cubicBezTo>
                  <a:cubicBezTo>
                    <a:pt x="1" y="274"/>
                    <a:pt x="82" y="355"/>
                    <a:pt x="178" y="355"/>
                  </a:cubicBezTo>
                  <a:lnTo>
                    <a:pt x="12273" y="355"/>
                  </a:lnTo>
                  <a:cubicBezTo>
                    <a:pt x="12376" y="355"/>
                    <a:pt x="12450" y="274"/>
                    <a:pt x="12450" y="178"/>
                  </a:cubicBezTo>
                  <a:cubicBezTo>
                    <a:pt x="12450" y="82"/>
                    <a:pt x="12376" y="0"/>
                    <a:pt x="12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81;p42">
              <a:extLst>
                <a:ext uri="{FF2B5EF4-FFF2-40B4-BE49-F238E27FC236}">
                  <a16:creationId xmlns:a16="http://schemas.microsoft.com/office/drawing/2014/main" id="{556560D5-4EBC-4759-34AC-121EE0A51164}"/>
                </a:ext>
              </a:extLst>
            </p:cNvPr>
            <p:cNvSpPr/>
            <p:nvPr/>
          </p:nvSpPr>
          <p:spPr>
            <a:xfrm>
              <a:off x="6774463" y="3300466"/>
              <a:ext cx="501838" cy="14066"/>
            </a:xfrm>
            <a:custGeom>
              <a:avLst/>
              <a:gdLst/>
              <a:ahLst/>
              <a:cxnLst/>
              <a:rect l="l" t="t" r="r" b="b"/>
              <a:pathLst>
                <a:path w="12451" h="349" extrusionOk="0">
                  <a:moveTo>
                    <a:pt x="178" y="1"/>
                  </a:moveTo>
                  <a:cubicBezTo>
                    <a:pt x="82" y="1"/>
                    <a:pt x="1" y="82"/>
                    <a:pt x="1" y="178"/>
                  </a:cubicBezTo>
                  <a:cubicBezTo>
                    <a:pt x="1" y="275"/>
                    <a:pt x="82" y="348"/>
                    <a:pt x="178" y="348"/>
                  </a:cubicBezTo>
                  <a:lnTo>
                    <a:pt x="12273" y="348"/>
                  </a:lnTo>
                  <a:cubicBezTo>
                    <a:pt x="12376" y="348"/>
                    <a:pt x="12450" y="275"/>
                    <a:pt x="12450" y="178"/>
                  </a:cubicBezTo>
                  <a:cubicBezTo>
                    <a:pt x="12450" y="82"/>
                    <a:pt x="12376" y="1"/>
                    <a:pt x="12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82;p42">
              <a:extLst>
                <a:ext uri="{FF2B5EF4-FFF2-40B4-BE49-F238E27FC236}">
                  <a16:creationId xmlns:a16="http://schemas.microsoft.com/office/drawing/2014/main" id="{EC8265D0-D9A3-24C7-4581-2F934C9F117A}"/>
                </a:ext>
              </a:extLst>
            </p:cNvPr>
            <p:cNvSpPr/>
            <p:nvPr/>
          </p:nvSpPr>
          <p:spPr>
            <a:xfrm>
              <a:off x="6774463" y="3368420"/>
              <a:ext cx="213697" cy="14026"/>
            </a:xfrm>
            <a:custGeom>
              <a:avLst/>
              <a:gdLst/>
              <a:ahLst/>
              <a:cxnLst/>
              <a:rect l="l" t="t" r="r" b="b"/>
              <a:pathLst>
                <a:path w="5302" h="348" extrusionOk="0">
                  <a:moveTo>
                    <a:pt x="178" y="1"/>
                  </a:moveTo>
                  <a:cubicBezTo>
                    <a:pt x="82" y="1"/>
                    <a:pt x="1" y="82"/>
                    <a:pt x="1" y="178"/>
                  </a:cubicBezTo>
                  <a:cubicBezTo>
                    <a:pt x="1" y="274"/>
                    <a:pt x="82" y="348"/>
                    <a:pt x="178" y="348"/>
                  </a:cubicBezTo>
                  <a:lnTo>
                    <a:pt x="5124" y="348"/>
                  </a:lnTo>
                  <a:cubicBezTo>
                    <a:pt x="5220" y="348"/>
                    <a:pt x="5301" y="274"/>
                    <a:pt x="5301" y="178"/>
                  </a:cubicBezTo>
                  <a:cubicBezTo>
                    <a:pt x="5301" y="82"/>
                    <a:pt x="5220" y="1"/>
                    <a:pt x="5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83;p42">
              <a:extLst>
                <a:ext uri="{FF2B5EF4-FFF2-40B4-BE49-F238E27FC236}">
                  <a16:creationId xmlns:a16="http://schemas.microsoft.com/office/drawing/2014/main" id="{A6A9C3DB-3A4A-A830-6E3E-C95E404490F7}"/>
                </a:ext>
              </a:extLst>
            </p:cNvPr>
            <p:cNvSpPr/>
            <p:nvPr/>
          </p:nvSpPr>
          <p:spPr>
            <a:xfrm>
              <a:off x="6492613" y="2704604"/>
              <a:ext cx="182985" cy="186814"/>
            </a:xfrm>
            <a:custGeom>
              <a:avLst/>
              <a:gdLst/>
              <a:ahLst/>
              <a:cxnLst/>
              <a:rect l="l" t="t" r="r" b="b"/>
              <a:pathLst>
                <a:path w="4540" h="4635" extrusionOk="0">
                  <a:moveTo>
                    <a:pt x="4162" y="0"/>
                  </a:moveTo>
                  <a:cubicBezTo>
                    <a:pt x="4050" y="0"/>
                    <a:pt x="3941" y="58"/>
                    <a:pt x="3881" y="162"/>
                  </a:cubicBezTo>
                  <a:lnTo>
                    <a:pt x="1848" y="3777"/>
                  </a:lnTo>
                  <a:lnTo>
                    <a:pt x="584" y="2535"/>
                  </a:lnTo>
                  <a:cubicBezTo>
                    <a:pt x="522" y="2473"/>
                    <a:pt x="440" y="2442"/>
                    <a:pt x="359" y="2442"/>
                  </a:cubicBezTo>
                  <a:cubicBezTo>
                    <a:pt x="274" y="2442"/>
                    <a:pt x="189" y="2475"/>
                    <a:pt x="126" y="2542"/>
                  </a:cubicBezTo>
                  <a:cubicBezTo>
                    <a:pt x="0" y="2668"/>
                    <a:pt x="0" y="2875"/>
                    <a:pt x="133" y="3001"/>
                  </a:cubicBezTo>
                  <a:lnTo>
                    <a:pt x="1693" y="4538"/>
                  </a:lnTo>
                  <a:cubicBezTo>
                    <a:pt x="1752" y="4598"/>
                    <a:pt x="1834" y="4635"/>
                    <a:pt x="1922" y="4635"/>
                  </a:cubicBezTo>
                  <a:cubicBezTo>
                    <a:pt x="1937" y="4635"/>
                    <a:pt x="1952" y="4635"/>
                    <a:pt x="1967" y="4627"/>
                  </a:cubicBezTo>
                  <a:cubicBezTo>
                    <a:pt x="2063" y="4612"/>
                    <a:pt x="2151" y="4553"/>
                    <a:pt x="2203" y="4465"/>
                  </a:cubicBezTo>
                  <a:lnTo>
                    <a:pt x="4451" y="480"/>
                  </a:lnTo>
                  <a:cubicBezTo>
                    <a:pt x="4539" y="325"/>
                    <a:pt x="4480" y="132"/>
                    <a:pt x="4325" y="44"/>
                  </a:cubicBezTo>
                  <a:cubicBezTo>
                    <a:pt x="4274" y="14"/>
                    <a:pt x="4218" y="0"/>
                    <a:pt x="4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84;p42">
              <a:extLst>
                <a:ext uri="{FF2B5EF4-FFF2-40B4-BE49-F238E27FC236}">
                  <a16:creationId xmlns:a16="http://schemas.microsoft.com/office/drawing/2014/main" id="{4B0BEC1F-45D7-C1D6-F64A-1C2D1D1E32AC}"/>
                </a:ext>
              </a:extLst>
            </p:cNvPr>
            <p:cNvSpPr/>
            <p:nvPr/>
          </p:nvSpPr>
          <p:spPr>
            <a:xfrm>
              <a:off x="6492613" y="2269879"/>
              <a:ext cx="182985" cy="186814"/>
            </a:xfrm>
            <a:custGeom>
              <a:avLst/>
              <a:gdLst/>
              <a:ahLst/>
              <a:cxnLst/>
              <a:rect l="l" t="t" r="r" b="b"/>
              <a:pathLst>
                <a:path w="4540" h="4635" extrusionOk="0">
                  <a:moveTo>
                    <a:pt x="4162" y="0"/>
                  </a:moveTo>
                  <a:cubicBezTo>
                    <a:pt x="4050" y="0"/>
                    <a:pt x="3941" y="58"/>
                    <a:pt x="3881" y="162"/>
                  </a:cubicBezTo>
                  <a:lnTo>
                    <a:pt x="1848" y="3777"/>
                  </a:lnTo>
                  <a:lnTo>
                    <a:pt x="584" y="2535"/>
                  </a:lnTo>
                  <a:cubicBezTo>
                    <a:pt x="521" y="2472"/>
                    <a:pt x="438" y="2441"/>
                    <a:pt x="355" y="2441"/>
                  </a:cubicBezTo>
                  <a:cubicBezTo>
                    <a:pt x="272" y="2441"/>
                    <a:pt x="189" y="2472"/>
                    <a:pt x="126" y="2535"/>
                  </a:cubicBezTo>
                  <a:cubicBezTo>
                    <a:pt x="0" y="2668"/>
                    <a:pt x="0" y="2868"/>
                    <a:pt x="133" y="2993"/>
                  </a:cubicBezTo>
                  <a:lnTo>
                    <a:pt x="1693" y="4538"/>
                  </a:lnTo>
                  <a:cubicBezTo>
                    <a:pt x="1752" y="4597"/>
                    <a:pt x="1834" y="4634"/>
                    <a:pt x="1922" y="4634"/>
                  </a:cubicBezTo>
                  <a:cubicBezTo>
                    <a:pt x="1937" y="4634"/>
                    <a:pt x="1952" y="4627"/>
                    <a:pt x="1967" y="4627"/>
                  </a:cubicBezTo>
                  <a:cubicBezTo>
                    <a:pt x="2063" y="4612"/>
                    <a:pt x="2151" y="4553"/>
                    <a:pt x="2203" y="4464"/>
                  </a:cubicBezTo>
                  <a:lnTo>
                    <a:pt x="4451" y="480"/>
                  </a:lnTo>
                  <a:cubicBezTo>
                    <a:pt x="4539" y="324"/>
                    <a:pt x="4480" y="125"/>
                    <a:pt x="4325" y="43"/>
                  </a:cubicBezTo>
                  <a:cubicBezTo>
                    <a:pt x="4274" y="14"/>
                    <a:pt x="4218" y="0"/>
                    <a:pt x="4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85;p42">
              <a:extLst>
                <a:ext uri="{FF2B5EF4-FFF2-40B4-BE49-F238E27FC236}">
                  <a16:creationId xmlns:a16="http://schemas.microsoft.com/office/drawing/2014/main" id="{A9833757-0B50-F41D-E6CA-6238D728A4AE}"/>
                </a:ext>
              </a:extLst>
            </p:cNvPr>
            <p:cNvSpPr/>
            <p:nvPr/>
          </p:nvSpPr>
          <p:spPr>
            <a:xfrm>
              <a:off x="7517317" y="3057632"/>
              <a:ext cx="913593" cy="146952"/>
            </a:xfrm>
            <a:custGeom>
              <a:avLst/>
              <a:gdLst/>
              <a:ahLst/>
              <a:cxnLst/>
              <a:rect l="l" t="t" r="r" b="b"/>
              <a:pathLst>
                <a:path w="22667" h="3646" extrusionOk="0">
                  <a:moveTo>
                    <a:pt x="0" y="1"/>
                  </a:moveTo>
                  <a:lnTo>
                    <a:pt x="0" y="3631"/>
                  </a:lnTo>
                  <a:lnTo>
                    <a:pt x="22659" y="3645"/>
                  </a:lnTo>
                  <a:lnTo>
                    <a:pt x="22666" y="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86;p42">
              <a:extLst>
                <a:ext uri="{FF2B5EF4-FFF2-40B4-BE49-F238E27FC236}">
                  <a16:creationId xmlns:a16="http://schemas.microsoft.com/office/drawing/2014/main" id="{96D2F2EC-89FE-5B4B-F34E-D4E6CD531756}"/>
                </a:ext>
              </a:extLst>
            </p:cNvPr>
            <p:cNvSpPr/>
            <p:nvPr/>
          </p:nvSpPr>
          <p:spPr>
            <a:xfrm>
              <a:off x="7516994" y="3182777"/>
              <a:ext cx="913634" cy="470561"/>
            </a:xfrm>
            <a:custGeom>
              <a:avLst/>
              <a:gdLst/>
              <a:ahLst/>
              <a:cxnLst/>
              <a:rect l="l" t="t" r="r" b="b"/>
              <a:pathLst>
                <a:path w="22668" h="11675" extrusionOk="0">
                  <a:moveTo>
                    <a:pt x="8" y="1"/>
                  </a:moveTo>
                  <a:lnTo>
                    <a:pt x="1" y="11659"/>
                  </a:lnTo>
                  <a:lnTo>
                    <a:pt x="22660" y="11674"/>
                  </a:lnTo>
                  <a:lnTo>
                    <a:pt x="22667" y="2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87;p42">
              <a:extLst>
                <a:ext uri="{FF2B5EF4-FFF2-40B4-BE49-F238E27FC236}">
                  <a16:creationId xmlns:a16="http://schemas.microsoft.com/office/drawing/2014/main" id="{C51595D9-4147-C20B-597F-F909717C5100}"/>
                </a:ext>
              </a:extLst>
            </p:cNvPr>
            <p:cNvSpPr/>
            <p:nvPr/>
          </p:nvSpPr>
          <p:spPr>
            <a:xfrm>
              <a:off x="7573300" y="3257865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1" y="1"/>
                  </a:moveTo>
                  <a:lnTo>
                    <a:pt x="1" y="1746"/>
                  </a:lnTo>
                  <a:lnTo>
                    <a:pt x="1753" y="1753"/>
                  </a:lnTo>
                  <a:lnTo>
                    <a:pt x="1753" y="1"/>
                  </a:lnTo>
                  <a:close/>
                </a:path>
              </a:pathLst>
            </a:custGeom>
            <a:solidFill>
              <a:srgbClr val="E8C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88;p42">
              <a:extLst>
                <a:ext uri="{FF2B5EF4-FFF2-40B4-BE49-F238E27FC236}">
                  <a16:creationId xmlns:a16="http://schemas.microsoft.com/office/drawing/2014/main" id="{86439F83-EF6C-DA9A-9093-0006AF4E8054}"/>
                </a:ext>
              </a:extLst>
            </p:cNvPr>
            <p:cNvSpPr/>
            <p:nvPr/>
          </p:nvSpPr>
          <p:spPr>
            <a:xfrm>
              <a:off x="7677608" y="3257865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1752" y="1753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89;p42">
              <a:extLst>
                <a:ext uri="{FF2B5EF4-FFF2-40B4-BE49-F238E27FC236}">
                  <a16:creationId xmlns:a16="http://schemas.microsoft.com/office/drawing/2014/main" id="{D8F5B5E5-1023-9BF8-6186-79F42CB49F04}"/>
                </a:ext>
              </a:extLst>
            </p:cNvPr>
            <p:cNvSpPr/>
            <p:nvPr/>
          </p:nvSpPr>
          <p:spPr>
            <a:xfrm>
              <a:off x="7781876" y="3257865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8" y="1"/>
                  </a:moveTo>
                  <a:lnTo>
                    <a:pt x="1" y="1753"/>
                  </a:lnTo>
                  <a:lnTo>
                    <a:pt x="1753" y="1753"/>
                  </a:lnTo>
                  <a:lnTo>
                    <a:pt x="17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90;p42">
              <a:extLst>
                <a:ext uri="{FF2B5EF4-FFF2-40B4-BE49-F238E27FC236}">
                  <a16:creationId xmlns:a16="http://schemas.microsoft.com/office/drawing/2014/main" id="{6A17BF0B-DFBA-7ADF-0A86-FD198FBCEB0F}"/>
                </a:ext>
              </a:extLst>
            </p:cNvPr>
            <p:cNvSpPr/>
            <p:nvPr/>
          </p:nvSpPr>
          <p:spPr>
            <a:xfrm>
              <a:off x="7886466" y="3257865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1" y="1"/>
                  </a:moveTo>
                  <a:lnTo>
                    <a:pt x="1" y="1753"/>
                  </a:lnTo>
                  <a:lnTo>
                    <a:pt x="1753" y="1753"/>
                  </a:lnTo>
                  <a:lnTo>
                    <a:pt x="1753" y="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91;p42">
              <a:extLst>
                <a:ext uri="{FF2B5EF4-FFF2-40B4-BE49-F238E27FC236}">
                  <a16:creationId xmlns:a16="http://schemas.microsoft.com/office/drawing/2014/main" id="{79E7A3DD-566F-AAAA-310F-A688A486E780}"/>
                </a:ext>
              </a:extLst>
            </p:cNvPr>
            <p:cNvSpPr/>
            <p:nvPr/>
          </p:nvSpPr>
          <p:spPr>
            <a:xfrm>
              <a:off x="7990774" y="3258187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0" y="0"/>
                  </a:moveTo>
                  <a:lnTo>
                    <a:pt x="0" y="1745"/>
                  </a:lnTo>
                  <a:lnTo>
                    <a:pt x="1752" y="1752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92;p42">
              <a:extLst>
                <a:ext uri="{FF2B5EF4-FFF2-40B4-BE49-F238E27FC236}">
                  <a16:creationId xmlns:a16="http://schemas.microsoft.com/office/drawing/2014/main" id="{6233CA6B-5BEE-2C5E-1B26-DA8A3224056B}"/>
                </a:ext>
              </a:extLst>
            </p:cNvPr>
            <p:cNvSpPr/>
            <p:nvPr/>
          </p:nvSpPr>
          <p:spPr>
            <a:xfrm>
              <a:off x="8095042" y="3258187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1" y="0"/>
                  </a:moveTo>
                  <a:lnTo>
                    <a:pt x="1" y="1752"/>
                  </a:lnTo>
                  <a:lnTo>
                    <a:pt x="1753" y="1752"/>
                  </a:lnTo>
                  <a:lnTo>
                    <a:pt x="17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93;p42">
              <a:extLst>
                <a:ext uri="{FF2B5EF4-FFF2-40B4-BE49-F238E27FC236}">
                  <a16:creationId xmlns:a16="http://schemas.microsoft.com/office/drawing/2014/main" id="{962EB052-414B-A44A-864A-70A5A2C6050E}"/>
                </a:ext>
              </a:extLst>
            </p:cNvPr>
            <p:cNvSpPr/>
            <p:nvPr/>
          </p:nvSpPr>
          <p:spPr>
            <a:xfrm>
              <a:off x="8199350" y="3258187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8" y="0"/>
                  </a:moveTo>
                  <a:lnTo>
                    <a:pt x="0" y="1752"/>
                  </a:lnTo>
                  <a:lnTo>
                    <a:pt x="1752" y="1752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94;p42">
              <a:extLst>
                <a:ext uri="{FF2B5EF4-FFF2-40B4-BE49-F238E27FC236}">
                  <a16:creationId xmlns:a16="http://schemas.microsoft.com/office/drawing/2014/main" id="{4239830E-EBF8-A7D8-968D-A48338F09767}"/>
                </a:ext>
              </a:extLst>
            </p:cNvPr>
            <p:cNvSpPr/>
            <p:nvPr/>
          </p:nvSpPr>
          <p:spPr>
            <a:xfrm>
              <a:off x="8303941" y="3258187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0" y="0"/>
                  </a:moveTo>
                  <a:lnTo>
                    <a:pt x="0" y="1752"/>
                  </a:lnTo>
                  <a:lnTo>
                    <a:pt x="1752" y="1752"/>
                  </a:lnTo>
                  <a:lnTo>
                    <a:pt x="175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95;p42">
              <a:extLst>
                <a:ext uri="{FF2B5EF4-FFF2-40B4-BE49-F238E27FC236}">
                  <a16:creationId xmlns:a16="http://schemas.microsoft.com/office/drawing/2014/main" id="{BCB15766-D172-5E65-E77A-1662AD9FD314}"/>
                </a:ext>
              </a:extLst>
            </p:cNvPr>
            <p:cNvSpPr/>
            <p:nvPr/>
          </p:nvSpPr>
          <p:spPr>
            <a:xfrm>
              <a:off x="7573300" y="3383615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1" y="1"/>
                  </a:moveTo>
                  <a:lnTo>
                    <a:pt x="1" y="1753"/>
                  </a:lnTo>
                  <a:lnTo>
                    <a:pt x="1746" y="1753"/>
                  </a:lnTo>
                  <a:lnTo>
                    <a:pt x="1753" y="1"/>
                  </a:lnTo>
                  <a:close/>
                </a:path>
              </a:pathLst>
            </a:custGeom>
            <a:solidFill>
              <a:srgbClr val="E8C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96;p42">
              <a:extLst>
                <a:ext uri="{FF2B5EF4-FFF2-40B4-BE49-F238E27FC236}">
                  <a16:creationId xmlns:a16="http://schemas.microsoft.com/office/drawing/2014/main" id="{A2B11A38-C5FB-C110-8A80-B89C2A588F90}"/>
                </a:ext>
              </a:extLst>
            </p:cNvPr>
            <p:cNvSpPr/>
            <p:nvPr/>
          </p:nvSpPr>
          <p:spPr>
            <a:xfrm>
              <a:off x="7677608" y="3383615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1752" y="1753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97;p42">
              <a:extLst>
                <a:ext uri="{FF2B5EF4-FFF2-40B4-BE49-F238E27FC236}">
                  <a16:creationId xmlns:a16="http://schemas.microsoft.com/office/drawing/2014/main" id="{C52401A9-61C5-80BA-3A73-E3D159779D52}"/>
                </a:ext>
              </a:extLst>
            </p:cNvPr>
            <p:cNvSpPr/>
            <p:nvPr/>
          </p:nvSpPr>
          <p:spPr>
            <a:xfrm>
              <a:off x="7781876" y="3383615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1" y="1"/>
                  </a:moveTo>
                  <a:lnTo>
                    <a:pt x="1" y="1753"/>
                  </a:lnTo>
                  <a:lnTo>
                    <a:pt x="1753" y="1753"/>
                  </a:lnTo>
                  <a:lnTo>
                    <a:pt x="1753" y="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98;p42">
              <a:extLst>
                <a:ext uri="{FF2B5EF4-FFF2-40B4-BE49-F238E27FC236}">
                  <a16:creationId xmlns:a16="http://schemas.microsoft.com/office/drawing/2014/main" id="{64DC4823-F3A7-6166-9C8A-BB3C11F75B40}"/>
                </a:ext>
              </a:extLst>
            </p:cNvPr>
            <p:cNvSpPr/>
            <p:nvPr/>
          </p:nvSpPr>
          <p:spPr>
            <a:xfrm>
              <a:off x="7886184" y="3383897"/>
              <a:ext cx="70655" cy="70695"/>
            </a:xfrm>
            <a:custGeom>
              <a:avLst/>
              <a:gdLst/>
              <a:ahLst/>
              <a:cxnLst/>
              <a:rect l="l" t="t" r="r" b="b"/>
              <a:pathLst>
                <a:path w="1753" h="1754" extrusionOk="0">
                  <a:moveTo>
                    <a:pt x="8" y="1"/>
                  </a:moveTo>
                  <a:lnTo>
                    <a:pt x="0" y="1746"/>
                  </a:lnTo>
                  <a:lnTo>
                    <a:pt x="1752" y="1753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99;p42">
              <a:extLst>
                <a:ext uri="{FF2B5EF4-FFF2-40B4-BE49-F238E27FC236}">
                  <a16:creationId xmlns:a16="http://schemas.microsoft.com/office/drawing/2014/main" id="{81BA46EF-4B67-8AFA-9209-FBBCE396C9CE}"/>
                </a:ext>
              </a:extLst>
            </p:cNvPr>
            <p:cNvSpPr/>
            <p:nvPr/>
          </p:nvSpPr>
          <p:spPr>
            <a:xfrm>
              <a:off x="7990774" y="3383897"/>
              <a:ext cx="70655" cy="70695"/>
            </a:xfrm>
            <a:custGeom>
              <a:avLst/>
              <a:gdLst/>
              <a:ahLst/>
              <a:cxnLst/>
              <a:rect l="l" t="t" r="r" b="b"/>
              <a:pathLst>
                <a:path w="1753" h="1754" extrusionOk="0">
                  <a:moveTo>
                    <a:pt x="0" y="1"/>
                  </a:moveTo>
                  <a:lnTo>
                    <a:pt x="0" y="1753"/>
                  </a:lnTo>
                  <a:lnTo>
                    <a:pt x="1745" y="1753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00;p42">
              <a:extLst>
                <a:ext uri="{FF2B5EF4-FFF2-40B4-BE49-F238E27FC236}">
                  <a16:creationId xmlns:a16="http://schemas.microsoft.com/office/drawing/2014/main" id="{47E758B4-858B-0CC3-8A7A-D09EE0DD323E}"/>
                </a:ext>
              </a:extLst>
            </p:cNvPr>
            <p:cNvSpPr/>
            <p:nvPr/>
          </p:nvSpPr>
          <p:spPr>
            <a:xfrm>
              <a:off x="8095042" y="3383897"/>
              <a:ext cx="70655" cy="70695"/>
            </a:xfrm>
            <a:custGeom>
              <a:avLst/>
              <a:gdLst/>
              <a:ahLst/>
              <a:cxnLst/>
              <a:rect l="l" t="t" r="r" b="b"/>
              <a:pathLst>
                <a:path w="1753" h="1754" extrusionOk="0">
                  <a:moveTo>
                    <a:pt x="1" y="1"/>
                  </a:moveTo>
                  <a:lnTo>
                    <a:pt x="1" y="1753"/>
                  </a:lnTo>
                  <a:lnTo>
                    <a:pt x="1753" y="1753"/>
                  </a:lnTo>
                  <a:lnTo>
                    <a:pt x="17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01;p42">
              <a:extLst>
                <a:ext uri="{FF2B5EF4-FFF2-40B4-BE49-F238E27FC236}">
                  <a16:creationId xmlns:a16="http://schemas.microsoft.com/office/drawing/2014/main" id="{DBCC1D5A-0F51-338B-D146-8C806977C707}"/>
                </a:ext>
              </a:extLst>
            </p:cNvPr>
            <p:cNvSpPr/>
            <p:nvPr/>
          </p:nvSpPr>
          <p:spPr>
            <a:xfrm>
              <a:off x="8199350" y="3383897"/>
              <a:ext cx="70655" cy="70695"/>
            </a:xfrm>
            <a:custGeom>
              <a:avLst/>
              <a:gdLst/>
              <a:ahLst/>
              <a:cxnLst/>
              <a:rect l="l" t="t" r="r" b="b"/>
              <a:pathLst>
                <a:path w="1753" h="1754" extrusionOk="0">
                  <a:moveTo>
                    <a:pt x="0" y="1"/>
                  </a:moveTo>
                  <a:lnTo>
                    <a:pt x="0" y="1753"/>
                  </a:lnTo>
                  <a:lnTo>
                    <a:pt x="1752" y="1753"/>
                  </a:lnTo>
                  <a:lnTo>
                    <a:pt x="1752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02;p42">
              <a:extLst>
                <a:ext uri="{FF2B5EF4-FFF2-40B4-BE49-F238E27FC236}">
                  <a16:creationId xmlns:a16="http://schemas.microsoft.com/office/drawing/2014/main" id="{0A96E58A-8411-824C-0139-7F6644FBC636}"/>
                </a:ext>
              </a:extLst>
            </p:cNvPr>
            <p:cNvSpPr/>
            <p:nvPr/>
          </p:nvSpPr>
          <p:spPr>
            <a:xfrm>
              <a:off x="8303618" y="3384219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8" y="0"/>
                  </a:moveTo>
                  <a:lnTo>
                    <a:pt x="1" y="1752"/>
                  </a:lnTo>
                  <a:lnTo>
                    <a:pt x="1753" y="1752"/>
                  </a:lnTo>
                  <a:lnTo>
                    <a:pt x="17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03;p42">
              <a:extLst>
                <a:ext uri="{FF2B5EF4-FFF2-40B4-BE49-F238E27FC236}">
                  <a16:creationId xmlns:a16="http://schemas.microsoft.com/office/drawing/2014/main" id="{E6C1A2D6-604A-1A07-9AE1-77264ABC5B21}"/>
                </a:ext>
              </a:extLst>
            </p:cNvPr>
            <p:cNvSpPr/>
            <p:nvPr/>
          </p:nvSpPr>
          <p:spPr>
            <a:xfrm>
              <a:off x="7573017" y="3509365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0" y="0"/>
                  </a:moveTo>
                  <a:lnTo>
                    <a:pt x="0" y="1752"/>
                  </a:lnTo>
                  <a:lnTo>
                    <a:pt x="1753" y="1752"/>
                  </a:lnTo>
                  <a:lnTo>
                    <a:pt x="1753" y="0"/>
                  </a:lnTo>
                  <a:close/>
                </a:path>
              </a:pathLst>
            </a:custGeom>
            <a:solidFill>
              <a:srgbClr val="E8C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04;p42">
              <a:extLst>
                <a:ext uri="{FF2B5EF4-FFF2-40B4-BE49-F238E27FC236}">
                  <a16:creationId xmlns:a16="http://schemas.microsoft.com/office/drawing/2014/main" id="{A0515B02-31AF-311D-6958-67F52C30F51F}"/>
                </a:ext>
              </a:extLst>
            </p:cNvPr>
            <p:cNvSpPr/>
            <p:nvPr/>
          </p:nvSpPr>
          <p:spPr>
            <a:xfrm>
              <a:off x="7677285" y="3509365"/>
              <a:ext cx="70977" cy="70655"/>
            </a:xfrm>
            <a:custGeom>
              <a:avLst/>
              <a:gdLst/>
              <a:ahLst/>
              <a:cxnLst/>
              <a:rect l="l" t="t" r="r" b="b"/>
              <a:pathLst>
                <a:path w="1761" h="1753" extrusionOk="0">
                  <a:moveTo>
                    <a:pt x="8" y="0"/>
                  </a:moveTo>
                  <a:lnTo>
                    <a:pt x="1" y="1752"/>
                  </a:lnTo>
                  <a:lnTo>
                    <a:pt x="1753" y="1752"/>
                  </a:lnTo>
                  <a:lnTo>
                    <a:pt x="176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05;p42">
              <a:extLst>
                <a:ext uri="{FF2B5EF4-FFF2-40B4-BE49-F238E27FC236}">
                  <a16:creationId xmlns:a16="http://schemas.microsoft.com/office/drawing/2014/main" id="{07DE4491-2E7F-B71B-1767-A3FBB75E07DE}"/>
                </a:ext>
              </a:extLst>
            </p:cNvPr>
            <p:cNvSpPr/>
            <p:nvPr/>
          </p:nvSpPr>
          <p:spPr>
            <a:xfrm>
              <a:off x="7781876" y="3509647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1" y="1"/>
                  </a:moveTo>
                  <a:lnTo>
                    <a:pt x="1" y="1753"/>
                  </a:lnTo>
                  <a:lnTo>
                    <a:pt x="1753" y="1753"/>
                  </a:lnTo>
                  <a:lnTo>
                    <a:pt x="17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06;p42">
              <a:extLst>
                <a:ext uri="{FF2B5EF4-FFF2-40B4-BE49-F238E27FC236}">
                  <a16:creationId xmlns:a16="http://schemas.microsoft.com/office/drawing/2014/main" id="{79E71F23-1EBE-36A4-F1E4-EF9D0CFC2D69}"/>
                </a:ext>
              </a:extLst>
            </p:cNvPr>
            <p:cNvSpPr/>
            <p:nvPr/>
          </p:nvSpPr>
          <p:spPr>
            <a:xfrm>
              <a:off x="7886184" y="3509647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1752" y="1753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07;p42">
              <a:extLst>
                <a:ext uri="{FF2B5EF4-FFF2-40B4-BE49-F238E27FC236}">
                  <a16:creationId xmlns:a16="http://schemas.microsoft.com/office/drawing/2014/main" id="{C7187CB1-DFBB-F034-E55E-75DD8CED65F7}"/>
                </a:ext>
              </a:extLst>
            </p:cNvPr>
            <p:cNvSpPr/>
            <p:nvPr/>
          </p:nvSpPr>
          <p:spPr>
            <a:xfrm>
              <a:off x="7990452" y="3509647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1" y="1"/>
                  </a:moveTo>
                  <a:lnTo>
                    <a:pt x="1" y="1753"/>
                  </a:lnTo>
                  <a:lnTo>
                    <a:pt x="1753" y="1753"/>
                  </a:lnTo>
                  <a:lnTo>
                    <a:pt x="17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08;p42">
              <a:extLst>
                <a:ext uri="{FF2B5EF4-FFF2-40B4-BE49-F238E27FC236}">
                  <a16:creationId xmlns:a16="http://schemas.microsoft.com/office/drawing/2014/main" id="{7F6D2019-BAFA-5FA2-D4B4-A810C2078653}"/>
                </a:ext>
              </a:extLst>
            </p:cNvPr>
            <p:cNvSpPr/>
            <p:nvPr/>
          </p:nvSpPr>
          <p:spPr>
            <a:xfrm>
              <a:off x="8095042" y="3509647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1" y="1"/>
                  </a:moveTo>
                  <a:lnTo>
                    <a:pt x="1" y="1753"/>
                  </a:lnTo>
                  <a:lnTo>
                    <a:pt x="1745" y="1753"/>
                  </a:lnTo>
                  <a:lnTo>
                    <a:pt x="1753" y="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09;p42">
              <a:extLst>
                <a:ext uri="{FF2B5EF4-FFF2-40B4-BE49-F238E27FC236}">
                  <a16:creationId xmlns:a16="http://schemas.microsoft.com/office/drawing/2014/main" id="{187357CF-2A52-3A07-3AAF-8240DF2828BC}"/>
                </a:ext>
              </a:extLst>
            </p:cNvPr>
            <p:cNvSpPr/>
            <p:nvPr/>
          </p:nvSpPr>
          <p:spPr>
            <a:xfrm>
              <a:off x="8199350" y="3509969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0" y="0"/>
                  </a:moveTo>
                  <a:lnTo>
                    <a:pt x="0" y="1752"/>
                  </a:lnTo>
                  <a:lnTo>
                    <a:pt x="1752" y="1752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10;p42">
              <a:extLst>
                <a:ext uri="{FF2B5EF4-FFF2-40B4-BE49-F238E27FC236}">
                  <a16:creationId xmlns:a16="http://schemas.microsoft.com/office/drawing/2014/main" id="{FECE1797-263B-321B-143D-EADEBEFE3785}"/>
                </a:ext>
              </a:extLst>
            </p:cNvPr>
            <p:cNvSpPr/>
            <p:nvPr/>
          </p:nvSpPr>
          <p:spPr>
            <a:xfrm>
              <a:off x="8303618" y="3509969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1" y="0"/>
                  </a:moveTo>
                  <a:lnTo>
                    <a:pt x="1" y="1752"/>
                  </a:lnTo>
                  <a:lnTo>
                    <a:pt x="1753" y="1752"/>
                  </a:lnTo>
                  <a:lnTo>
                    <a:pt x="17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11;p42">
              <a:extLst>
                <a:ext uri="{FF2B5EF4-FFF2-40B4-BE49-F238E27FC236}">
                  <a16:creationId xmlns:a16="http://schemas.microsoft.com/office/drawing/2014/main" id="{FECB0CB6-4BB2-EF47-1EB3-F6A4AC899D98}"/>
                </a:ext>
              </a:extLst>
            </p:cNvPr>
            <p:cNvSpPr/>
            <p:nvPr/>
          </p:nvSpPr>
          <p:spPr>
            <a:xfrm>
              <a:off x="7564956" y="3077300"/>
              <a:ext cx="60820" cy="60820"/>
            </a:xfrm>
            <a:custGeom>
              <a:avLst/>
              <a:gdLst/>
              <a:ahLst/>
              <a:cxnLst/>
              <a:rect l="l" t="t" r="r" b="b"/>
              <a:pathLst>
                <a:path w="1509" h="1509" extrusionOk="0">
                  <a:moveTo>
                    <a:pt x="755" y="1"/>
                  </a:moveTo>
                  <a:cubicBezTo>
                    <a:pt x="341" y="1"/>
                    <a:pt x="1" y="333"/>
                    <a:pt x="1" y="755"/>
                  </a:cubicBezTo>
                  <a:cubicBezTo>
                    <a:pt x="1" y="1169"/>
                    <a:pt x="341" y="1509"/>
                    <a:pt x="755" y="1509"/>
                  </a:cubicBezTo>
                  <a:cubicBezTo>
                    <a:pt x="1169" y="1509"/>
                    <a:pt x="1509" y="1169"/>
                    <a:pt x="1509" y="755"/>
                  </a:cubicBezTo>
                  <a:cubicBezTo>
                    <a:pt x="1509" y="341"/>
                    <a:pt x="1169" y="1"/>
                    <a:pt x="755" y="1"/>
                  </a:cubicBezTo>
                  <a:close/>
                </a:path>
              </a:pathLst>
            </a:custGeom>
            <a:solidFill>
              <a:srgbClr val="F4E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12;p42">
              <a:extLst>
                <a:ext uri="{FF2B5EF4-FFF2-40B4-BE49-F238E27FC236}">
                  <a16:creationId xmlns:a16="http://schemas.microsoft.com/office/drawing/2014/main" id="{5F724CE0-489E-67FC-EBC1-2077EE84754A}"/>
                </a:ext>
              </a:extLst>
            </p:cNvPr>
            <p:cNvSpPr/>
            <p:nvPr/>
          </p:nvSpPr>
          <p:spPr>
            <a:xfrm>
              <a:off x="7583456" y="2998948"/>
              <a:ext cx="23861" cy="121318"/>
            </a:xfrm>
            <a:custGeom>
              <a:avLst/>
              <a:gdLst/>
              <a:ahLst/>
              <a:cxnLst/>
              <a:rect l="l" t="t" r="r" b="b"/>
              <a:pathLst>
                <a:path w="592" h="3010" extrusionOk="0">
                  <a:moveTo>
                    <a:pt x="296" y="0"/>
                  </a:moveTo>
                  <a:cubicBezTo>
                    <a:pt x="133" y="0"/>
                    <a:pt x="8" y="133"/>
                    <a:pt x="8" y="296"/>
                  </a:cubicBezTo>
                  <a:lnTo>
                    <a:pt x="0" y="2721"/>
                  </a:lnTo>
                  <a:cubicBezTo>
                    <a:pt x="0" y="2884"/>
                    <a:pt x="133" y="3009"/>
                    <a:pt x="296" y="3009"/>
                  </a:cubicBezTo>
                  <a:cubicBezTo>
                    <a:pt x="459" y="3009"/>
                    <a:pt x="584" y="2884"/>
                    <a:pt x="584" y="2721"/>
                  </a:cubicBezTo>
                  <a:lnTo>
                    <a:pt x="584" y="296"/>
                  </a:lnTo>
                  <a:cubicBezTo>
                    <a:pt x="592" y="133"/>
                    <a:pt x="459" y="0"/>
                    <a:pt x="296" y="0"/>
                  </a:cubicBezTo>
                  <a:close/>
                </a:path>
              </a:pathLst>
            </a:custGeom>
            <a:solidFill>
              <a:srgbClr val="5B4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413;p42">
              <a:extLst>
                <a:ext uri="{FF2B5EF4-FFF2-40B4-BE49-F238E27FC236}">
                  <a16:creationId xmlns:a16="http://schemas.microsoft.com/office/drawing/2014/main" id="{713F143C-0F99-6498-7366-A979DFBE96F2}"/>
                </a:ext>
              </a:extLst>
            </p:cNvPr>
            <p:cNvSpPr/>
            <p:nvPr/>
          </p:nvSpPr>
          <p:spPr>
            <a:xfrm>
              <a:off x="7648992" y="3077300"/>
              <a:ext cx="60820" cy="60820"/>
            </a:xfrm>
            <a:custGeom>
              <a:avLst/>
              <a:gdLst/>
              <a:ahLst/>
              <a:cxnLst/>
              <a:rect l="l" t="t" r="r" b="b"/>
              <a:pathLst>
                <a:path w="1509" h="1509" extrusionOk="0">
                  <a:moveTo>
                    <a:pt x="755" y="1"/>
                  </a:moveTo>
                  <a:cubicBezTo>
                    <a:pt x="341" y="1"/>
                    <a:pt x="8" y="341"/>
                    <a:pt x="1" y="755"/>
                  </a:cubicBezTo>
                  <a:cubicBezTo>
                    <a:pt x="1" y="1169"/>
                    <a:pt x="341" y="1509"/>
                    <a:pt x="755" y="1509"/>
                  </a:cubicBezTo>
                  <a:cubicBezTo>
                    <a:pt x="1169" y="1509"/>
                    <a:pt x="1509" y="1169"/>
                    <a:pt x="1509" y="755"/>
                  </a:cubicBezTo>
                  <a:cubicBezTo>
                    <a:pt x="1509" y="341"/>
                    <a:pt x="1176" y="1"/>
                    <a:pt x="755" y="1"/>
                  </a:cubicBezTo>
                  <a:close/>
                </a:path>
              </a:pathLst>
            </a:custGeom>
            <a:solidFill>
              <a:srgbClr val="F4E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14;p42">
              <a:extLst>
                <a:ext uri="{FF2B5EF4-FFF2-40B4-BE49-F238E27FC236}">
                  <a16:creationId xmlns:a16="http://schemas.microsoft.com/office/drawing/2014/main" id="{7B4D564B-2B58-4BD2-0A96-2FFA8C025378}"/>
                </a:ext>
              </a:extLst>
            </p:cNvPr>
            <p:cNvSpPr/>
            <p:nvPr/>
          </p:nvSpPr>
          <p:spPr>
            <a:xfrm>
              <a:off x="7667773" y="2998948"/>
              <a:ext cx="23578" cy="121600"/>
            </a:xfrm>
            <a:custGeom>
              <a:avLst/>
              <a:gdLst/>
              <a:ahLst/>
              <a:cxnLst/>
              <a:rect l="l" t="t" r="r" b="b"/>
              <a:pathLst>
                <a:path w="585" h="3017" extrusionOk="0">
                  <a:moveTo>
                    <a:pt x="289" y="0"/>
                  </a:moveTo>
                  <a:cubicBezTo>
                    <a:pt x="133" y="0"/>
                    <a:pt x="0" y="133"/>
                    <a:pt x="0" y="296"/>
                  </a:cubicBezTo>
                  <a:lnTo>
                    <a:pt x="0" y="2721"/>
                  </a:lnTo>
                  <a:cubicBezTo>
                    <a:pt x="0" y="2884"/>
                    <a:pt x="126" y="3017"/>
                    <a:pt x="289" y="3017"/>
                  </a:cubicBezTo>
                  <a:cubicBezTo>
                    <a:pt x="451" y="3017"/>
                    <a:pt x="584" y="2884"/>
                    <a:pt x="584" y="2721"/>
                  </a:cubicBezTo>
                  <a:lnTo>
                    <a:pt x="584" y="296"/>
                  </a:lnTo>
                  <a:cubicBezTo>
                    <a:pt x="584" y="133"/>
                    <a:pt x="451" y="0"/>
                    <a:pt x="289" y="0"/>
                  </a:cubicBezTo>
                  <a:close/>
                </a:path>
              </a:pathLst>
            </a:custGeom>
            <a:solidFill>
              <a:srgbClr val="5B4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415;p42">
              <a:extLst>
                <a:ext uri="{FF2B5EF4-FFF2-40B4-BE49-F238E27FC236}">
                  <a16:creationId xmlns:a16="http://schemas.microsoft.com/office/drawing/2014/main" id="{0E38E89B-2F2F-7A90-1C37-DC2205B92436}"/>
                </a:ext>
              </a:extLst>
            </p:cNvPr>
            <p:cNvSpPr/>
            <p:nvPr/>
          </p:nvSpPr>
          <p:spPr>
            <a:xfrm>
              <a:off x="8238083" y="3077905"/>
              <a:ext cx="60820" cy="60538"/>
            </a:xfrm>
            <a:custGeom>
              <a:avLst/>
              <a:gdLst/>
              <a:ahLst/>
              <a:cxnLst/>
              <a:rect l="l" t="t" r="r" b="b"/>
              <a:pathLst>
                <a:path w="1509" h="1502" extrusionOk="0">
                  <a:moveTo>
                    <a:pt x="754" y="1"/>
                  </a:moveTo>
                  <a:cubicBezTo>
                    <a:pt x="340" y="1"/>
                    <a:pt x="8" y="333"/>
                    <a:pt x="8" y="747"/>
                  </a:cubicBezTo>
                  <a:cubicBezTo>
                    <a:pt x="0" y="1169"/>
                    <a:pt x="340" y="1501"/>
                    <a:pt x="754" y="1501"/>
                  </a:cubicBezTo>
                  <a:cubicBezTo>
                    <a:pt x="1168" y="1501"/>
                    <a:pt x="1508" y="1169"/>
                    <a:pt x="1508" y="755"/>
                  </a:cubicBezTo>
                  <a:cubicBezTo>
                    <a:pt x="1508" y="333"/>
                    <a:pt x="1176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416;p42">
              <a:extLst>
                <a:ext uri="{FF2B5EF4-FFF2-40B4-BE49-F238E27FC236}">
                  <a16:creationId xmlns:a16="http://schemas.microsoft.com/office/drawing/2014/main" id="{D61696DC-7958-4BB8-E228-97C287A25EA4}"/>
                </a:ext>
              </a:extLst>
            </p:cNvPr>
            <p:cNvSpPr/>
            <p:nvPr/>
          </p:nvSpPr>
          <p:spPr>
            <a:xfrm>
              <a:off x="8256865" y="2999553"/>
              <a:ext cx="23578" cy="121318"/>
            </a:xfrm>
            <a:custGeom>
              <a:avLst/>
              <a:gdLst/>
              <a:ahLst/>
              <a:cxnLst/>
              <a:rect l="l" t="t" r="r" b="b"/>
              <a:pathLst>
                <a:path w="585" h="3010" extrusionOk="0">
                  <a:moveTo>
                    <a:pt x="296" y="0"/>
                  </a:moveTo>
                  <a:cubicBezTo>
                    <a:pt x="133" y="0"/>
                    <a:pt x="0" y="133"/>
                    <a:pt x="0" y="289"/>
                  </a:cubicBezTo>
                  <a:lnTo>
                    <a:pt x="0" y="2721"/>
                  </a:lnTo>
                  <a:cubicBezTo>
                    <a:pt x="0" y="2883"/>
                    <a:pt x="133" y="3009"/>
                    <a:pt x="288" y="3009"/>
                  </a:cubicBezTo>
                  <a:cubicBezTo>
                    <a:pt x="451" y="3009"/>
                    <a:pt x="584" y="2883"/>
                    <a:pt x="584" y="2721"/>
                  </a:cubicBezTo>
                  <a:lnTo>
                    <a:pt x="584" y="289"/>
                  </a:lnTo>
                  <a:cubicBezTo>
                    <a:pt x="584" y="133"/>
                    <a:pt x="451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417;p42">
              <a:extLst>
                <a:ext uri="{FF2B5EF4-FFF2-40B4-BE49-F238E27FC236}">
                  <a16:creationId xmlns:a16="http://schemas.microsoft.com/office/drawing/2014/main" id="{A6129922-8343-EC0D-8116-0F1629F5228A}"/>
                </a:ext>
              </a:extLst>
            </p:cNvPr>
            <p:cNvSpPr/>
            <p:nvPr/>
          </p:nvSpPr>
          <p:spPr>
            <a:xfrm>
              <a:off x="8322400" y="3077905"/>
              <a:ext cx="60820" cy="60820"/>
            </a:xfrm>
            <a:custGeom>
              <a:avLst/>
              <a:gdLst/>
              <a:ahLst/>
              <a:cxnLst/>
              <a:rect l="l" t="t" r="r" b="b"/>
              <a:pathLst>
                <a:path w="1509" h="1509" extrusionOk="0">
                  <a:moveTo>
                    <a:pt x="754" y="1"/>
                  </a:moveTo>
                  <a:cubicBezTo>
                    <a:pt x="340" y="1"/>
                    <a:pt x="0" y="333"/>
                    <a:pt x="0" y="755"/>
                  </a:cubicBezTo>
                  <a:cubicBezTo>
                    <a:pt x="0" y="1169"/>
                    <a:pt x="333" y="1501"/>
                    <a:pt x="754" y="1509"/>
                  </a:cubicBezTo>
                  <a:cubicBezTo>
                    <a:pt x="1168" y="1509"/>
                    <a:pt x="1509" y="1169"/>
                    <a:pt x="1509" y="755"/>
                  </a:cubicBezTo>
                  <a:cubicBezTo>
                    <a:pt x="1509" y="341"/>
                    <a:pt x="1168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418;p42">
              <a:extLst>
                <a:ext uri="{FF2B5EF4-FFF2-40B4-BE49-F238E27FC236}">
                  <a16:creationId xmlns:a16="http://schemas.microsoft.com/office/drawing/2014/main" id="{F67D803E-3018-D7F4-269C-10036F736570}"/>
                </a:ext>
              </a:extLst>
            </p:cNvPr>
            <p:cNvSpPr/>
            <p:nvPr/>
          </p:nvSpPr>
          <p:spPr>
            <a:xfrm>
              <a:off x="8340860" y="2999553"/>
              <a:ext cx="23578" cy="121318"/>
            </a:xfrm>
            <a:custGeom>
              <a:avLst/>
              <a:gdLst/>
              <a:ahLst/>
              <a:cxnLst/>
              <a:rect l="l" t="t" r="r" b="b"/>
              <a:pathLst>
                <a:path w="585" h="3010" extrusionOk="0">
                  <a:moveTo>
                    <a:pt x="296" y="0"/>
                  </a:moveTo>
                  <a:cubicBezTo>
                    <a:pt x="134" y="0"/>
                    <a:pt x="8" y="133"/>
                    <a:pt x="8" y="296"/>
                  </a:cubicBezTo>
                  <a:lnTo>
                    <a:pt x="1" y="2721"/>
                  </a:lnTo>
                  <a:cubicBezTo>
                    <a:pt x="1" y="2883"/>
                    <a:pt x="134" y="3009"/>
                    <a:pt x="296" y="3009"/>
                  </a:cubicBezTo>
                  <a:cubicBezTo>
                    <a:pt x="459" y="3009"/>
                    <a:pt x="585" y="2883"/>
                    <a:pt x="585" y="2721"/>
                  </a:cubicBezTo>
                  <a:lnTo>
                    <a:pt x="585" y="296"/>
                  </a:lnTo>
                  <a:cubicBezTo>
                    <a:pt x="585" y="133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419;p42">
              <a:extLst>
                <a:ext uri="{FF2B5EF4-FFF2-40B4-BE49-F238E27FC236}">
                  <a16:creationId xmlns:a16="http://schemas.microsoft.com/office/drawing/2014/main" id="{AC2557D3-4305-92F3-8F83-AC48E31691F6}"/>
                </a:ext>
              </a:extLst>
            </p:cNvPr>
            <p:cNvSpPr/>
            <p:nvPr/>
          </p:nvSpPr>
          <p:spPr>
            <a:xfrm>
              <a:off x="6601637" y="2864573"/>
              <a:ext cx="77507" cy="109912"/>
            </a:xfrm>
            <a:custGeom>
              <a:avLst/>
              <a:gdLst/>
              <a:ahLst/>
              <a:cxnLst/>
              <a:rect l="l" t="t" r="r" b="b"/>
              <a:pathLst>
                <a:path w="1923" h="2727" extrusionOk="0">
                  <a:moveTo>
                    <a:pt x="1627" y="0"/>
                  </a:moveTo>
                  <a:cubicBezTo>
                    <a:pt x="1154" y="52"/>
                    <a:pt x="748" y="67"/>
                    <a:pt x="467" y="422"/>
                  </a:cubicBezTo>
                  <a:cubicBezTo>
                    <a:pt x="186" y="784"/>
                    <a:pt x="1" y="2595"/>
                    <a:pt x="289" y="2713"/>
                  </a:cubicBezTo>
                  <a:cubicBezTo>
                    <a:pt x="310" y="2723"/>
                    <a:pt x="332" y="2727"/>
                    <a:pt x="353" y="2727"/>
                  </a:cubicBezTo>
                  <a:cubicBezTo>
                    <a:pt x="618" y="2727"/>
                    <a:pt x="866" y="2048"/>
                    <a:pt x="866" y="2048"/>
                  </a:cubicBezTo>
                  <a:lnTo>
                    <a:pt x="1923" y="1804"/>
                  </a:lnTo>
                  <a:lnTo>
                    <a:pt x="1627" y="0"/>
                  </a:lnTo>
                  <a:close/>
                </a:path>
              </a:pathLst>
            </a:custGeom>
            <a:solidFill>
              <a:srgbClr val="F6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420;p42">
              <a:extLst>
                <a:ext uri="{FF2B5EF4-FFF2-40B4-BE49-F238E27FC236}">
                  <a16:creationId xmlns:a16="http://schemas.microsoft.com/office/drawing/2014/main" id="{265FFF6C-FF86-D4D5-3C65-B27518DFB604}"/>
                </a:ext>
              </a:extLst>
            </p:cNvPr>
            <p:cNvSpPr/>
            <p:nvPr/>
          </p:nvSpPr>
          <p:spPr>
            <a:xfrm>
              <a:off x="6548032" y="2759418"/>
              <a:ext cx="254204" cy="325664"/>
            </a:xfrm>
            <a:custGeom>
              <a:avLst/>
              <a:gdLst/>
              <a:ahLst/>
              <a:cxnLst/>
              <a:rect l="l" t="t" r="r" b="b"/>
              <a:pathLst>
                <a:path w="6307" h="8080" extrusionOk="0">
                  <a:moveTo>
                    <a:pt x="1176" y="1"/>
                  </a:moveTo>
                  <a:cubicBezTo>
                    <a:pt x="1158" y="1"/>
                    <a:pt x="1141" y="3"/>
                    <a:pt x="1124" y="7"/>
                  </a:cubicBezTo>
                  <a:cubicBezTo>
                    <a:pt x="769" y="96"/>
                    <a:pt x="1464" y="1242"/>
                    <a:pt x="1745" y="1818"/>
                  </a:cubicBezTo>
                  <a:cubicBezTo>
                    <a:pt x="2033" y="2402"/>
                    <a:pt x="2891" y="3755"/>
                    <a:pt x="2625" y="4125"/>
                  </a:cubicBezTo>
                  <a:cubicBezTo>
                    <a:pt x="2534" y="4244"/>
                    <a:pt x="2424" y="4290"/>
                    <a:pt x="2297" y="4290"/>
                  </a:cubicBezTo>
                  <a:cubicBezTo>
                    <a:pt x="2039" y="4290"/>
                    <a:pt x="1710" y="4101"/>
                    <a:pt x="1338" y="3962"/>
                  </a:cubicBezTo>
                  <a:cubicBezTo>
                    <a:pt x="954" y="3814"/>
                    <a:pt x="598" y="3683"/>
                    <a:pt x="367" y="3683"/>
                  </a:cubicBezTo>
                  <a:cubicBezTo>
                    <a:pt x="264" y="3683"/>
                    <a:pt x="186" y="3709"/>
                    <a:pt x="141" y="3770"/>
                  </a:cubicBezTo>
                  <a:cubicBezTo>
                    <a:pt x="0" y="3970"/>
                    <a:pt x="429" y="4191"/>
                    <a:pt x="1338" y="4783"/>
                  </a:cubicBezTo>
                  <a:cubicBezTo>
                    <a:pt x="2240" y="5374"/>
                    <a:pt x="2669" y="5877"/>
                    <a:pt x="3231" y="6276"/>
                  </a:cubicBezTo>
                  <a:cubicBezTo>
                    <a:pt x="3800" y="6683"/>
                    <a:pt x="4273" y="8080"/>
                    <a:pt x="4273" y="8080"/>
                  </a:cubicBezTo>
                  <a:lnTo>
                    <a:pt x="6306" y="6831"/>
                  </a:lnTo>
                  <a:lnTo>
                    <a:pt x="5367" y="5478"/>
                  </a:lnTo>
                  <a:cubicBezTo>
                    <a:pt x="5020" y="4938"/>
                    <a:pt x="4502" y="3142"/>
                    <a:pt x="4295" y="2875"/>
                  </a:cubicBezTo>
                  <a:cubicBezTo>
                    <a:pt x="4081" y="2609"/>
                    <a:pt x="3379" y="2594"/>
                    <a:pt x="3379" y="2594"/>
                  </a:cubicBezTo>
                  <a:cubicBezTo>
                    <a:pt x="3379" y="2594"/>
                    <a:pt x="2750" y="1996"/>
                    <a:pt x="2358" y="1397"/>
                  </a:cubicBezTo>
                  <a:cubicBezTo>
                    <a:pt x="1985" y="826"/>
                    <a:pt x="1531" y="1"/>
                    <a:pt x="1176" y="1"/>
                  </a:cubicBezTo>
                  <a:close/>
                </a:path>
              </a:pathLst>
            </a:custGeom>
            <a:solidFill>
              <a:srgbClr val="F8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421;p42">
              <a:extLst>
                <a:ext uri="{FF2B5EF4-FFF2-40B4-BE49-F238E27FC236}">
                  <a16:creationId xmlns:a16="http://schemas.microsoft.com/office/drawing/2014/main" id="{063D6CAC-2143-93C4-699F-8761B8AAC798}"/>
                </a:ext>
              </a:extLst>
            </p:cNvPr>
            <p:cNvSpPr/>
            <p:nvPr/>
          </p:nvSpPr>
          <p:spPr>
            <a:xfrm>
              <a:off x="6684785" y="2911931"/>
              <a:ext cx="542022" cy="539885"/>
            </a:xfrm>
            <a:custGeom>
              <a:avLst/>
              <a:gdLst/>
              <a:ahLst/>
              <a:cxnLst/>
              <a:rect l="l" t="t" r="r" b="b"/>
              <a:pathLst>
                <a:path w="13448" h="13395" extrusionOk="0">
                  <a:moveTo>
                    <a:pt x="13160" y="1"/>
                  </a:moveTo>
                  <a:cubicBezTo>
                    <a:pt x="10742" y="888"/>
                    <a:pt x="7186" y="6854"/>
                    <a:pt x="7186" y="6854"/>
                  </a:cubicBezTo>
                  <a:lnTo>
                    <a:pt x="2876" y="1915"/>
                  </a:lnTo>
                  <a:cubicBezTo>
                    <a:pt x="2876" y="1915"/>
                    <a:pt x="1132" y="2389"/>
                    <a:pt x="0" y="3786"/>
                  </a:cubicBezTo>
                  <a:cubicBezTo>
                    <a:pt x="0" y="3786"/>
                    <a:pt x="3808" y="13175"/>
                    <a:pt x="7401" y="13389"/>
                  </a:cubicBezTo>
                  <a:cubicBezTo>
                    <a:pt x="7461" y="13393"/>
                    <a:pt x="7521" y="13395"/>
                    <a:pt x="7581" y="13395"/>
                  </a:cubicBezTo>
                  <a:cubicBezTo>
                    <a:pt x="10943" y="13395"/>
                    <a:pt x="13448" y="7771"/>
                    <a:pt x="13448" y="7771"/>
                  </a:cubicBezTo>
                  <a:lnTo>
                    <a:pt x="131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422;p42">
              <a:extLst>
                <a:ext uri="{FF2B5EF4-FFF2-40B4-BE49-F238E27FC236}">
                  <a16:creationId xmlns:a16="http://schemas.microsoft.com/office/drawing/2014/main" id="{2D75ABE0-DDE0-5A72-E1A3-EFD403CCAAA7}"/>
                </a:ext>
              </a:extLst>
            </p:cNvPr>
            <p:cNvSpPr/>
            <p:nvPr/>
          </p:nvSpPr>
          <p:spPr>
            <a:xfrm>
              <a:off x="6681521" y="3061985"/>
              <a:ext cx="551574" cy="395553"/>
            </a:xfrm>
            <a:custGeom>
              <a:avLst/>
              <a:gdLst/>
              <a:ahLst/>
              <a:cxnLst/>
              <a:rect l="l" t="t" r="r" b="b"/>
              <a:pathLst>
                <a:path w="13685" h="9814" extrusionOk="0">
                  <a:moveTo>
                    <a:pt x="152" y="1"/>
                  </a:moveTo>
                  <a:cubicBezTo>
                    <a:pt x="136" y="1"/>
                    <a:pt x="119" y="4"/>
                    <a:pt x="104" y="11"/>
                  </a:cubicBezTo>
                  <a:cubicBezTo>
                    <a:pt x="30" y="41"/>
                    <a:pt x="0" y="122"/>
                    <a:pt x="22" y="196"/>
                  </a:cubicBezTo>
                  <a:cubicBezTo>
                    <a:pt x="178" y="580"/>
                    <a:pt x="3837" y="9585"/>
                    <a:pt x="7474" y="9807"/>
                  </a:cubicBezTo>
                  <a:cubicBezTo>
                    <a:pt x="7541" y="9807"/>
                    <a:pt x="7600" y="9814"/>
                    <a:pt x="7666" y="9814"/>
                  </a:cubicBezTo>
                  <a:cubicBezTo>
                    <a:pt x="11075" y="9814"/>
                    <a:pt x="13551" y="4343"/>
                    <a:pt x="13655" y="4107"/>
                  </a:cubicBezTo>
                  <a:cubicBezTo>
                    <a:pt x="13684" y="4033"/>
                    <a:pt x="13655" y="3951"/>
                    <a:pt x="13588" y="3922"/>
                  </a:cubicBezTo>
                  <a:cubicBezTo>
                    <a:pt x="13569" y="3914"/>
                    <a:pt x="13549" y="3910"/>
                    <a:pt x="13529" y="3910"/>
                  </a:cubicBezTo>
                  <a:cubicBezTo>
                    <a:pt x="13475" y="3910"/>
                    <a:pt x="13425" y="3939"/>
                    <a:pt x="13403" y="3988"/>
                  </a:cubicBezTo>
                  <a:cubicBezTo>
                    <a:pt x="13382" y="4047"/>
                    <a:pt x="10897" y="9531"/>
                    <a:pt x="7660" y="9531"/>
                  </a:cubicBezTo>
                  <a:cubicBezTo>
                    <a:pt x="7604" y="9531"/>
                    <a:pt x="7546" y="9529"/>
                    <a:pt x="7489" y="9526"/>
                  </a:cubicBezTo>
                  <a:cubicBezTo>
                    <a:pt x="4029" y="9319"/>
                    <a:pt x="318" y="181"/>
                    <a:pt x="281" y="92"/>
                  </a:cubicBezTo>
                  <a:cubicBezTo>
                    <a:pt x="258" y="36"/>
                    <a:pt x="205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423;p42">
              <a:extLst>
                <a:ext uri="{FF2B5EF4-FFF2-40B4-BE49-F238E27FC236}">
                  <a16:creationId xmlns:a16="http://schemas.microsoft.com/office/drawing/2014/main" id="{5DE0CCF8-4877-1351-12B1-E1620C07DB27}"/>
                </a:ext>
              </a:extLst>
            </p:cNvPr>
            <p:cNvSpPr/>
            <p:nvPr/>
          </p:nvSpPr>
          <p:spPr>
            <a:xfrm>
              <a:off x="7136479" y="2877390"/>
              <a:ext cx="534928" cy="775952"/>
            </a:xfrm>
            <a:custGeom>
              <a:avLst/>
              <a:gdLst/>
              <a:ahLst/>
              <a:cxnLst/>
              <a:rect l="l" t="t" r="r" b="b"/>
              <a:pathLst>
                <a:path w="13272" h="19252" extrusionOk="0">
                  <a:moveTo>
                    <a:pt x="5605" y="0"/>
                  </a:moveTo>
                  <a:cubicBezTo>
                    <a:pt x="5605" y="0"/>
                    <a:pt x="3490" y="163"/>
                    <a:pt x="1967" y="858"/>
                  </a:cubicBezTo>
                  <a:cubicBezTo>
                    <a:pt x="1553" y="1050"/>
                    <a:pt x="482" y="5027"/>
                    <a:pt x="289" y="7371"/>
                  </a:cubicBezTo>
                  <a:cubicBezTo>
                    <a:pt x="97" y="9722"/>
                    <a:pt x="1" y="19251"/>
                    <a:pt x="1" y="19251"/>
                  </a:cubicBezTo>
                  <a:lnTo>
                    <a:pt x="12842" y="19251"/>
                  </a:lnTo>
                  <a:cubicBezTo>
                    <a:pt x="12842" y="19251"/>
                    <a:pt x="12887" y="13507"/>
                    <a:pt x="12887" y="11444"/>
                  </a:cubicBezTo>
                  <a:cubicBezTo>
                    <a:pt x="12887" y="9382"/>
                    <a:pt x="13271" y="1575"/>
                    <a:pt x="13271" y="1575"/>
                  </a:cubicBezTo>
                  <a:cubicBezTo>
                    <a:pt x="11859" y="762"/>
                    <a:pt x="9723" y="185"/>
                    <a:pt x="9723" y="185"/>
                  </a:cubicBezTo>
                  <a:lnTo>
                    <a:pt x="56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24;p42">
              <a:extLst>
                <a:ext uri="{FF2B5EF4-FFF2-40B4-BE49-F238E27FC236}">
                  <a16:creationId xmlns:a16="http://schemas.microsoft.com/office/drawing/2014/main" id="{07DA3DC8-4DF9-1FDB-0F6A-A0FF14F7FC89}"/>
                </a:ext>
              </a:extLst>
            </p:cNvPr>
            <p:cNvSpPr/>
            <p:nvPr/>
          </p:nvSpPr>
          <p:spPr>
            <a:xfrm>
              <a:off x="7130836" y="3122562"/>
              <a:ext cx="28939" cy="531663"/>
            </a:xfrm>
            <a:custGeom>
              <a:avLst/>
              <a:gdLst/>
              <a:ahLst/>
              <a:cxnLst/>
              <a:rect l="l" t="t" r="r" b="b"/>
              <a:pathLst>
                <a:path w="718" h="13191" extrusionOk="0">
                  <a:moveTo>
                    <a:pt x="578" y="1"/>
                  </a:moveTo>
                  <a:cubicBezTo>
                    <a:pt x="509" y="1"/>
                    <a:pt x="444" y="51"/>
                    <a:pt x="437" y="120"/>
                  </a:cubicBezTo>
                  <a:cubicBezTo>
                    <a:pt x="370" y="549"/>
                    <a:pt x="318" y="933"/>
                    <a:pt x="289" y="1280"/>
                  </a:cubicBezTo>
                  <a:cubicBezTo>
                    <a:pt x="104" y="3602"/>
                    <a:pt x="8" y="12961"/>
                    <a:pt x="1" y="13050"/>
                  </a:cubicBezTo>
                  <a:cubicBezTo>
                    <a:pt x="1" y="13131"/>
                    <a:pt x="67" y="13190"/>
                    <a:pt x="141" y="13190"/>
                  </a:cubicBezTo>
                  <a:cubicBezTo>
                    <a:pt x="215" y="13190"/>
                    <a:pt x="281" y="13131"/>
                    <a:pt x="281" y="13057"/>
                  </a:cubicBezTo>
                  <a:cubicBezTo>
                    <a:pt x="281" y="12961"/>
                    <a:pt x="378" y="3617"/>
                    <a:pt x="570" y="1303"/>
                  </a:cubicBezTo>
                  <a:cubicBezTo>
                    <a:pt x="592" y="963"/>
                    <a:pt x="644" y="578"/>
                    <a:pt x="710" y="164"/>
                  </a:cubicBezTo>
                  <a:cubicBezTo>
                    <a:pt x="718" y="83"/>
                    <a:pt x="666" y="16"/>
                    <a:pt x="592" y="1"/>
                  </a:cubicBezTo>
                  <a:cubicBezTo>
                    <a:pt x="587" y="1"/>
                    <a:pt x="583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25;p42">
              <a:extLst>
                <a:ext uri="{FF2B5EF4-FFF2-40B4-BE49-F238E27FC236}">
                  <a16:creationId xmlns:a16="http://schemas.microsoft.com/office/drawing/2014/main" id="{7ACE1E93-669B-789E-4F0C-C006670D10CC}"/>
                </a:ext>
              </a:extLst>
            </p:cNvPr>
            <p:cNvSpPr/>
            <p:nvPr/>
          </p:nvSpPr>
          <p:spPr>
            <a:xfrm>
              <a:off x="6848664" y="1801420"/>
              <a:ext cx="15840" cy="83472"/>
            </a:xfrm>
            <a:custGeom>
              <a:avLst/>
              <a:gdLst/>
              <a:ahLst/>
              <a:cxnLst/>
              <a:rect l="l" t="t" r="r" b="b"/>
              <a:pathLst>
                <a:path w="393" h="2071" extrusionOk="0">
                  <a:moveTo>
                    <a:pt x="193" y="1"/>
                  </a:moveTo>
                  <a:cubicBezTo>
                    <a:pt x="89" y="1"/>
                    <a:pt x="1" y="82"/>
                    <a:pt x="1" y="193"/>
                  </a:cubicBezTo>
                  <a:lnTo>
                    <a:pt x="1" y="1878"/>
                  </a:lnTo>
                  <a:cubicBezTo>
                    <a:pt x="1" y="1989"/>
                    <a:pt x="89" y="2071"/>
                    <a:pt x="193" y="2071"/>
                  </a:cubicBezTo>
                  <a:cubicBezTo>
                    <a:pt x="304" y="2071"/>
                    <a:pt x="392" y="1989"/>
                    <a:pt x="392" y="1878"/>
                  </a:cubicBezTo>
                  <a:lnTo>
                    <a:pt x="392" y="193"/>
                  </a:lnTo>
                  <a:cubicBezTo>
                    <a:pt x="392" y="82"/>
                    <a:pt x="304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26;p42">
              <a:extLst>
                <a:ext uri="{FF2B5EF4-FFF2-40B4-BE49-F238E27FC236}">
                  <a16:creationId xmlns:a16="http://schemas.microsoft.com/office/drawing/2014/main" id="{DD967F0D-7061-65B7-BEE4-5FCD672535EF}"/>
                </a:ext>
              </a:extLst>
            </p:cNvPr>
            <p:cNvSpPr/>
            <p:nvPr/>
          </p:nvSpPr>
          <p:spPr>
            <a:xfrm>
              <a:off x="6814687" y="1835397"/>
              <a:ext cx="83794" cy="15517"/>
            </a:xfrm>
            <a:custGeom>
              <a:avLst/>
              <a:gdLst/>
              <a:ahLst/>
              <a:cxnLst/>
              <a:rect l="l" t="t" r="r" b="b"/>
              <a:pathLst>
                <a:path w="2079" h="385" extrusionOk="0">
                  <a:moveTo>
                    <a:pt x="193" y="0"/>
                  </a:moveTo>
                  <a:cubicBezTo>
                    <a:pt x="89" y="0"/>
                    <a:pt x="1" y="82"/>
                    <a:pt x="1" y="193"/>
                  </a:cubicBezTo>
                  <a:cubicBezTo>
                    <a:pt x="1" y="303"/>
                    <a:pt x="89" y="385"/>
                    <a:pt x="193" y="385"/>
                  </a:cubicBezTo>
                  <a:lnTo>
                    <a:pt x="1879" y="385"/>
                  </a:lnTo>
                  <a:cubicBezTo>
                    <a:pt x="1989" y="385"/>
                    <a:pt x="2078" y="303"/>
                    <a:pt x="2078" y="193"/>
                  </a:cubicBezTo>
                  <a:cubicBezTo>
                    <a:pt x="2078" y="82"/>
                    <a:pt x="1989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427;p42">
              <a:extLst>
                <a:ext uri="{FF2B5EF4-FFF2-40B4-BE49-F238E27FC236}">
                  <a16:creationId xmlns:a16="http://schemas.microsoft.com/office/drawing/2014/main" id="{788DD541-04EE-9020-BF32-D4223D574DCF}"/>
                </a:ext>
              </a:extLst>
            </p:cNvPr>
            <p:cNvSpPr/>
            <p:nvPr/>
          </p:nvSpPr>
          <p:spPr>
            <a:xfrm>
              <a:off x="8233005" y="2790977"/>
              <a:ext cx="15517" cy="83754"/>
            </a:xfrm>
            <a:custGeom>
              <a:avLst/>
              <a:gdLst/>
              <a:ahLst/>
              <a:cxnLst/>
              <a:rect l="l" t="t" r="r" b="b"/>
              <a:pathLst>
                <a:path w="385" h="2078" extrusionOk="0">
                  <a:moveTo>
                    <a:pt x="193" y="0"/>
                  </a:moveTo>
                  <a:cubicBezTo>
                    <a:pt x="82" y="0"/>
                    <a:pt x="1" y="82"/>
                    <a:pt x="1" y="192"/>
                  </a:cubicBezTo>
                  <a:lnTo>
                    <a:pt x="1" y="1878"/>
                  </a:lnTo>
                  <a:cubicBezTo>
                    <a:pt x="1" y="1989"/>
                    <a:pt x="82" y="2078"/>
                    <a:pt x="193" y="2078"/>
                  </a:cubicBezTo>
                  <a:cubicBezTo>
                    <a:pt x="296" y="2078"/>
                    <a:pt x="385" y="1989"/>
                    <a:pt x="385" y="1878"/>
                  </a:cubicBezTo>
                  <a:lnTo>
                    <a:pt x="385" y="192"/>
                  </a:lnTo>
                  <a:cubicBezTo>
                    <a:pt x="385" y="82"/>
                    <a:pt x="296" y="0"/>
                    <a:pt x="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428;p42">
              <a:extLst>
                <a:ext uri="{FF2B5EF4-FFF2-40B4-BE49-F238E27FC236}">
                  <a16:creationId xmlns:a16="http://schemas.microsoft.com/office/drawing/2014/main" id="{71871BB7-040D-8DBA-34EF-4AE06D2AD880}"/>
                </a:ext>
              </a:extLst>
            </p:cNvPr>
            <p:cNvSpPr/>
            <p:nvPr/>
          </p:nvSpPr>
          <p:spPr>
            <a:xfrm>
              <a:off x="8198746" y="2824954"/>
              <a:ext cx="83754" cy="15517"/>
            </a:xfrm>
            <a:custGeom>
              <a:avLst/>
              <a:gdLst/>
              <a:ahLst/>
              <a:cxnLst/>
              <a:rect l="l" t="t" r="r" b="b"/>
              <a:pathLst>
                <a:path w="2078" h="385" extrusionOk="0">
                  <a:moveTo>
                    <a:pt x="200" y="0"/>
                  </a:moveTo>
                  <a:cubicBezTo>
                    <a:pt x="89" y="0"/>
                    <a:pt x="0" y="89"/>
                    <a:pt x="0" y="192"/>
                  </a:cubicBezTo>
                  <a:cubicBezTo>
                    <a:pt x="0" y="303"/>
                    <a:pt x="89" y="384"/>
                    <a:pt x="200" y="384"/>
                  </a:cubicBezTo>
                  <a:lnTo>
                    <a:pt x="1886" y="384"/>
                  </a:lnTo>
                  <a:cubicBezTo>
                    <a:pt x="1996" y="384"/>
                    <a:pt x="2078" y="303"/>
                    <a:pt x="2078" y="192"/>
                  </a:cubicBezTo>
                  <a:cubicBezTo>
                    <a:pt x="2078" y="89"/>
                    <a:pt x="1996" y="0"/>
                    <a:pt x="18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429;p42">
              <a:extLst>
                <a:ext uri="{FF2B5EF4-FFF2-40B4-BE49-F238E27FC236}">
                  <a16:creationId xmlns:a16="http://schemas.microsoft.com/office/drawing/2014/main" id="{E84A5540-DD34-220E-D462-3C2A1839619B}"/>
                </a:ext>
              </a:extLst>
            </p:cNvPr>
            <p:cNvSpPr/>
            <p:nvPr/>
          </p:nvSpPr>
          <p:spPr>
            <a:xfrm>
              <a:off x="6166308" y="2790977"/>
              <a:ext cx="15558" cy="83754"/>
            </a:xfrm>
            <a:custGeom>
              <a:avLst/>
              <a:gdLst/>
              <a:ahLst/>
              <a:cxnLst/>
              <a:rect l="l" t="t" r="r" b="b"/>
              <a:pathLst>
                <a:path w="386" h="2078" extrusionOk="0">
                  <a:moveTo>
                    <a:pt x="193" y="0"/>
                  </a:moveTo>
                  <a:cubicBezTo>
                    <a:pt x="90" y="0"/>
                    <a:pt x="1" y="82"/>
                    <a:pt x="1" y="192"/>
                  </a:cubicBezTo>
                  <a:lnTo>
                    <a:pt x="1" y="1878"/>
                  </a:lnTo>
                  <a:cubicBezTo>
                    <a:pt x="1" y="1989"/>
                    <a:pt x="90" y="2078"/>
                    <a:pt x="193" y="2078"/>
                  </a:cubicBezTo>
                  <a:cubicBezTo>
                    <a:pt x="304" y="2078"/>
                    <a:pt x="385" y="1989"/>
                    <a:pt x="385" y="1878"/>
                  </a:cubicBezTo>
                  <a:lnTo>
                    <a:pt x="385" y="192"/>
                  </a:lnTo>
                  <a:cubicBezTo>
                    <a:pt x="385" y="82"/>
                    <a:pt x="304" y="0"/>
                    <a:pt x="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430;p42">
              <a:extLst>
                <a:ext uri="{FF2B5EF4-FFF2-40B4-BE49-F238E27FC236}">
                  <a16:creationId xmlns:a16="http://schemas.microsoft.com/office/drawing/2014/main" id="{F1B26A84-E69E-3139-A13F-DF70083EC1BD}"/>
                </a:ext>
              </a:extLst>
            </p:cNvPr>
            <p:cNvSpPr/>
            <p:nvPr/>
          </p:nvSpPr>
          <p:spPr>
            <a:xfrm>
              <a:off x="6132371" y="2824954"/>
              <a:ext cx="83754" cy="15517"/>
            </a:xfrm>
            <a:custGeom>
              <a:avLst/>
              <a:gdLst/>
              <a:ahLst/>
              <a:cxnLst/>
              <a:rect l="l" t="t" r="r" b="b"/>
              <a:pathLst>
                <a:path w="2078" h="385" extrusionOk="0">
                  <a:moveTo>
                    <a:pt x="192" y="0"/>
                  </a:moveTo>
                  <a:cubicBezTo>
                    <a:pt x="81" y="0"/>
                    <a:pt x="0" y="89"/>
                    <a:pt x="0" y="192"/>
                  </a:cubicBezTo>
                  <a:cubicBezTo>
                    <a:pt x="0" y="303"/>
                    <a:pt x="81" y="384"/>
                    <a:pt x="192" y="384"/>
                  </a:cubicBezTo>
                  <a:lnTo>
                    <a:pt x="1878" y="384"/>
                  </a:lnTo>
                  <a:cubicBezTo>
                    <a:pt x="1989" y="384"/>
                    <a:pt x="2078" y="303"/>
                    <a:pt x="2078" y="192"/>
                  </a:cubicBezTo>
                  <a:cubicBezTo>
                    <a:pt x="2078" y="89"/>
                    <a:pt x="1989" y="0"/>
                    <a:pt x="18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431;p42">
              <a:extLst>
                <a:ext uri="{FF2B5EF4-FFF2-40B4-BE49-F238E27FC236}">
                  <a16:creationId xmlns:a16="http://schemas.microsoft.com/office/drawing/2014/main" id="{9A3280C3-6022-F25B-2CBB-99FDAB3E450E}"/>
                </a:ext>
              </a:extLst>
            </p:cNvPr>
            <p:cNvSpPr/>
            <p:nvPr/>
          </p:nvSpPr>
          <p:spPr>
            <a:xfrm>
              <a:off x="6997952" y="2010600"/>
              <a:ext cx="15517" cy="83754"/>
            </a:xfrm>
            <a:custGeom>
              <a:avLst/>
              <a:gdLst/>
              <a:ahLst/>
              <a:cxnLst/>
              <a:rect l="l" t="t" r="r" b="b"/>
              <a:pathLst>
                <a:path w="385" h="2078" extrusionOk="0">
                  <a:moveTo>
                    <a:pt x="193" y="0"/>
                  </a:moveTo>
                  <a:cubicBezTo>
                    <a:pt x="89" y="0"/>
                    <a:pt x="0" y="89"/>
                    <a:pt x="0" y="193"/>
                  </a:cubicBezTo>
                  <a:lnTo>
                    <a:pt x="0" y="1886"/>
                  </a:lnTo>
                  <a:cubicBezTo>
                    <a:pt x="0" y="1989"/>
                    <a:pt x="89" y="2078"/>
                    <a:pt x="193" y="2078"/>
                  </a:cubicBezTo>
                  <a:cubicBezTo>
                    <a:pt x="303" y="2078"/>
                    <a:pt x="385" y="1989"/>
                    <a:pt x="385" y="1886"/>
                  </a:cubicBezTo>
                  <a:lnTo>
                    <a:pt x="385" y="193"/>
                  </a:lnTo>
                  <a:cubicBezTo>
                    <a:pt x="385" y="89"/>
                    <a:pt x="303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432;p42">
              <a:extLst>
                <a:ext uri="{FF2B5EF4-FFF2-40B4-BE49-F238E27FC236}">
                  <a16:creationId xmlns:a16="http://schemas.microsoft.com/office/drawing/2014/main" id="{CEB067DF-2C64-28EA-74D3-C3A0EB2C9331}"/>
                </a:ext>
              </a:extLst>
            </p:cNvPr>
            <p:cNvSpPr/>
            <p:nvPr/>
          </p:nvSpPr>
          <p:spPr>
            <a:xfrm>
              <a:off x="6963975" y="2044577"/>
              <a:ext cx="83754" cy="15800"/>
            </a:xfrm>
            <a:custGeom>
              <a:avLst/>
              <a:gdLst/>
              <a:ahLst/>
              <a:cxnLst/>
              <a:rect l="l" t="t" r="r" b="b"/>
              <a:pathLst>
                <a:path w="2078" h="392" extrusionOk="0">
                  <a:moveTo>
                    <a:pt x="193" y="0"/>
                  </a:moveTo>
                  <a:cubicBezTo>
                    <a:pt x="82" y="0"/>
                    <a:pt x="1" y="89"/>
                    <a:pt x="1" y="192"/>
                  </a:cubicBezTo>
                  <a:cubicBezTo>
                    <a:pt x="1" y="303"/>
                    <a:pt x="82" y="392"/>
                    <a:pt x="193" y="392"/>
                  </a:cubicBezTo>
                  <a:lnTo>
                    <a:pt x="1878" y="392"/>
                  </a:lnTo>
                  <a:cubicBezTo>
                    <a:pt x="1989" y="392"/>
                    <a:pt x="2078" y="303"/>
                    <a:pt x="2078" y="192"/>
                  </a:cubicBezTo>
                  <a:cubicBezTo>
                    <a:pt x="2078" y="89"/>
                    <a:pt x="1989" y="0"/>
                    <a:pt x="18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433;p42">
              <a:extLst>
                <a:ext uri="{FF2B5EF4-FFF2-40B4-BE49-F238E27FC236}">
                  <a16:creationId xmlns:a16="http://schemas.microsoft.com/office/drawing/2014/main" id="{8F250543-6B2C-7ABE-FB6C-6E660DEEC377}"/>
                </a:ext>
              </a:extLst>
            </p:cNvPr>
            <p:cNvSpPr/>
            <p:nvPr/>
          </p:nvSpPr>
          <p:spPr>
            <a:xfrm>
              <a:off x="7834916" y="2826727"/>
              <a:ext cx="15840" cy="83754"/>
            </a:xfrm>
            <a:custGeom>
              <a:avLst/>
              <a:gdLst/>
              <a:ahLst/>
              <a:cxnLst/>
              <a:rect l="l" t="t" r="r" b="b"/>
              <a:pathLst>
                <a:path w="393" h="2078" extrusionOk="0">
                  <a:moveTo>
                    <a:pt x="193" y="0"/>
                  </a:moveTo>
                  <a:cubicBezTo>
                    <a:pt x="89" y="0"/>
                    <a:pt x="1" y="89"/>
                    <a:pt x="1" y="193"/>
                  </a:cubicBezTo>
                  <a:lnTo>
                    <a:pt x="1" y="1886"/>
                  </a:lnTo>
                  <a:cubicBezTo>
                    <a:pt x="1" y="1989"/>
                    <a:pt x="89" y="2078"/>
                    <a:pt x="193" y="2078"/>
                  </a:cubicBezTo>
                  <a:cubicBezTo>
                    <a:pt x="304" y="2078"/>
                    <a:pt x="393" y="1989"/>
                    <a:pt x="393" y="1886"/>
                  </a:cubicBezTo>
                  <a:lnTo>
                    <a:pt x="393" y="193"/>
                  </a:lnTo>
                  <a:cubicBezTo>
                    <a:pt x="393" y="89"/>
                    <a:pt x="304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434;p42">
              <a:extLst>
                <a:ext uri="{FF2B5EF4-FFF2-40B4-BE49-F238E27FC236}">
                  <a16:creationId xmlns:a16="http://schemas.microsoft.com/office/drawing/2014/main" id="{6543BC2F-2D8D-7BDC-7E7E-2CE09F567CE7}"/>
                </a:ext>
              </a:extLst>
            </p:cNvPr>
            <p:cNvSpPr/>
            <p:nvPr/>
          </p:nvSpPr>
          <p:spPr>
            <a:xfrm>
              <a:off x="7800940" y="2860704"/>
              <a:ext cx="83794" cy="15800"/>
            </a:xfrm>
            <a:custGeom>
              <a:avLst/>
              <a:gdLst/>
              <a:ahLst/>
              <a:cxnLst/>
              <a:rect l="l" t="t" r="r" b="b"/>
              <a:pathLst>
                <a:path w="2079" h="392" extrusionOk="0">
                  <a:moveTo>
                    <a:pt x="193" y="0"/>
                  </a:moveTo>
                  <a:cubicBezTo>
                    <a:pt x="90" y="0"/>
                    <a:pt x="1" y="89"/>
                    <a:pt x="1" y="200"/>
                  </a:cubicBezTo>
                  <a:cubicBezTo>
                    <a:pt x="1" y="303"/>
                    <a:pt x="90" y="392"/>
                    <a:pt x="193" y="392"/>
                  </a:cubicBezTo>
                  <a:lnTo>
                    <a:pt x="1886" y="392"/>
                  </a:lnTo>
                  <a:cubicBezTo>
                    <a:pt x="1990" y="392"/>
                    <a:pt x="2078" y="303"/>
                    <a:pt x="2078" y="200"/>
                  </a:cubicBezTo>
                  <a:cubicBezTo>
                    <a:pt x="2078" y="89"/>
                    <a:pt x="1990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435;p42">
              <a:extLst>
                <a:ext uri="{FF2B5EF4-FFF2-40B4-BE49-F238E27FC236}">
                  <a16:creationId xmlns:a16="http://schemas.microsoft.com/office/drawing/2014/main" id="{C3889DF8-54D8-22FE-A7CB-7CB019A1765C}"/>
                </a:ext>
              </a:extLst>
            </p:cNvPr>
            <p:cNvSpPr/>
            <p:nvPr/>
          </p:nvSpPr>
          <p:spPr>
            <a:xfrm>
              <a:off x="6578422" y="2000766"/>
              <a:ext cx="54855" cy="54855"/>
            </a:xfrm>
            <a:custGeom>
              <a:avLst/>
              <a:gdLst/>
              <a:ahLst/>
              <a:cxnLst/>
              <a:rect l="l" t="t" r="r" b="b"/>
              <a:pathLst>
                <a:path w="1361" h="1361" extrusionOk="0">
                  <a:moveTo>
                    <a:pt x="680" y="0"/>
                  </a:moveTo>
                  <a:cubicBezTo>
                    <a:pt x="303" y="0"/>
                    <a:pt x="0" y="304"/>
                    <a:pt x="0" y="681"/>
                  </a:cubicBezTo>
                  <a:cubicBezTo>
                    <a:pt x="0" y="1058"/>
                    <a:pt x="303" y="1361"/>
                    <a:pt x="680" y="1361"/>
                  </a:cubicBezTo>
                  <a:cubicBezTo>
                    <a:pt x="1057" y="1361"/>
                    <a:pt x="1360" y="1058"/>
                    <a:pt x="1360" y="681"/>
                  </a:cubicBezTo>
                  <a:cubicBezTo>
                    <a:pt x="1360" y="304"/>
                    <a:pt x="1057" y="0"/>
                    <a:pt x="6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436;p42">
              <a:extLst>
                <a:ext uri="{FF2B5EF4-FFF2-40B4-BE49-F238E27FC236}">
                  <a16:creationId xmlns:a16="http://schemas.microsoft.com/office/drawing/2014/main" id="{4F7A8F92-B215-07E8-8988-BB4AEF082317}"/>
                </a:ext>
              </a:extLst>
            </p:cNvPr>
            <p:cNvSpPr/>
            <p:nvPr/>
          </p:nvSpPr>
          <p:spPr>
            <a:xfrm>
              <a:off x="7682686" y="2227802"/>
              <a:ext cx="36678" cy="36718"/>
            </a:xfrm>
            <a:custGeom>
              <a:avLst/>
              <a:gdLst/>
              <a:ahLst/>
              <a:cxnLst/>
              <a:rect l="l" t="t" r="r" b="b"/>
              <a:pathLst>
                <a:path w="910" h="911" extrusionOk="0">
                  <a:moveTo>
                    <a:pt x="458" y="1"/>
                  </a:moveTo>
                  <a:cubicBezTo>
                    <a:pt x="207" y="1"/>
                    <a:pt x="0" y="208"/>
                    <a:pt x="0" y="459"/>
                  </a:cubicBezTo>
                  <a:cubicBezTo>
                    <a:pt x="0" y="710"/>
                    <a:pt x="207" y="910"/>
                    <a:pt x="458" y="910"/>
                  </a:cubicBezTo>
                  <a:cubicBezTo>
                    <a:pt x="710" y="910"/>
                    <a:pt x="909" y="710"/>
                    <a:pt x="909" y="459"/>
                  </a:cubicBezTo>
                  <a:cubicBezTo>
                    <a:pt x="909" y="208"/>
                    <a:pt x="710" y="1"/>
                    <a:pt x="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437;p42">
              <a:extLst>
                <a:ext uri="{FF2B5EF4-FFF2-40B4-BE49-F238E27FC236}">
                  <a16:creationId xmlns:a16="http://schemas.microsoft.com/office/drawing/2014/main" id="{286FBB3B-74C4-3131-42FD-286CE171754B}"/>
                </a:ext>
              </a:extLst>
            </p:cNvPr>
            <p:cNvSpPr/>
            <p:nvPr/>
          </p:nvSpPr>
          <p:spPr>
            <a:xfrm>
              <a:off x="6087069" y="2505218"/>
              <a:ext cx="36678" cy="36678"/>
            </a:xfrm>
            <a:custGeom>
              <a:avLst/>
              <a:gdLst/>
              <a:ahLst/>
              <a:cxnLst/>
              <a:rect l="l" t="t" r="r" b="b"/>
              <a:pathLst>
                <a:path w="910" h="910" extrusionOk="0">
                  <a:moveTo>
                    <a:pt x="451" y="0"/>
                  </a:moveTo>
                  <a:cubicBezTo>
                    <a:pt x="207" y="0"/>
                    <a:pt x="0" y="200"/>
                    <a:pt x="0" y="451"/>
                  </a:cubicBezTo>
                  <a:cubicBezTo>
                    <a:pt x="0" y="703"/>
                    <a:pt x="207" y="910"/>
                    <a:pt x="451" y="910"/>
                  </a:cubicBezTo>
                  <a:cubicBezTo>
                    <a:pt x="703" y="910"/>
                    <a:pt x="910" y="703"/>
                    <a:pt x="910" y="451"/>
                  </a:cubicBezTo>
                  <a:cubicBezTo>
                    <a:pt x="910" y="200"/>
                    <a:pt x="703" y="0"/>
                    <a:pt x="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438;p42">
              <a:extLst>
                <a:ext uri="{FF2B5EF4-FFF2-40B4-BE49-F238E27FC236}">
                  <a16:creationId xmlns:a16="http://schemas.microsoft.com/office/drawing/2014/main" id="{6F868DF5-F69B-252D-3E2B-F8503EE08975}"/>
                </a:ext>
              </a:extLst>
            </p:cNvPr>
            <p:cNvSpPr/>
            <p:nvPr/>
          </p:nvSpPr>
          <p:spPr>
            <a:xfrm>
              <a:off x="6018833" y="3034698"/>
              <a:ext cx="582851" cy="618641"/>
            </a:xfrm>
            <a:custGeom>
              <a:avLst/>
              <a:gdLst/>
              <a:ahLst/>
              <a:cxnLst/>
              <a:rect l="l" t="t" r="r" b="b"/>
              <a:pathLst>
                <a:path w="14461" h="15349" extrusionOk="0">
                  <a:moveTo>
                    <a:pt x="7231" y="1"/>
                  </a:moveTo>
                  <a:cubicBezTo>
                    <a:pt x="3239" y="1"/>
                    <a:pt x="0" y="3438"/>
                    <a:pt x="0" y="7674"/>
                  </a:cubicBezTo>
                  <a:cubicBezTo>
                    <a:pt x="0" y="11910"/>
                    <a:pt x="3239" y="15348"/>
                    <a:pt x="7231" y="15348"/>
                  </a:cubicBezTo>
                  <a:cubicBezTo>
                    <a:pt x="11223" y="15348"/>
                    <a:pt x="14461" y="11910"/>
                    <a:pt x="14461" y="7674"/>
                  </a:cubicBezTo>
                  <a:cubicBezTo>
                    <a:pt x="14461" y="3438"/>
                    <a:pt x="11223" y="1"/>
                    <a:pt x="7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439;p42">
              <a:extLst>
                <a:ext uri="{FF2B5EF4-FFF2-40B4-BE49-F238E27FC236}">
                  <a16:creationId xmlns:a16="http://schemas.microsoft.com/office/drawing/2014/main" id="{098D2CF8-D047-ECF1-091D-D98F55558CCC}"/>
                </a:ext>
              </a:extLst>
            </p:cNvPr>
            <p:cNvSpPr/>
            <p:nvPr/>
          </p:nvSpPr>
          <p:spPr>
            <a:xfrm>
              <a:off x="5988161" y="3034698"/>
              <a:ext cx="582528" cy="618641"/>
            </a:xfrm>
            <a:custGeom>
              <a:avLst/>
              <a:gdLst/>
              <a:ahLst/>
              <a:cxnLst/>
              <a:rect l="l" t="t" r="r" b="b"/>
              <a:pathLst>
                <a:path w="14453" h="15349" extrusionOk="0">
                  <a:moveTo>
                    <a:pt x="7223" y="1"/>
                  </a:moveTo>
                  <a:cubicBezTo>
                    <a:pt x="3231" y="1"/>
                    <a:pt x="0" y="3438"/>
                    <a:pt x="0" y="7674"/>
                  </a:cubicBezTo>
                  <a:cubicBezTo>
                    <a:pt x="0" y="11910"/>
                    <a:pt x="3231" y="15348"/>
                    <a:pt x="7223" y="15348"/>
                  </a:cubicBezTo>
                  <a:cubicBezTo>
                    <a:pt x="11215" y="15348"/>
                    <a:pt x="14453" y="11910"/>
                    <a:pt x="14453" y="7674"/>
                  </a:cubicBezTo>
                  <a:cubicBezTo>
                    <a:pt x="14453" y="3438"/>
                    <a:pt x="11215" y="1"/>
                    <a:pt x="7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440;p42">
              <a:extLst>
                <a:ext uri="{FF2B5EF4-FFF2-40B4-BE49-F238E27FC236}">
                  <a16:creationId xmlns:a16="http://schemas.microsoft.com/office/drawing/2014/main" id="{9048F4E0-479D-66CB-9B22-E5996FF85A73}"/>
                </a:ext>
              </a:extLst>
            </p:cNvPr>
            <p:cNvSpPr/>
            <p:nvPr/>
          </p:nvSpPr>
          <p:spPr>
            <a:xfrm>
              <a:off x="6080822" y="3133324"/>
              <a:ext cx="397206" cy="421389"/>
            </a:xfrm>
            <a:custGeom>
              <a:avLst/>
              <a:gdLst/>
              <a:ahLst/>
              <a:cxnLst/>
              <a:rect l="l" t="t" r="r" b="b"/>
              <a:pathLst>
                <a:path w="9855" h="10455" extrusionOk="0">
                  <a:moveTo>
                    <a:pt x="4924" y="1"/>
                  </a:moveTo>
                  <a:cubicBezTo>
                    <a:pt x="2203" y="1"/>
                    <a:pt x="0" y="2337"/>
                    <a:pt x="0" y="5227"/>
                  </a:cubicBezTo>
                  <a:cubicBezTo>
                    <a:pt x="0" y="8118"/>
                    <a:pt x="2203" y="10454"/>
                    <a:pt x="4924" y="10454"/>
                  </a:cubicBezTo>
                  <a:cubicBezTo>
                    <a:pt x="7644" y="10454"/>
                    <a:pt x="9855" y="8118"/>
                    <a:pt x="9855" y="5227"/>
                  </a:cubicBezTo>
                  <a:cubicBezTo>
                    <a:pt x="9855" y="2337"/>
                    <a:pt x="7644" y="1"/>
                    <a:pt x="4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441;p42">
              <a:extLst>
                <a:ext uri="{FF2B5EF4-FFF2-40B4-BE49-F238E27FC236}">
                  <a16:creationId xmlns:a16="http://schemas.microsoft.com/office/drawing/2014/main" id="{83BA04D7-03EC-C065-E0C2-054F3E19F492}"/>
                </a:ext>
              </a:extLst>
            </p:cNvPr>
            <p:cNvSpPr/>
            <p:nvPr/>
          </p:nvSpPr>
          <p:spPr>
            <a:xfrm>
              <a:off x="6194319" y="3253713"/>
              <a:ext cx="170208" cy="180607"/>
            </a:xfrm>
            <a:custGeom>
              <a:avLst/>
              <a:gdLst/>
              <a:ahLst/>
              <a:cxnLst/>
              <a:rect l="l" t="t" r="r" b="b"/>
              <a:pathLst>
                <a:path w="4223" h="4481" extrusionOk="0">
                  <a:moveTo>
                    <a:pt x="2108" y="0"/>
                  </a:moveTo>
                  <a:cubicBezTo>
                    <a:pt x="947" y="0"/>
                    <a:pt x="1" y="1006"/>
                    <a:pt x="1" y="2240"/>
                  </a:cubicBezTo>
                  <a:cubicBezTo>
                    <a:pt x="1" y="3482"/>
                    <a:pt x="947" y="4480"/>
                    <a:pt x="2108" y="4480"/>
                  </a:cubicBezTo>
                  <a:cubicBezTo>
                    <a:pt x="3276" y="4480"/>
                    <a:pt x="4222" y="3482"/>
                    <a:pt x="4222" y="2240"/>
                  </a:cubicBezTo>
                  <a:cubicBezTo>
                    <a:pt x="4222" y="1006"/>
                    <a:pt x="3276" y="0"/>
                    <a:pt x="2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442;p42">
              <a:extLst>
                <a:ext uri="{FF2B5EF4-FFF2-40B4-BE49-F238E27FC236}">
                  <a16:creationId xmlns:a16="http://schemas.microsoft.com/office/drawing/2014/main" id="{D2BDEC75-D2A4-9FBA-DEE3-3E3AC9E0D09E}"/>
                </a:ext>
              </a:extLst>
            </p:cNvPr>
            <p:cNvSpPr/>
            <p:nvPr/>
          </p:nvSpPr>
          <p:spPr>
            <a:xfrm>
              <a:off x="6530741" y="3251779"/>
              <a:ext cx="26561" cy="101206"/>
            </a:xfrm>
            <a:custGeom>
              <a:avLst/>
              <a:gdLst/>
              <a:ahLst/>
              <a:cxnLst/>
              <a:rect l="l" t="t" r="r" b="b"/>
              <a:pathLst>
                <a:path w="659" h="2511" extrusionOk="0">
                  <a:moveTo>
                    <a:pt x="151" y="1"/>
                  </a:moveTo>
                  <a:cubicBezTo>
                    <a:pt x="140" y="1"/>
                    <a:pt x="129" y="2"/>
                    <a:pt x="119" y="4"/>
                  </a:cubicBezTo>
                  <a:cubicBezTo>
                    <a:pt x="45" y="26"/>
                    <a:pt x="0" y="107"/>
                    <a:pt x="23" y="181"/>
                  </a:cubicBezTo>
                  <a:cubicBezTo>
                    <a:pt x="377" y="1394"/>
                    <a:pt x="296" y="2355"/>
                    <a:pt x="296" y="2362"/>
                  </a:cubicBezTo>
                  <a:cubicBezTo>
                    <a:pt x="289" y="2436"/>
                    <a:pt x="348" y="2503"/>
                    <a:pt x="422" y="2510"/>
                  </a:cubicBezTo>
                  <a:lnTo>
                    <a:pt x="437" y="2510"/>
                  </a:lnTo>
                  <a:cubicBezTo>
                    <a:pt x="503" y="2510"/>
                    <a:pt x="570" y="2458"/>
                    <a:pt x="570" y="2384"/>
                  </a:cubicBezTo>
                  <a:cubicBezTo>
                    <a:pt x="577" y="2347"/>
                    <a:pt x="658" y="1364"/>
                    <a:pt x="289" y="100"/>
                  </a:cubicBezTo>
                  <a:cubicBezTo>
                    <a:pt x="270" y="37"/>
                    <a:pt x="213" y="1"/>
                    <a:pt x="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443;p42">
              <a:extLst>
                <a:ext uri="{FF2B5EF4-FFF2-40B4-BE49-F238E27FC236}">
                  <a16:creationId xmlns:a16="http://schemas.microsoft.com/office/drawing/2014/main" id="{42F40EF2-0F2F-6E98-D0A4-DE2024F051EC}"/>
                </a:ext>
              </a:extLst>
            </p:cNvPr>
            <p:cNvSpPr/>
            <p:nvPr/>
          </p:nvSpPr>
          <p:spPr>
            <a:xfrm>
              <a:off x="6267029" y="3051586"/>
              <a:ext cx="249166" cy="146428"/>
            </a:xfrm>
            <a:custGeom>
              <a:avLst/>
              <a:gdLst/>
              <a:ahLst/>
              <a:cxnLst/>
              <a:rect l="l" t="t" r="r" b="b"/>
              <a:pathLst>
                <a:path w="6182" h="3633" extrusionOk="0">
                  <a:moveTo>
                    <a:pt x="269" y="0"/>
                  </a:moveTo>
                  <a:cubicBezTo>
                    <a:pt x="198" y="0"/>
                    <a:pt x="154" y="2"/>
                    <a:pt x="141" y="3"/>
                  </a:cubicBezTo>
                  <a:cubicBezTo>
                    <a:pt x="60" y="3"/>
                    <a:pt x="1" y="69"/>
                    <a:pt x="8" y="143"/>
                  </a:cubicBezTo>
                  <a:cubicBezTo>
                    <a:pt x="8" y="214"/>
                    <a:pt x="68" y="277"/>
                    <a:pt x="137" y="277"/>
                  </a:cubicBezTo>
                  <a:cubicBezTo>
                    <a:pt x="141" y="277"/>
                    <a:pt x="145" y="277"/>
                    <a:pt x="149" y="276"/>
                  </a:cubicBezTo>
                  <a:cubicBezTo>
                    <a:pt x="151" y="276"/>
                    <a:pt x="175" y="276"/>
                    <a:pt x="219" y="276"/>
                  </a:cubicBezTo>
                  <a:cubicBezTo>
                    <a:pt x="664" y="276"/>
                    <a:pt x="3143" y="362"/>
                    <a:pt x="4976" y="2310"/>
                  </a:cubicBezTo>
                  <a:cubicBezTo>
                    <a:pt x="5331" y="2687"/>
                    <a:pt x="5641" y="3108"/>
                    <a:pt x="5900" y="3559"/>
                  </a:cubicBezTo>
                  <a:cubicBezTo>
                    <a:pt x="5922" y="3603"/>
                    <a:pt x="5974" y="3633"/>
                    <a:pt x="6018" y="3633"/>
                  </a:cubicBezTo>
                  <a:cubicBezTo>
                    <a:pt x="6041" y="3633"/>
                    <a:pt x="6063" y="3625"/>
                    <a:pt x="6085" y="3611"/>
                  </a:cubicBezTo>
                  <a:cubicBezTo>
                    <a:pt x="6152" y="3574"/>
                    <a:pt x="6181" y="3492"/>
                    <a:pt x="6137" y="3426"/>
                  </a:cubicBezTo>
                  <a:cubicBezTo>
                    <a:pt x="5871" y="2953"/>
                    <a:pt x="5545" y="2509"/>
                    <a:pt x="5176" y="2117"/>
                  </a:cubicBezTo>
                  <a:cubicBezTo>
                    <a:pt x="3309" y="131"/>
                    <a:pt x="85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444;p42">
              <a:extLst>
                <a:ext uri="{FF2B5EF4-FFF2-40B4-BE49-F238E27FC236}">
                  <a16:creationId xmlns:a16="http://schemas.microsoft.com/office/drawing/2014/main" id="{993A2687-47AF-6BCF-1397-4ACF243292C2}"/>
                </a:ext>
              </a:extLst>
            </p:cNvPr>
            <p:cNvSpPr/>
            <p:nvPr/>
          </p:nvSpPr>
          <p:spPr>
            <a:xfrm>
              <a:off x="6053697" y="3499692"/>
              <a:ext cx="203863" cy="131596"/>
            </a:xfrm>
            <a:custGeom>
              <a:avLst/>
              <a:gdLst/>
              <a:ahLst/>
              <a:cxnLst/>
              <a:rect l="l" t="t" r="r" b="b"/>
              <a:pathLst>
                <a:path w="5058" h="3265" extrusionOk="0">
                  <a:moveTo>
                    <a:pt x="154" y="1"/>
                  </a:moveTo>
                  <a:cubicBezTo>
                    <a:pt x="131" y="1"/>
                    <a:pt x="108" y="7"/>
                    <a:pt x="89" y="19"/>
                  </a:cubicBezTo>
                  <a:cubicBezTo>
                    <a:pt x="23" y="63"/>
                    <a:pt x="0" y="144"/>
                    <a:pt x="37" y="211"/>
                  </a:cubicBezTo>
                  <a:cubicBezTo>
                    <a:pt x="60" y="240"/>
                    <a:pt x="1886" y="3220"/>
                    <a:pt x="4917" y="3264"/>
                  </a:cubicBezTo>
                  <a:cubicBezTo>
                    <a:pt x="4991" y="3264"/>
                    <a:pt x="5057" y="3205"/>
                    <a:pt x="5057" y="3131"/>
                  </a:cubicBezTo>
                  <a:cubicBezTo>
                    <a:pt x="5057" y="3050"/>
                    <a:pt x="4998" y="2990"/>
                    <a:pt x="4917" y="2990"/>
                  </a:cubicBezTo>
                  <a:cubicBezTo>
                    <a:pt x="2048" y="2946"/>
                    <a:pt x="296" y="100"/>
                    <a:pt x="274" y="70"/>
                  </a:cubicBezTo>
                  <a:cubicBezTo>
                    <a:pt x="249" y="25"/>
                    <a:pt x="201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445;p42">
              <a:extLst>
                <a:ext uri="{FF2B5EF4-FFF2-40B4-BE49-F238E27FC236}">
                  <a16:creationId xmlns:a16="http://schemas.microsoft.com/office/drawing/2014/main" id="{2D8BA51A-C815-74D3-0C54-7B292AD9E4AB}"/>
                </a:ext>
              </a:extLst>
            </p:cNvPr>
            <p:cNvSpPr/>
            <p:nvPr/>
          </p:nvSpPr>
          <p:spPr>
            <a:xfrm>
              <a:off x="5865071" y="2948568"/>
              <a:ext cx="423162" cy="404703"/>
            </a:xfrm>
            <a:custGeom>
              <a:avLst/>
              <a:gdLst/>
              <a:ahLst/>
              <a:cxnLst/>
              <a:rect l="l" t="t" r="r" b="b"/>
              <a:pathLst>
                <a:path w="10499" h="10041" extrusionOk="0">
                  <a:moveTo>
                    <a:pt x="237" y="0"/>
                  </a:moveTo>
                  <a:cubicBezTo>
                    <a:pt x="181" y="0"/>
                    <a:pt x="124" y="22"/>
                    <a:pt x="82" y="68"/>
                  </a:cubicBezTo>
                  <a:cubicBezTo>
                    <a:pt x="1" y="156"/>
                    <a:pt x="1" y="289"/>
                    <a:pt x="90" y="371"/>
                  </a:cubicBezTo>
                  <a:lnTo>
                    <a:pt x="10107" y="9981"/>
                  </a:lnTo>
                  <a:cubicBezTo>
                    <a:pt x="10151" y="10026"/>
                    <a:pt x="10203" y="10041"/>
                    <a:pt x="10262" y="10041"/>
                  </a:cubicBezTo>
                  <a:cubicBezTo>
                    <a:pt x="10314" y="10041"/>
                    <a:pt x="10373" y="10018"/>
                    <a:pt x="10417" y="9974"/>
                  </a:cubicBezTo>
                  <a:cubicBezTo>
                    <a:pt x="10499" y="9893"/>
                    <a:pt x="10491" y="9752"/>
                    <a:pt x="10410" y="9671"/>
                  </a:cubicBezTo>
                  <a:lnTo>
                    <a:pt x="385" y="60"/>
                  </a:lnTo>
                  <a:cubicBezTo>
                    <a:pt x="345" y="20"/>
                    <a:pt x="292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446;p42">
              <a:extLst>
                <a:ext uri="{FF2B5EF4-FFF2-40B4-BE49-F238E27FC236}">
                  <a16:creationId xmlns:a16="http://schemas.microsoft.com/office/drawing/2014/main" id="{E37366E2-4F2A-3B02-8F44-67AE68C4383B}"/>
                </a:ext>
              </a:extLst>
            </p:cNvPr>
            <p:cNvSpPr/>
            <p:nvPr/>
          </p:nvSpPr>
          <p:spPr>
            <a:xfrm>
              <a:off x="5782850" y="2938612"/>
              <a:ext cx="113862" cy="35065"/>
            </a:xfrm>
            <a:custGeom>
              <a:avLst/>
              <a:gdLst/>
              <a:ahLst/>
              <a:cxnLst/>
              <a:rect l="l" t="t" r="r" b="b"/>
              <a:pathLst>
                <a:path w="2825" h="870" extrusionOk="0">
                  <a:moveTo>
                    <a:pt x="235" y="0"/>
                  </a:moveTo>
                  <a:cubicBezTo>
                    <a:pt x="132" y="0"/>
                    <a:pt x="42" y="76"/>
                    <a:pt x="23" y="174"/>
                  </a:cubicBezTo>
                  <a:cubicBezTo>
                    <a:pt x="0" y="292"/>
                    <a:pt x="82" y="411"/>
                    <a:pt x="200" y="433"/>
                  </a:cubicBezTo>
                  <a:lnTo>
                    <a:pt x="2551" y="869"/>
                  </a:lnTo>
                  <a:lnTo>
                    <a:pt x="2588" y="869"/>
                  </a:lnTo>
                  <a:cubicBezTo>
                    <a:pt x="2691" y="869"/>
                    <a:pt x="2780" y="795"/>
                    <a:pt x="2802" y="692"/>
                  </a:cubicBezTo>
                  <a:cubicBezTo>
                    <a:pt x="2824" y="581"/>
                    <a:pt x="2743" y="462"/>
                    <a:pt x="2625" y="440"/>
                  </a:cubicBezTo>
                  <a:lnTo>
                    <a:pt x="274" y="4"/>
                  </a:lnTo>
                  <a:cubicBezTo>
                    <a:pt x="261" y="2"/>
                    <a:pt x="248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447;p42">
              <a:extLst>
                <a:ext uri="{FF2B5EF4-FFF2-40B4-BE49-F238E27FC236}">
                  <a16:creationId xmlns:a16="http://schemas.microsoft.com/office/drawing/2014/main" id="{4B3E7E92-3FA3-DDD8-8403-922D389F6B53}"/>
                </a:ext>
              </a:extLst>
            </p:cNvPr>
            <p:cNvSpPr/>
            <p:nvPr/>
          </p:nvSpPr>
          <p:spPr>
            <a:xfrm>
              <a:off x="5812635" y="2975854"/>
              <a:ext cx="118335" cy="35630"/>
            </a:xfrm>
            <a:custGeom>
              <a:avLst/>
              <a:gdLst/>
              <a:ahLst/>
              <a:cxnLst/>
              <a:rect l="l" t="t" r="r" b="b"/>
              <a:pathLst>
                <a:path w="2936" h="884" extrusionOk="0">
                  <a:moveTo>
                    <a:pt x="234" y="0"/>
                  </a:moveTo>
                  <a:cubicBezTo>
                    <a:pt x="136" y="0"/>
                    <a:pt x="42" y="70"/>
                    <a:pt x="23" y="174"/>
                  </a:cubicBezTo>
                  <a:cubicBezTo>
                    <a:pt x="1" y="292"/>
                    <a:pt x="82" y="403"/>
                    <a:pt x="200" y="426"/>
                  </a:cubicBezTo>
                  <a:lnTo>
                    <a:pt x="2662" y="884"/>
                  </a:lnTo>
                  <a:lnTo>
                    <a:pt x="2699" y="884"/>
                  </a:lnTo>
                  <a:cubicBezTo>
                    <a:pt x="2803" y="884"/>
                    <a:pt x="2891" y="817"/>
                    <a:pt x="2913" y="714"/>
                  </a:cubicBezTo>
                  <a:cubicBezTo>
                    <a:pt x="2936" y="596"/>
                    <a:pt x="2854" y="485"/>
                    <a:pt x="2743" y="463"/>
                  </a:cubicBezTo>
                  <a:lnTo>
                    <a:pt x="274" y="4"/>
                  </a:lnTo>
                  <a:cubicBezTo>
                    <a:pt x="261" y="2"/>
                    <a:pt x="24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448;p42">
              <a:extLst>
                <a:ext uri="{FF2B5EF4-FFF2-40B4-BE49-F238E27FC236}">
                  <a16:creationId xmlns:a16="http://schemas.microsoft.com/office/drawing/2014/main" id="{AD10E9C3-2552-1EE0-9420-305DD02DC287}"/>
                </a:ext>
              </a:extLst>
            </p:cNvPr>
            <p:cNvSpPr/>
            <p:nvPr/>
          </p:nvSpPr>
          <p:spPr>
            <a:xfrm>
              <a:off x="5841251" y="3012491"/>
              <a:ext cx="127565" cy="38048"/>
            </a:xfrm>
            <a:custGeom>
              <a:avLst/>
              <a:gdLst/>
              <a:ahLst/>
              <a:cxnLst/>
              <a:rect l="l" t="t" r="r" b="b"/>
              <a:pathLst>
                <a:path w="3165" h="944" extrusionOk="0">
                  <a:moveTo>
                    <a:pt x="232" y="1"/>
                  </a:moveTo>
                  <a:cubicBezTo>
                    <a:pt x="130" y="1"/>
                    <a:pt x="42" y="70"/>
                    <a:pt x="23" y="175"/>
                  </a:cubicBezTo>
                  <a:cubicBezTo>
                    <a:pt x="0" y="293"/>
                    <a:pt x="74" y="404"/>
                    <a:pt x="193" y="426"/>
                  </a:cubicBezTo>
                  <a:lnTo>
                    <a:pt x="2891" y="943"/>
                  </a:lnTo>
                  <a:lnTo>
                    <a:pt x="2928" y="943"/>
                  </a:lnTo>
                  <a:cubicBezTo>
                    <a:pt x="3031" y="943"/>
                    <a:pt x="3120" y="869"/>
                    <a:pt x="3142" y="766"/>
                  </a:cubicBezTo>
                  <a:cubicBezTo>
                    <a:pt x="3164" y="655"/>
                    <a:pt x="3091" y="537"/>
                    <a:pt x="2972" y="515"/>
                  </a:cubicBezTo>
                  <a:lnTo>
                    <a:pt x="274" y="4"/>
                  </a:lnTo>
                  <a:cubicBezTo>
                    <a:pt x="260" y="2"/>
                    <a:pt x="246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449;p42">
              <a:extLst>
                <a:ext uri="{FF2B5EF4-FFF2-40B4-BE49-F238E27FC236}">
                  <a16:creationId xmlns:a16="http://schemas.microsoft.com/office/drawing/2014/main" id="{A2582119-C579-87EC-E76D-527C2DAE8102}"/>
                </a:ext>
              </a:extLst>
            </p:cNvPr>
            <p:cNvSpPr/>
            <p:nvPr/>
          </p:nvSpPr>
          <p:spPr>
            <a:xfrm>
              <a:off x="5941650" y="2931599"/>
              <a:ext cx="26883" cy="118940"/>
            </a:xfrm>
            <a:custGeom>
              <a:avLst/>
              <a:gdLst/>
              <a:ahLst/>
              <a:cxnLst/>
              <a:rect l="l" t="t" r="r" b="b"/>
              <a:pathLst>
                <a:path w="667" h="2951" extrusionOk="0">
                  <a:moveTo>
                    <a:pt x="223" y="0"/>
                  </a:moveTo>
                  <a:cubicBezTo>
                    <a:pt x="218" y="0"/>
                    <a:pt x="213" y="0"/>
                    <a:pt x="208" y="1"/>
                  </a:cubicBezTo>
                  <a:cubicBezTo>
                    <a:pt x="82" y="8"/>
                    <a:pt x="1" y="112"/>
                    <a:pt x="8" y="237"/>
                  </a:cubicBezTo>
                  <a:lnTo>
                    <a:pt x="223" y="2751"/>
                  </a:lnTo>
                  <a:cubicBezTo>
                    <a:pt x="237" y="2869"/>
                    <a:pt x="326" y="2950"/>
                    <a:pt x="437" y="2950"/>
                  </a:cubicBezTo>
                  <a:lnTo>
                    <a:pt x="459" y="2950"/>
                  </a:lnTo>
                  <a:cubicBezTo>
                    <a:pt x="577" y="2943"/>
                    <a:pt x="666" y="2832"/>
                    <a:pt x="651" y="2714"/>
                  </a:cubicBezTo>
                  <a:lnTo>
                    <a:pt x="437" y="200"/>
                  </a:lnTo>
                  <a:cubicBezTo>
                    <a:pt x="430" y="80"/>
                    <a:pt x="335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450;p42">
              <a:extLst>
                <a:ext uri="{FF2B5EF4-FFF2-40B4-BE49-F238E27FC236}">
                  <a16:creationId xmlns:a16="http://schemas.microsoft.com/office/drawing/2014/main" id="{BA47A11D-3A58-7692-EB52-2754DD4B8F60}"/>
                </a:ext>
              </a:extLst>
            </p:cNvPr>
            <p:cNvSpPr/>
            <p:nvPr/>
          </p:nvSpPr>
          <p:spPr>
            <a:xfrm>
              <a:off x="5911260" y="2902096"/>
              <a:ext cx="19991" cy="109106"/>
            </a:xfrm>
            <a:custGeom>
              <a:avLst/>
              <a:gdLst/>
              <a:ahLst/>
              <a:cxnLst/>
              <a:rect l="l" t="t" r="r" b="b"/>
              <a:pathLst>
                <a:path w="496" h="2707" extrusionOk="0">
                  <a:moveTo>
                    <a:pt x="215" y="1"/>
                  </a:moveTo>
                  <a:cubicBezTo>
                    <a:pt x="97" y="8"/>
                    <a:pt x="1" y="104"/>
                    <a:pt x="8" y="223"/>
                  </a:cubicBezTo>
                  <a:lnTo>
                    <a:pt x="60" y="2492"/>
                  </a:lnTo>
                  <a:cubicBezTo>
                    <a:pt x="67" y="2610"/>
                    <a:pt x="163" y="2707"/>
                    <a:pt x="282" y="2707"/>
                  </a:cubicBezTo>
                  <a:cubicBezTo>
                    <a:pt x="400" y="2699"/>
                    <a:pt x="496" y="2603"/>
                    <a:pt x="496" y="2485"/>
                  </a:cubicBezTo>
                  <a:lnTo>
                    <a:pt x="437" y="215"/>
                  </a:lnTo>
                  <a:cubicBezTo>
                    <a:pt x="437" y="97"/>
                    <a:pt x="333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451;p42">
              <a:extLst>
                <a:ext uri="{FF2B5EF4-FFF2-40B4-BE49-F238E27FC236}">
                  <a16:creationId xmlns:a16="http://schemas.microsoft.com/office/drawing/2014/main" id="{3AFBDDE8-055D-9F9D-28ED-58D21C9693DF}"/>
                </a:ext>
              </a:extLst>
            </p:cNvPr>
            <p:cNvSpPr/>
            <p:nvPr/>
          </p:nvSpPr>
          <p:spPr>
            <a:xfrm>
              <a:off x="5878211" y="2868442"/>
              <a:ext cx="19669" cy="105236"/>
            </a:xfrm>
            <a:custGeom>
              <a:avLst/>
              <a:gdLst/>
              <a:ahLst/>
              <a:cxnLst/>
              <a:rect l="l" t="t" r="r" b="b"/>
              <a:pathLst>
                <a:path w="488" h="2611" extrusionOk="0">
                  <a:moveTo>
                    <a:pt x="281" y="0"/>
                  </a:moveTo>
                  <a:cubicBezTo>
                    <a:pt x="163" y="0"/>
                    <a:pt x="59" y="89"/>
                    <a:pt x="59" y="207"/>
                  </a:cubicBezTo>
                  <a:lnTo>
                    <a:pt x="7" y="2388"/>
                  </a:lnTo>
                  <a:cubicBezTo>
                    <a:pt x="0" y="2507"/>
                    <a:pt x="96" y="2610"/>
                    <a:pt x="214" y="2610"/>
                  </a:cubicBezTo>
                  <a:lnTo>
                    <a:pt x="222" y="2610"/>
                  </a:lnTo>
                  <a:cubicBezTo>
                    <a:pt x="340" y="2610"/>
                    <a:pt x="436" y="2521"/>
                    <a:pt x="436" y="2403"/>
                  </a:cubicBezTo>
                  <a:lnTo>
                    <a:pt x="488" y="215"/>
                  </a:lnTo>
                  <a:cubicBezTo>
                    <a:pt x="488" y="96"/>
                    <a:pt x="399" y="0"/>
                    <a:pt x="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452;p42">
              <a:extLst>
                <a:ext uri="{FF2B5EF4-FFF2-40B4-BE49-F238E27FC236}">
                  <a16:creationId xmlns:a16="http://schemas.microsoft.com/office/drawing/2014/main" id="{19783FBA-B685-13E6-9EB8-FD900F471290}"/>
                </a:ext>
              </a:extLst>
            </p:cNvPr>
            <p:cNvSpPr/>
            <p:nvPr/>
          </p:nvSpPr>
          <p:spPr>
            <a:xfrm>
              <a:off x="7101333" y="3132437"/>
              <a:ext cx="574830" cy="649596"/>
            </a:xfrm>
            <a:custGeom>
              <a:avLst/>
              <a:gdLst/>
              <a:ahLst/>
              <a:cxnLst/>
              <a:rect l="l" t="t" r="r" b="b"/>
              <a:pathLst>
                <a:path w="14262" h="16117" extrusionOk="0">
                  <a:moveTo>
                    <a:pt x="10047" y="0"/>
                  </a:moveTo>
                  <a:lnTo>
                    <a:pt x="1" y="3305"/>
                  </a:lnTo>
                  <a:lnTo>
                    <a:pt x="4215" y="16117"/>
                  </a:lnTo>
                  <a:lnTo>
                    <a:pt x="14261" y="12812"/>
                  </a:lnTo>
                  <a:lnTo>
                    <a:pt x="10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453;p42">
              <a:extLst>
                <a:ext uri="{FF2B5EF4-FFF2-40B4-BE49-F238E27FC236}">
                  <a16:creationId xmlns:a16="http://schemas.microsoft.com/office/drawing/2014/main" id="{CB34AE3B-3A81-FC6F-AC18-E3A09F19DD3D}"/>
                </a:ext>
              </a:extLst>
            </p:cNvPr>
            <p:cNvSpPr/>
            <p:nvPr/>
          </p:nvSpPr>
          <p:spPr>
            <a:xfrm>
              <a:off x="7101333" y="3260847"/>
              <a:ext cx="186290" cy="521184"/>
            </a:xfrm>
            <a:custGeom>
              <a:avLst/>
              <a:gdLst/>
              <a:ahLst/>
              <a:cxnLst/>
              <a:rect l="l" t="t" r="r" b="b"/>
              <a:pathLst>
                <a:path w="4622" h="12931" extrusionOk="0">
                  <a:moveTo>
                    <a:pt x="400" y="1"/>
                  </a:moveTo>
                  <a:lnTo>
                    <a:pt x="1" y="119"/>
                  </a:lnTo>
                  <a:lnTo>
                    <a:pt x="4215" y="12931"/>
                  </a:lnTo>
                  <a:lnTo>
                    <a:pt x="4621" y="12813"/>
                  </a:lnTo>
                  <a:lnTo>
                    <a:pt x="4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454;p42">
              <a:extLst>
                <a:ext uri="{FF2B5EF4-FFF2-40B4-BE49-F238E27FC236}">
                  <a16:creationId xmlns:a16="http://schemas.microsoft.com/office/drawing/2014/main" id="{C476B653-3BE4-AC58-47A9-152555088FC4}"/>
                </a:ext>
              </a:extLst>
            </p:cNvPr>
            <p:cNvSpPr/>
            <p:nvPr/>
          </p:nvSpPr>
          <p:spPr>
            <a:xfrm>
              <a:off x="7172551" y="3483207"/>
              <a:ext cx="308132" cy="180526"/>
            </a:xfrm>
            <a:custGeom>
              <a:avLst/>
              <a:gdLst/>
              <a:ahLst/>
              <a:cxnLst/>
              <a:rect l="l" t="t" r="r" b="b"/>
              <a:pathLst>
                <a:path w="7645" h="4479" extrusionOk="0">
                  <a:moveTo>
                    <a:pt x="915" y="0"/>
                  </a:moveTo>
                  <a:cubicBezTo>
                    <a:pt x="846" y="0"/>
                    <a:pt x="800" y="15"/>
                    <a:pt x="784" y="51"/>
                  </a:cubicBezTo>
                  <a:cubicBezTo>
                    <a:pt x="666" y="324"/>
                    <a:pt x="1095" y="745"/>
                    <a:pt x="1701" y="989"/>
                  </a:cubicBezTo>
                  <a:cubicBezTo>
                    <a:pt x="2359" y="1256"/>
                    <a:pt x="2218" y="1485"/>
                    <a:pt x="2218" y="1485"/>
                  </a:cubicBezTo>
                  <a:cubicBezTo>
                    <a:pt x="2218" y="1485"/>
                    <a:pt x="2019" y="1684"/>
                    <a:pt x="1139" y="1980"/>
                  </a:cubicBezTo>
                  <a:cubicBezTo>
                    <a:pt x="673" y="2143"/>
                    <a:pt x="1" y="2424"/>
                    <a:pt x="163" y="2823"/>
                  </a:cubicBezTo>
                  <a:cubicBezTo>
                    <a:pt x="257" y="3049"/>
                    <a:pt x="478" y="3078"/>
                    <a:pt x="584" y="3078"/>
                  </a:cubicBezTo>
                  <a:cubicBezTo>
                    <a:pt x="621" y="3078"/>
                    <a:pt x="644" y="3074"/>
                    <a:pt x="644" y="3074"/>
                  </a:cubicBezTo>
                  <a:lnTo>
                    <a:pt x="644" y="3074"/>
                  </a:lnTo>
                  <a:cubicBezTo>
                    <a:pt x="644" y="3074"/>
                    <a:pt x="326" y="3266"/>
                    <a:pt x="444" y="3562"/>
                  </a:cubicBezTo>
                  <a:cubicBezTo>
                    <a:pt x="531" y="3766"/>
                    <a:pt x="737" y="3798"/>
                    <a:pt x="857" y="3798"/>
                  </a:cubicBezTo>
                  <a:cubicBezTo>
                    <a:pt x="910" y="3798"/>
                    <a:pt x="947" y="3791"/>
                    <a:pt x="947" y="3791"/>
                  </a:cubicBezTo>
                  <a:lnTo>
                    <a:pt x="947" y="3791"/>
                  </a:lnTo>
                  <a:cubicBezTo>
                    <a:pt x="947" y="3791"/>
                    <a:pt x="695" y="4013"/>
                    <a:pt x="836" y="4287"/>
                  </a:cubicBezTo>
                  <a:cubicBezTo>
                    <a:pt x="898" y="4411"/>
                    <a:pt x="1063" y="4478"/>
                    <a:pt x="1322" y="4478"/>
                  </a:cubicBezTo>
                  <a:cubicBezTo>
                    <a:pt x="1554" y="4478"/>
                    <a:pt x="1863" y="4424"/>
                    <a:pt x="2241" y="4309"/>
                  </a:cubicBezTo>
                  <a:cubicBezTo>
                    <a:pt x="3083" y="4057"/>
                    <a:pt x="3837" y="3784"/>
                    <a:pt x="4399" y="3518"/>
                  </a:cubicBezTo>
                  <a:cubicBezTo>
                    <a:pt x="4961" y="3252"/>
                    <a:pt x="5686" y="3059"/>
                    <a:pt x="7645" y="2468"/>
                  </a:cubicBezTo>
                  <a:lnTo>
                    <a:pt x="6928" y="161"/>
                  </a:lnTo>
                  <a:cubicBezTo>
                    <a:pt x="5272" y="664"/>
                    <a:pt x="4591" y="915"/>
                    <a:pt x="4177" y="915"/>
                  </a:cubicBezTo>
                  <a:cubicBezTo>
                    <a:pt x="3719" y="915"/>
                    <a:pt x="3202" y="561"/>
                    <a:pt x="2211" y="317"/>
                  </a:cubicBezTo>
                  <a:cubicBezTo>
                    <a:pt x="1755" y="211"/>
                    <a:pt x="1175" y="0"/>
                    <a:pt x="915" y="0"/>
                  </a:cubicBezTo>
                  <a:close/>
                </a:path>
              </a:pathLst>
            </a:custGeom>
            <a:solidFill>
              <a:srgbClr val="F8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455;p42">
              <a:extLst>
                <a:ext uri="{FF2B5EF4-FFF2-40B4-BE49-F238E27FC236}">
                  <a16:creationId xmlns:a16="http://schemas.microsoft.com/office/drawing/2014/main" id="{4766BCED-E362-34E1-6EF5-F9C1F3018A49}"/>
                </a:ext>
              </a:extLst>
            </p:cNvPr>
            <p:cNvSpPr/>
            <p:nvPr/>
          </p:nvSpPr>
          <p:spPr>
            <a:xfrm>
              <a:off x="7364441" y="3501022"/>
              <a:ext cx="70937" cy="110879"/>
            </a:xfrm>
            <a:custGeom>
              <a:avLst/>
              <a:gdLst/>
              <a:ahLst/>
              <a:cxnLst/>
              <a:rect l="l" t="t" r="r" b="b"/>
              <a:pathLst>
                <a:path w="1760" h="2751" extrusionOk="0">
                  <a:moveTo>
                    <a:pt x="1028" y="0"/>
                  </a:moveTo>
                  <a:lnTo>
                    <a:pt x="0" y="303"/>
                  </a:lnTo>
                  <a:lnTo>
                    <a:pt x="740" y="2750"/>
                  </a:lnTo>
                  <a:lnTo>
                    <a:pt x="1760" y="2447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456;p42">
              <a:extLst>
                <a:ext uri="{FF2B5EF4-FFF2-40B4-BE49-F238E27FC236}">
                  <a16:creationId xmlns:a16="http://schemas.microsoft.com/office/drawing/2014/main" id="{C21D5CB2-8879-98C8-A856-7932812B89AB}"/>
                </a:ext>
              </a:extLst>
            </p:cNvPr>
            <p:cNvSpPr/>
            <p:nvPr/>
          </p:nvSpPr>
          <p:spPr>
            <a:xfrm>
              <a:off x="7371011" y="3529638"/>
              <a:ext cx="58442" cy="58442"/>
            </a:xfrm>
            <a:custGeom>
              <a:avLst/>
              <a:gdLst/>
              <a:ahLst/>
              <a:cxnLst/>
              <a:rect l="l" t="t" r="r" b="b"/>
              <a:pathLst>
                <a:path w="1450" h="1450" extrusionOk="0">
                  <a:moveTo>
                    <a:pt x="725" y="0"/>
                  </a:moveTo>
                  <a:cubicBezTo>
                    <a:pt x="325" y="0"/>
                    <a:pt x="0" y="325"/>
                    <a:pt x="0" y="725"/>
                  </a:cubicBezTo>
                  <a:cubicBezTo>
                    <a:pt x="0" y="1124"/>
                    <a:pt x="325" y="1449"/>
                    <a:pt x="725" y="1449"/>
                  </a:cubicBezTo>
                  <a:cubicBezTo>
                    <a:pt x="1124" y="1449"/>
                    <a:pt x="1449" y="1124"/>
                    <a:pt x="1449" y="725"/>
                  </a:cubicBezTo>
                  <a:cubicBezTo>
                    <a:pt x="1449" y="325"/>
                    <a:pt x="1124" y="0"/>
                    <a:pt x="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457;p42">
              <a:extLst>
                <a:ext uri="{FF2B5EF4-FFF2-40B4-BE49-F238E27FC236}">
                  <a16:creationId xmlns:a16="http://schemas.microsoft.com/office/drawing/2014/main" id="{2C67B6B1-295A-943B-244F-8BF7AB5E091F}"/>
                </a:ext>
              </a:extLst>
            </p:cNvPr>
            <p:cNvSpPr/>
            <p:nvPr/>
          </p:nvSpPr>
          <p:spPr>
            <a:xfrm>
              <a:off x="7376936" y="3535563"/>
              <a:ext cx="46552" cy="46552"/>
            </a:xfrm>
            <a:custGeom>
              <a:avLst/>
              <a:gdLst/>
              <a:ahLst/>
              <a:cxnLst/>
              <a:rect l="l" t="t" r="r" b="b"/>
              <a:pathLst>
                <a:path w="1155" h="1155" extrusionOk="0">
                  <a:moveTo>
                    <a:pt x="578" y="1"/>
                  </a:moveTo>
                  <a:cubicBezTo>
                    <a:pt x="260" y="1"/>
                    <a:pt x="1" y="260"/>
                    <a:pt x="1" y="578"/>
                  </a:cubicBezTo>
                  <a:cubicBezTo>
                    <a:pt x="1" y="895"/>
                    <a:pt x="260" y="1154"/>
                    <a:pt x="578" y="1154"/>
                  </a:cubicBezTo>
                  <a:cubicBezTo>
                    <a:pt x="896" y="1154"/>
                    <a:pt x="1154" y="895"/>
                    <a:pt x="1154" y="578"/>
                  </a:cubicBezTo>
                  <a:cubicBezTo>
                    <a:pt x="1154" y="260"/>
                    <a:pt x="896" y="1"/>
                    <a:pt x="5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458;p42">
              <a:extLst>
                <a:ext uri="{FF2B5EF4-FFF2-40B4-BE49-F238E27FC236}">
                  <a16:creationId xmlns:a16="http://schemas.microsoft.com/office/drawing/2014/main" id="{C32DC513-E0A1-8FF8-A196-3C8B9355701B}"/>
                </a:ext>
              </a:extLst>
            </p:cNvPr>
            <p:cNvSpPr/>
            <p:nvPr/>
          </p:nvSpPr>
          <p:spPr>
            <a:xfrm>
              <a:off x="7430299" y="2940829"/>
              <a:ext cx="544400" cy="670474"/>
            </a:xfrm>
            <a:custGeom>
              <a:avLst/>
              <a:gdLst/>
              <a:ahLst/>
              <a:cxnLst/>
              <a:rect l="l" t="t" r="r" b="b"/>
              <a:pathLst>
                <a:path w="13507" h="16635" extrusionOk="0">
                  <a:moveTo>
                    <a:pt x="5981" y="1"/>
                  </a:moveTo>
                  <a:lnTo>
                    <a:pt x="4207" y="5930"/>
                  </a:lnTo>
                  <a:cubicBezTo>
                    <a:pt x="5153" y="7482"/>
                    <a:pt x="5996" y="8998"/>
                    <a:pt x="6602" y="10432"/>
                  </a:cubicBezTo>
                  <a:cubicBezTo>
                    <a:pt x="6602" y="10432"/>
                    <a:pt x="3201" y="12480"/>
                    <a:pt x="0" y="13434"/>
                  </a:cubicBezTo>
                  <a:cubicBezTo>
                    <a:pt x="0" y="13434"/>
                    <a:pt x="252" y="15481"/>
                    <a:pt x="1154" y="16635"/>
                  </a:cubicBezTo>
                  <a:cubicBezTo>
                    <a:pt x="1154" y="16635"/>
                    <a:pt x="10202" y="16147"/>
                    <a:pt x="11903" y="12680"/>
                  </a:cubicBezTo>
                  <a:cubicBezTo>
                    <a:pt x="13507" y="9434"/>
                    <a:pt x="9737" y="2256"/>
                    <a:pt x="59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459;p42">
              <a:extLst>
                <a:ext uri="{FF2B5EF4-FFF2-40B4-BE49-F238E27FC236}">
                  <a16:creationId xmlns:a16="http://schemas.microsoft.com/office/drawing/2014/main" id="{4F7DF86E-05C0-E187-DDF6-F58F88BC6EC0}"/>
                </a:ext>
              </a:extLst>
            </p:cNvPr>
            <p:cNvSpPr/>
            <p:nvPr/>
          </p:nvSpPr>
          <p:spPr>
            <a:xfrm>
              <a:off x="7323935" y="2874407"/>
              <a:ext cx="253277" cy="52397"/>
            </a:xfrm>
            <a:custGeom>
              <a:avLst/>
              <a:gdLst/>
              <a:ahLst/>
              <a:cxnLst/>
              <a:rect l="l" t="t" r="r" b="b"/>
              <a:pathLst>
                <a:path w="6284" h="1300" extrusionOk="0">
                  <a:moveTo>
                    <a:pt x="1198" y="0"/>
                  </a:moveTo>
                  <a:lnTo>
                    <a:pt x="0" y="192"/>
                  </a:lnTo>
                  <a:cubicBezTo>
                    <a:pt x="0" y="192"/>
                    <a:pt x="954" y="1080"/>
                    <a:pt x="2728" y="1272"/>
                  </a:cubicBezTo>
                  <a:cubicBezTo>
                    <a:pt x="2909" y="1291"/>
                    <a:pt x="3090" y="1299"/>
                    <a:pt x="3269" y="1299"/>
                  </a:cubicBezTo>
                  <a:cubicBezTo>
                    <a:pt x="4847" y="1299"/>
                    <a:pt x="6284" y="643"/>
                    <a:pt x="6284" y="643"/>
                  </a:cubicBezTo>
                  <a:cubicBezTo>
                    <a:pt x="5907" y="503"/>
                    <a:pt x="5530" y="370"/>
                    <a:pt x="5145" y="259"/>
                  </a:cubicBezTo>
                  <a:lnTo>
                    <a:pt x="1198" y="0"/>
                  </a:lnTo>
                  <a:close/>
                </a:path>
              </a:pathLst>
            </a:custGeom>
            <a:solidFill>
              <a:srgbClr val="F6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460;p42">
              <a:extLst>
                <a:ext uri="{FF2B5EF4-FFF2-40B4-BE49-F238E27FC236}">
                  <a16:creationId xmlns:a16="http://schemas.microsoft.com/office/drawing/2014/main" id="{040219C7-DEBE-B894-8DCE-5D2FBD429CF2}"/>
                </a:ext>
              </a:extLst>
            </p:cNvPr>
            <p:cNvSpPr/>
            <p:nvPr/>
          </p:nvSpPr>
          <p:spPr>
            <a:xfrm>
              <a:off x="7806341" y="2254040"/>
              <a:ext cx="482733" cy="482733"/>
            </a:xfrm>
            <a:custGeom>
              <a:avLst/>
              <a:gdLst/>
              <a:ahLst/>
              <a:cxnLst/>
              <a:rect l="l" t="t" r="r" b="b"/>
              <a:pathLst>
                <a:path w="11977" h="11977" extrusionOk="0">
                  <a:moveTo>
                    <a:pt x="5988" y="0"/>
                  </a:moveTo>
                  <a:cubicBezTo>
                    <a:pt x="2684" y="0"/>
                    <a:pt x="0" y="2684"/>
                    <a:pt x="0" y="5989"/>
                  </a:cubicBezTo>
                  <a:cubicBezTo>
                    <a:pt x="0" y="9301"/>
                    <a:pt x="2684" y="11977"/>
                    <a:pt x="5988" y="11977"/>
                  </a:cubicBezTo>
                  <a:cubicBezTo>
                    <a:pt x="9300" y="11977"/>
                    <a:pt x="11976" y="9301"/>
                    <a:pt x="11976" y="5989"/>
                  </a:cubicBezTo>
                  <a:cubicBezTo>
                    <a:pt x="11976" y="2684"/>
                    <a:pt x="9300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461;p42">
              <a:extLst>
                <a:ext uri="{FF2B5EF4-FFF2-40B4-BE49-F238E27FC236}">
                  <a16:creationId xmlns:a16="http://schemas.microsoft.com/office/drawing/2014/main" id="{2E977A26-2E73-EFFE-49C5-02793E70F7F5}"/>
                </a:ext>
              </a:extLst>
            </p:cNvPr>
            <p:cNvSpPr/>
            <p:nvPr/>
          </p:nvSpPr>
          <p:spPr>
            <a:xfrm>
              <a:off x="7836730" y="2284429"/>
              <a:ext cx="421953" cy="421953"/>
            </a:xfrm>
            <a:custGeom>
              <a:avLst/>
              <a:gdLst/>
              <a:ahLst/>
              <a:cxnLst/>
              <a:rect l="l" t="t" r="r" b="b"/>
              <a:pathLst>
                <a:path w="10469" h="10469" extrusionOk="0">
                  <a:moveTo>
                    <a:pt x="5234" y="0"/>
                  </a:moveTo>
                  <a:cubicBezTo>
                    <a:pt x="2344" y="0"/>
                    <a:pt x="0" y="2344"/>
                    <a:pt x="0" y="5235"/>
                  </a:cubicBezTo>
                  <a:cubicBezTo>
                    <a:pt x="0" y="8125"/>
                    <a:pt x="2344" y="10469"/>
                    <a:pt x="5234" y="10469"/>
                  </a:cubicBezTo>
                  <a:cubicBezTo>
                    <a:pt x="8125" y="10469"/>
                    <a:pt x="10468" y="8125"/>
                    <a:pt x="10468" y="5235"/>
                  </a:cubicBezTo>
                  <a:cubicBezTo>
                    <a:pt x="10468" y="2344"/>
                    <a:pt x="8125" y="0"/>
                    <a:pt x="5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462;p42">
              <a:extLst>
                <a:ext uri="{FF2B5EF4-FFF2-40B4-BE49-F238E27FC236}">
                  <a16:creationId xmlns:a16="http://schemas.microsoft.com/office/drawing/2014/main" id="{5AD0B501-AE8E-1BF0-E9CB-10178924C16C}"/>
                </a:ext>
              </a:extLst>
            </p:cNvPr>
            <p:cNvSpPr/>
            <p:nvPr/>
          </p:nvSpPr>
          <p:spPr>
            <a:xfrm>
              <a:off x="8047684" y="2303493"/>
              <a:ext cx="192215" cy="249730"/>
            </a:xfrm>
            <a:custGeom>
              <a:avLst/>
              <a:gdLst/>
              <a:ahLst/>
              <a:cxnLst/>
              <a:rect l="l" t="t" r="r" b="b"/>
              <a:pathLst>
                <a:path w="4769" h="6196" extrusionOk="0">
                  <a:moveTo>
                    <a:pt x="22" y="1"/>
                  </a:moveTo>
                  <a:lnTo>
                    <a:pt x="0" y="4762"/>
                  </a:lnTo>
                  <a:lnTo>
                    <a:pt x="4547" y="6196"/>
                  </a:lnTo>
                  <a:cubicBezTo>
                    <a:pt x="4695" y="5737"/>
                    <a:pt x="4769" y="5249"/>
                    <a:pt x="4769" y="4762"/>
                  </a:cubicBezTo>
                  <a:cubicBezTo>
                    <a:pt x="4769" y="2159"/>
                    <a:pt x="2625" y="8"/>
                    <a:pt x="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463;p42">
              <a:extLst>
                <a:ext uri="{FF2B5EF4-FFF2-40B4-BE49-F238E27FC236}">
                  <a16:creationId xmlns:a16="http://schemas.microsoft.com/office/drawing/2014/main" id="{2C0E5757-EE64-198F-73C6-0FA74A021B6E}"/>
                </a:ext>
              </a:extLst>
            </p:cNvPr>
            <p:cNvSpPr/>
            <p:nvPr/>
          </p:nvSpPr>
          <p:spPr>
            <a:xfrm>
              <a:off x="8033054" y="2480793"/>
              <a:ext cx="29544" cy="29544"/>
            </a:xfrm>
            <a:custGeom>
              <a:avLst/>
              <a:gdLst/>
              <a:ahLst/>
              <a:cxnLst/>
              <a:rect l="l" t="t" r="r" b="b"/>
              <a:pathLst>
                <a:path w="733" h="733" extrusionOk="0">
                  <a:moveTo>
                    <a:pt x="363" y="0"/>
                  </a:moveTo>
                  <a:cubicBezTo>
                    <a:pt x="164" y="0"/>
                    <a:pt x="1" y="163"/>
                    <a:pt x="1" y="363"/>
                  </a:cubicBezTo>
                  <a:cubicBezTo>
                    <a:pt x="1" y="570"/>
                    <a:pt x="164" y="732"/>
                    <a:pt x="363" y="732"/>
                  </a:cubicBezTo>
                  <a:cubicBezTo>
                    <a:pt x="570" y="732"/>
                    <a:pt x="733" y="570"/>
                    <a:pt x="733" y="363"/>
                  </a:cubicBezTo>
                  <a:cubicBezTo>
                    <a:pt x="733" y="163"/>
                    <a:pt x="570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464;p42">
              <a:extLst>
                <a:ext uri="{FF2B5EF4-FFF2-40B4-BE49-F238E27FC236}">
                  <a16:creationId xmlns:a16="http://schemas.microsoft.com/office/drawing/2014/main" id="{704D6735-B4E2-FF6E-7876-D1C374174681}"/>
                </a:ext>
              </a:extLst>
            </p:cNvPr>
            <p:cNvSpPr/>
            <p:nvPr/>
          </p:nvSpPr>
          <p:spPr>
            <a:xfrm>
              <a:off x="8042001" y="2651201"/>
              <a:ext cx="11688" cy="41474"/>
            </a:xfrm>
            <a:custGeom>
              <a:avLst/>
              <a:gdLst/>
              <a:ahLst/>
              <a:cxnLst/>
              <a:rect l="l" t="t" r="r" b="b"/>
              <a:pathLst>
                <a:path w="290" h="1029" extrusionOk="0">
                  <a:moveTo>
                    <a:pt x="141" y="1"/>
                  </a:moveTo>
                  <a:cubicBezTo>
                    <a:pt x="67" y="1"/>
                    <a:pt x="1" y="68"/>
                    <a:pt x="1" y="149"/>
                  </a:cubicBezTo>
                  <a:lnTo>
                    <a:pt x="1" y="881"/>
                  </a:lnTo>
                  <a:cubicBezTo>
                    <a:pt x="1" y="962"/>
                    <a:pt x="67" y="1029"/>
                    <a:pt x="141" y="1029"/>
                  </a:cubicBezTo>
                  <a:cubicBezTo>
                    <a:pt x="223" y="1029"/>
                    <a:pt x="289" y="962"/>
                    <a:pt x="289" y="881"/>
                  </a:cubicBezTo>
                  <a:lnTo>
                    <a:pt x="289" y="149"/>
                  </a:lnTo>
                  <a:cubicBezTo>
                    <a:pt x="289" y="68"/>
                    <a:pt x="223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465;p42">
              <a:extLst>
                <a:ext uri="{FF2B5EF4-FFF2-40B4-BE49-F238E27FC236}">
                  <a16:creationId xmlns:a16="http://schemas.microsoft.com/office/drawing/2014/main" id="{92E7A68A-CDAA-E4DD-5977-59F416FBECE9}"/>
                </a:ext>
              </a:extLst>
            </p:cNvPr>
            <p:cNvSpPr/>
            <p:nvPr/>
          </p:nvSpPr>
          <p:spPr>
            <a:xfrm>
              <a:off x="8042001" y="2298415"/>
              <a:ext cx="11688" cy="42078"/>
            </a:xfrm>
            <a:custGeom>
              <a:avLst/>
              <a:gdLst/>
              <a:ahLst/>
              <a:cxnLst/>
              <a:rect l="l" t="t" r="r" b="b"/>
              <a:pathLst>
                <a:path w="290" h="1044" extrusionOk="0">
                  <a:moveTo>
                    <a:pt x="141" y="1"/>
                  </a:moveTo>
                  <a:cubicBezTo>
                    <a:pt x="67" y="1"/>
                    <a:pt x="1" y="67"/>
                    <a:pt x="1" y="149"/>
                  </a:cubicBezTo>
                  <a:lnTo>
                    <a:pt x="1" y="895"/>
                  </a:lnTo>
                  <a:cubicBezTo>
                    <a:pt x="1" y="977"/>
                    <a:pt x="67" y="1043"/>
                    <a:pt x="141" y="1043"/>
                  </a:cubicBezTo>
                  <a:cubicBezTo>
                    <a:pt x="223" y="1043"/>
                    <a:pt x="289" y="977"/>
                    <a:pt x="289" y="895"/>
                  </a:cubicBezTo>
                  <a:lnTo>
                    <a:pt x="289" y="149"/>
                  </a:lnTo>
                  <a:cubicBezTo>
                    <a:pt x="289" y="67"/>
                    <a:pt x="223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466;p42">
              <a:extLst>
                <a:ext uri="{FF2B5EF4-FFF2-40B4-BE49-F238E27FC236}">
                  <a16:creationId xmlns:a16="http://schemas.microsoft.com/office/drawing/2014/main" id="{9B35CE24-2CAF-6461-2B10-FCB89610F912}"/>
                </a:ext>
              </a:extLst>
            </p:cNvPr>
            <p:cNvSpPr/>
            <p:nvPr/>
          </p:nvSpPr>
          <p:spPr>
            <a:xfrm>
              <a:off x="7850716" y="2489741"/>
              <a:ext cx="41151" cy="11648"/>
            </a:xfrm>
            <a:custGeom>
              <a:avLst/>
              <a:gdLst/>
              <a:ahLst/>
              <a:cxnLst/>
              <a:rect l="l" t="t" r="r" b="b"/>
              <a:pathLst>
                <a:path w="1021" h="289" extrusionOk="0">
                  <a:moveTo>
                    <a:pt x="141" y="0"/>
                  </a:moveTo>
                  <a:cubicBezTo>
                    <a:pt x="67" y="0"/>
                    <a:pt x="1" y="67"/>
                    <a:pt x="1" y="141"/>
                  </a:cubicBezTo>
                  <a:cubicBezTo>
                    <a:pt x="1" y="222"/>
                    <a:pt x="67" y="288"/>
                    <a:pt x="141" y="288"/>
                  </a:cubicBezTo>
                  <a:lnTo>
                    <a:pt x="880" y="288"/>
                  </a:lnTo>
                  <a:cubicBezTo>
                    <a:pt x="962" y="288"/>
                    <a:pt x="1021" y="222"/>
                    <a:pt x="1021" y="141"/>
                  </a:cubicBezTo>
                  <a:cubicBezTo>
                    <a:pt x="1021" y="67"/>
                    <a:pt x="962" y="0"/>
                    <a:pt x="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467;p42">
              <a:extLst>
                <a:ext uri="{FF2B5EF4-FFF2-40B4-BE49-F238E27FC236}">
                  <a16:creationId xmlns:a16="http://schemas.microsoft.com/office/drawing/2014/main" id="{B5941BE1-A1BA-2385-107D-F4CC0E380AC4}"/>
                </a:ext>
              </a:extLst>
            </p:cNvPr>
            <p:cNvSpPr/>
            <p:nvPr/>
          </p:nvSpPr>
          <p:spPr>
            <a:xfrm>
              <a:off x="8202897" y="2489741"/>
              <a:ext cx="42078" cy="11648"/>
            </a:xfrm>
            <a:custGeom>
              <a:avLst/>
              <a:gdLst/>
              <a:ahLst/>
              <a:cxnLst/>
              <a:rect l="l" t="t" r="r" b="b"/>
              <a:pathLst>
                <a:path w="1044" h="289" extrusionOk="0">
                  <a:moveTo>
                    <a:pt x="141" y="0"/>
                  </a:moveTo>
                  <a:cubicBezTo>
                    <a:pt x="67" y="0"/>
                    <a:pt x="1" y="67"/>
                    <a:pt x="1" y="141"/>
                  </a:cubicBezTo>
                  <a:cubicBezTo>
                    <a:pt x="1" y="222"/>
                    <a:pt x="67" y="288"/>
                    <a:pt x="141" y="288"/>
                  </a:cubicBezTo>
                  <a:lnTo>
                    <a:pt x="895" y="288"/>
                  </a:lnTo>
                  <a:cubicBezTo>
                    <a:pt x="977" y="288"/>
                    <a:pt x="1043" y="222"/>
                    <a:pt x="1043" y="141"/>
                  </a:cubicBezTo>
                  <a:cubicBezTo>
                    <a:pt x="1043" y="67"/>
                    <a:pt x="977" y="0"/>
                    <a:pt x="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468;p42">
              <a:extLst>
                <a:ext uri="{FF2B5EF4-FFF2-40B4-BE49-F238E27FC236}">
                  <a16:creationId xmlns:a16="http://schemas.microsoft.com/office/drawing/2014/main" id="{7B9C7DBF-854A-9D64-4DBF-EC9B24A1CC96}"/>
                </a:ext>
              </a:extLst>
            </p:cNvPr>
            <p:cNvSpPr/>
            <p:nvPr/>
          </p:nvSpPr>
          <p:spPr>
            <a:xfrm>
              <a:off x="7906135" y="2615088"/>
              <a:ext cx="22692" cy="21563"/>
            </a:xfrm>
            <a:custGeom>
              <a:avLst/>
              <a:gdLst/>
              <a:ahLst/>
              <a:cxnLst/>
              <a:rect l="l" t="t" r="r" b="b"/>
              <a:pathLst>
                <a:path w="563" h="535" extrusionOk="0">
                  <a:moveTo>
                    <a:pt x="406" y="1"/>
                  </a:moveTo>
                  <a:cubicBezTo>
                    <a:pt x="370" y="1"/>
                    <a:pt x="333" y="14"/>
                    <a:pt x="304" y="39"/>
                  </a:cubicBezTo>
                  <a:lnTo>
                    <a:pt x="60" y="283"/>
                  </a:lnTo>
                  <a:cubicBezTo>
                    <a:pt x="1" y="343"/>
                    <a:pt x="1" y="431"/>
                    <a:pt x="60" y="490"/>
                  </a:cubicBezTo>
                  <a:cubicBezTo>
                    <a:pt x="89" y="520"/>
                    <a:pt x="119" y="535"/>
                    <a:pt x="156" y="535"/>
                  </a:cubicBezTo>
                  <a:cubicBezTo>
                    <a:pt x="193" y="535"/>
                    <a:pt x="230" y="520"/>
                    <a:pt x="259" y="490"/>
                  </a:cubicBezTo>
                  <a:lnTo>
                    <a:pt x="503" y="246"/>
                  </a:lnTo>
                  <a:cubicBezTo>
                    <a:pt x="563" y="187"/>
                    <a:pt x="563" y="99"/>
                    <a:pt x="503" y="39"/>
                  </a:cubicBezTo>
                  <a:cubicBezTo>
                    <a:pt x="477" y="14"/>
                    <a:pt x="442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469;p42">
              <a:extLst>
                <a:ext uri="{FF2B5EF4-FFF2-40B4-BE49-F238E27FC236}">
                  <a16:creationId xmlns:a16="http://schemas.microsoft.com/office/drawing/2014/main" id="{A42E5A8F-67A2-C458-FBA4-FE1FA9F3B581}"/>
                </a:ext>
              </a:extLst>
            </p:cNvPr>
            <p:cNvSpPr/>
            <p:nvPr/>
          </p:nvSpPr>
          <p:spPr>
            <a:xfrm>
              <a:off x="8166260" y="2354438"/>
              <a:ext cx="22974" cy="22087"/>
            </a:xfrm>
            <a:custGeom>
              <a:avLst/>
              <a:gdLst/>
              <a:ahLst/>
              <a:cxnLst/>
              <a:rect l="l" t="t" r="r" b="b"/>
              <a:pathLst>
                <a:path w="570" h="548" extrusionOk="0">
                  <a:moveTo>
                    <a:pt x="415" y="1"/>
                  </a:moveTo>
                  <a:cubicBezTo>
                    <a:pt x="378" y="1"/>
                    <a:pt x="341" y="15"/>
                    <a:pt x="311" y="45"/>
                  </a:cubicBezTo>
                  <a:lnTo>
                    <a:pt x="52" y="304"/>
                  </a:lnTo>
                  <a:cubicBezTo>
                    <a:pt x="1" y="363"/>
                    <a:pt x="1" y="452"/>
                    <a:pt x="52" y="503"/>
                  </a:cubicBezTo>
                  <a:cubicBezTo>
                    <a:pt x="82" y="533"/>
                    <a:pt x="119" y="548"/>
                    <a:pt x="156" y="548"/>
                  </a:cubicBezTo>
                  <a:cubicBezTo>
                    <a:pt x="193" y="548"/>
                    <a:pt x="230" y="533"/>
                    <a:pt x="259" y="503"/>
                  </a:cubicBezTo>
                  <a:lnTo>
                    <a:pt x="518" y="245"/>
                  </a:lnTo>
                  <a:cubicBezTo>
                    <a:pt x="570" y="193"/>
                    <a:pt x="570" y="97"/>
                    <a:pt x="518" y="45"/>
                  </a:cubicBezTo>
                  <a:cubicBezTo>
                    <a:pt x="489" y="15"/>
                    <a:pt x="452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470;p42">
              <a:extLst>
                <a:ext uri="{FF2B5EF4-FFF2-40B4-BE49-F238E27FC236}">
                  <a16:creationId xmlns:a16="http://schemas.microsoft.com/office/drawing/2014/main" id="{5DFACD67-CB63-AE25-7F93-37B00750B295}"/>
                </a:ext>
              </a:extLst>
            </p:cNvPr>
            <p:cNvSpPr/>
            <p:nvPr/>
          </p:nvSpPr>
          <p:spPr>
            <a:xfrm>
              <a:off x="7906135" y="2354438"/>
              <a:ext cx="22692" cy="21483"/>
            </a:xfrm>
            <a:custGeom>
              <a:avLst/>
              <a:gdLst/>
              <a:ahLst/>
              <a:cxnLst/>
              <a:rect l="l" t="t" r="r" b="b"/>
              <a:pathLst>
                <a:path w="563" h="533" extrusionOk="0">
                  <a:moveTo>
                    <a:pt x="160" y="1"/>
                  </a:moveTo>
                  <a:cubicBezTo>
                    <a:pt x="123" y="1"/>
                    <a:pt x="86" y="15"/>
                    <a:pt x="60" y="45"/>
                  </a:cubicBezTo>
                  <a:cubicBezTo>
                    <a:pt x="1" y="97"/>
                    <a:pt x="1" y="193"/>
                    <a:pt x="60" y="245"/>
                  </a:cubicBezTo>
                  <a:lnTo>
                    <a:pt x="304" y="489"/>
                  </a:lnTo>
                  <a:cubicBezTo>
                    <a:pt x="333" y="518"/>
                    <a:pt x="370" y="533"/>
                    <a:pt x="407" y="533"/>
                  </a:cubicBezTo>
                  <a:cubicBezTo>
                    <a:pt x="444" y="533"/>
                    <a:pt x="481" y="518"/>
                    <a:pt x="503" y="489"/>
                  </a:cubicBezTo>
                  <a:cubicBezTo>
                    <a:pt x="563" y="437"/>
                    <a:pt x="563" y="348"/>
                    <a:pt x="503" y="289"/>
                  </a:cubicBezTo>
                  <a:lnTo>
                    <a:pt x="259" y="45"/>
                  </a:lnTo>
                  <a:cubicBezTo>
                    <a:pt x="234" y="15"/>
                    <a:pt x="197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471;p42">
              <a:extLst>
                <a:ext uri="{FF2B5EF4-FFF2-40B4-BE49-F238E27FC236}">
                  <a16:creationId xmlns:a16="http://schemas.microsoft.com/office/drawing/2014/main" id="{4DDD0734-69A2-0CAC-E95E-8E1DF4D916E2}"/>
                </a:ext>
              </a:extLst>
            </p:cNvPr>
            <p:cNvSpPr/>
            <p:nvPr/>
          </p:nvSpPr>
          <p:spPr>
            <a:xfrm>
              <a:off x="8166260" y="2614483"/>
              <a:ext cx="22974" cy="22168"/>
            </a:xfrm>
            <a:custGeom>
              <a:avLst/>
              <a:gdLst/>
              <a:ahLst/>
              <a:cxnLst/>
              <a:rect l="l" t="t" r="r" b="b"/>
              <a:pathLst>
                <a:path w="570" h="550" extrusionOk="0">
                  <a:moveTo>
                    <a:pt x="156" y="1"/>
                  </a:moveTo>
                  <a:cubicBezTo>
                    <a:pt x="119" y="1"/>
                    <a:pt x="82" y="14"/>
                    <a:pt x="52" y="40"/>
                  </a:cubicBezTo>
                  <a:cubicBezTo>
                    <a:pt x="1" y="99"/>
                    <a:pt x="1" y="187"/>
                    <a:pt x="52" y="247"/>
                  </a:cubicBezTo>
                  <a:lnTo>
                    <a:pt x="311" y="505"/>
                  </a:lnTo>
                  <a:cubicBezTo>
                    <a:pt x="341" y="535"/>
                    <a:pt x="378" y="550"/>
                    <a:pt x="415" y="550"/>
                  </a:cubicBezTo>
                  <a:cubicBezTo>
                    <a:pt x="452" y="550"/>
                    <a:pt x="489" y="535"/>
                    <a:pt x="518" y="505"/>
                  </a:cubicBezTo>
                  <a:cubicBezTo>
                    <a:pt x="570" y="446"/>
                    <a:pt x="570" y="358"/>
                    <a:pt x="518" y="298"/>
                  </a:cubicBezTo>
                  <a:lnTo>
                    <a:pt x="259" y="40"/>
                  </a:lnTo>
                  <a:cubicBezTo>
                    <a:pt x="230" y="14"/>
                    <a:pt x="19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472;p42">
              <a:extLst>
                <a:ext uri="{FF2B5EF4-FFF2-40B4-BE49-F238E27FC236}">
                  <a16:creationId xmlns:a16="http://schemas.microsoft.com/office/drawing/2014/main" id="{80A157F5-8C7A-9123-302F-568A5A2F5CA1}"/>
                </a:ext>
              </a:extLst>
            </p:cNvPr>
            <p:cNvSpPr/>
            <p:nvPr/>
          </p:nvSpPr>
          <p:spPr>
            <a:xfrm>
              <a:off x="8041397" y="2325540"/>
              <a:ext cx="115071" cy="175851"/>
            </a:xfrm>
            <a:custGeom>
              <a:avLst/>
              <a:gdLst/>
              <a:ahLst/>
              <a:cxnLst/>
              <a:rect l="l" t="t" r="r" b="b"/>
              <a:pathLst>
                <a:path w="2855" h="4363" extrusionOk="0">
                  <a:moveTo>
                    <a:pt x="1878" y="1"/>
                  </a:moveTo>
                  <a:cubicBezTo>
                    <a:pt x="1824" y="1"/>
                    <a:pt x="1775" y="35"/>
                    <a:pt x="1753" y="89"/>
                  </a:cubicBezTo>
                  <a:lnTo>
                    <a:pt x="23" y="4163"/>
                  </a:lnTo>
                  <a:cubicBezTo>
                    <a:pt x="1" y="4215"/>
                    <a:pt x="16" y="4274"/>
                    <a:pt x="53" y="4311"/>
                  </a:cubicBezTo>
                  <a:cubicBezTo>
                    <a:pt x="82" y="4340"/>
                    <a:pt x="119" y="4362"/>
                    <a:pt x="156" y="4362"/>
                  </a:cubicBezTo>
                  <a:cubicBezTo>
                    <a:pt x="171" y="4362"/>
                    <a:pt x="186" y="4355"/>
                    <a:pt x="201" y="4355"/>
                  </a:cubicBezTo>
                  <a:lnTo>
                    <a:pt x="2736" y="3586"/>
                  </a:lnTo>
                  <a:cubicBezTo>
                    <a:pt x="2818" y="3564"/>
                    <a:pt x="2855" y="3483"/>
                    <a:pt x="2832" y="3409"/>
                  </a:cubicBezTo>
                  <a:cubicBezTo>
                    <a:pt x="2814" y="3348"/>
                    <a:pt x="2756" y="3307"/>
                    <a:pt x="2694" y="3307"/>
                  </a:cubicBezTo>
                  <a:cubicBezTo>
                    <a:pt x="2681" y="3307"/>
                    <a:pt x="2668" y="3309"/>
                    <a:pt x="2655" y="3313"/>
                  </a:cubicBezTo>
                  <a:lnTo>
                    <a:pt x="408" y="3993"/>
                  </a:lnTo>
                  <a:lnTo>
                    <a:pt x="2012" y="200"/>
                  </a:lnTo>
                  <a:cubicBezTo>
                    <a:pt x="2049" y="126"/>
                    <a:pt x="2012" y="45"/>
                    <a:pt x="1938" y="15"/>
                  </a:cubicBezTo>
                  <a:cubicBezTo>
                    <a:pt x="1918" y="5"/>
                    <a:pt x="1898" y="1"/>
                    <a:pt x="1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473;p42">
              <a:extLst>
                <a:ext uri="{FF2B5EF4-FFF2-40B4-BE49-F238E27FC236}">
                  <a16:creationId xmlns:a16="http://schemas.microsoft.com/office/drawing/2014/main" id="{7BF55DB3-8BEE-FC3F-6511-220B8210B013}"/>
                </a:ext>
              </a:extLst>
            </p:cNvPr>
            <p:cNvSpPr/>
            <p:nvPr/>
          </p:nvSpPr>
          <p:spPr>
            <a:xfrm>
              <a:off x="7176138" y="1845231"/>
              <a:ext cx="404380" cy="391563"/>
            </a:xfrm>
            <a:custGeom>
              <a:avLst/>
              <a:gdLst/>
              <a:ahLst/>
              <a:cxnLst/>
              <a:rect l="l" t="t" r="r" b="b"/>
              <a:pathLst>
                <a:path w="10033" h="9715" extrusionOk="0">
                  <a:moveTo>
                    <a:pt x="0" y="0"/>
                  </a:moveTo>
                  <a:lnTo>
                    <a:pt x="0" y="9715"/>
                  </a:lnTo>
                  <a:lnTo>
                    <a:pt x="7526" y="9715"/>
                  </a:lnTo>
                  <a:lnTo>
                    <a:pt x="10032" y="7142"/>
                  </a:lnTo>
                  <a:lnTo>
                    <a:pt x="100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474;p42">
              <a:extLst>
                <a:ext uri="{FF2B5EF4-FFF2-40B4-BE49-F238E27FC236}">
                  <a16:creationId xmlns:a16="http://schemas.microsoft.com/office/drawing/2014/main" id="{6A127CE6-EE2F-14A2-127E-08675827AEAE}"/>
                </a:ext>
              </a:extLst>
            </p:cNvPr>
            <p:cNvSpPr/>
            <p:nvPr/>
          </p:nvSpPr>
          <p:spPr>
            <a:xfrm>
              <a:off x="7479471" y="2125025"/>
              <a:ext cx="101045" cy="111766"/>
            </a:xfrm>
            <a:custGeom>
              <a:avLst/>
              <a:gdLst/>
              <a:ahLst/>
              <a:cxnLst/>
              <a:rect l="l" t="t" r="r" b="b"/>
              <a:pathLst>
                <a:path w="2507" h="2773" extrusionOk="0">
                  <a:moveTo>
                    <a:pt x="0" y="0"/>
                  </a:moveTo>
                  <a:lnTo>
                    <a:pt x="0" y="2773"/>
                  </a:lnTo>
                  <a:lnTo>
                    <a:pt x="2506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475;p42">
              <a:extLst>
                <a:ext uri="{FF2B5EF4-FFF2-40B4-BE49-F238E27FC236}">
                  <a16:creationId xmlns:a16="http://schemas.microsoft.com/office/drawing/2014/main" id="{C6087F5C-BEF5-B208-5C0F-BEFA8600C323}"/>
                </a:ext>
              </a:extLst>
            </p:cNvPr>
            <p:cNvSpPr/>
            <p:nvPr/>
          </p:nvSpPr>
          <p:spPr>
            <a:xfrm>
              <a:off x="7263720" y="1899441"/>
              <a:ext cx="235139" cy="17331"/>
            </a:xfrm>
            <a:custGeom>
              <a:avLst/>
              <a:gdLst/>
              <a:ahLst/>
              <a:cxnLst/>
              <a:rect l="l" t="t" r="r" b="b"/>
              <a:pathLst>
                <a:path w="5834" h="430" extrusionOk="0">
                  <a:moveTo>
                    <a:pt x="215" y="1"/>
                  </a:moveTo>
                  <a:cubicBezTo>
                    <a:pt x="97" y="1"/>
                    <a:pt x="1" y="97"/>
                    <a:pt x="1" y="215"/>
                  </a:cubicBezTo>
                  <a:cubicBezTo>
                    <a:pt x="1" y="334"/>
                    <a:pt x="97" y="430"/>
                    <a:pt x="215" y="430"/>
                  </a:cubicBezTo>
                  <a:lnTo>
                    <a:pt x="5619" y="430"/>
                  </a:lnTo>
                  <a:cubicBezTo>
                    <a:pt x="5738" y="430"/>
                    <a:pt x="5834" y="334"/>
                    <a:pt x="5834" y="215"/>
                  </a:cubicBezTo>
                  <a:cubicBezTo>
                    <a:pt x="5834" y="97"/>
                    <a:pt x="5738" y="1"/>
                    <a:pt x="5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76;p42">
              <a:extLst>
                <a:ext uri="{FF2B5EF4-FFF2-40B4-BE49-F238E27FC236}">
                  <a16:creationId xmlns:a16="http://schemas.microsoft.com/office/drawing/2014/main" id="{CE6DBA0B-33AF-E356-4C82-AA6B97B4B66C}"/>
                </a:ext>
              </a:extLst>
            </p:cNvPr>
            <p:cNvSpPr/>
            <p:nvPr/>
          </p:nvSpPr>
          <p:spPr>
            <a:xfrm>
              <a:off x="7219627" y="1965621"/>
              <a:ext cx="323327" cy="20273"/>
            </a:xfrm>
            <a:custGeom>
              <a:avLst/>
              <a:gdLst/>
              <a:ahLst/>
              <a:cxnLst/>
              <a:rect l="l" t="t" r="r" b="b"/>
              <a:pathLst>
                <a:path w="8022" h="503" extrusionOk="0">
                  <a:moveTo>
                    <a:pt x="252" y="0"/>
                  </a:moveTo>
                  <a:cubicBezTo>
                    <a:pt x="111" y="0"/>
                    <a:pt x="1" y="111"/>
                    <a:pt x="1" y="251"/>
                  </a:cubicBezTo>
                  <a:cubicBezTo>
                    <a:pt x="1" y="384"/>
                    <a:pt x="111" y="503"/>
                    <a:pt x="252" y="503"/>
                  </a:cubicBezTo>
                  <a:lnTo>
                    <a:pt x="7770" y="503"/>
                  </a:lnTo>
                  <a:cubicBezTo>
                    <a:pt x="7911" y="503"/>
                    <a:pt x="8022" y="384"/>
                    <a:pt x="8022" y="251"/>
                  </a:cubicBezTo>
                  <a:cubicBezTo>
                    <a:pt x="8022" y="111"/>
                    <a:pt x="7911" y="0"/>
                    <a:pt x="77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77;p42">
              <a:extLst>
                <a:ext uri="{FF2B5EF4-FFF2-40B4-BE49-F238E27FC236}">
                  <a16:creationId xmlns:a16="http://schemas.microsoft.com/office/drawing/2014/main" id="{3DFB169C-5FB3-96EA-4AAA-B8DDBDC754A5}"/>
                </a:ext>
              </a:extLst>
            </p:cNvPr>
            <p:cNvSpPr/>
            <p:nvPr/>
          </p:nvSpPr>
          <p:spPr>
            <a:xfrm>
              <a:off x="7219627" y="2021604"/>
              <a:ext cx="323327" cy="20314"/>
            </a:xfrm>
            <a:custGeom>
              <a:avLst/>
              <a:gdLst/>
              <a:ahLst/>
              <a:cxnLst/>
              <a:rect l="l" t="t" r="r" b="b"/>
              <a:pathLst>
                <a:path w="8022" h="504" extrusionOk="0">
                  <a:moveTo>
                    <a:pt x="252" y="1"/>
                  </a:moveTo>
                  <a:cubicBezTo>
                    <a:pt x="111" y="1"/>
                    <a:pt x="1" y="112"/>
                    <a:pt x="1" y="252"/>
                  </a:cubicBezTo>
                  <a:cubicBezTo>
                    <a:pt x="1" y="385"/>
                    <a:pt x="111" y="504"/>
                    <a:pt x="252" y="504"/>
                  </a:cubicBezTo>
                  <a:lnTo>
                    <a:pt x="7770" y="504"/>
                  </a:lnTo>
                  <a:cubicBezTo>
                    <a:pt x="7911" y="504"/>
                    <a:pt x="8022" y="385"/>
                    <a:pt x="8022" y="252"/>
                  </a:cubicBezTo>
                  <a:cubicBezTo>
                    <a:pt x="8022" y="112"/>
                    <a:pt x="7911" y="1"/>
                    <a:pt x="77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78;p42">
              <a:extLst>
                <a:ext uri="{FF2B5EF4-FFF2-40B4-BE49-F238E27FC236}">
                  <a16:creationId xmlns:a16="http://schemas.microsoft.com/office/drawing/2014/main" id="{4F973090-251B-F88A-7FFF-C331D0300CF0}"/>
                </a:ext>
              </a:extLst>
            </p:cNvPr>
            <p:cNvSpPr/>
            <p:nvPr/>
          </p:nvSpPr>
          <p:spPr>
            <a:xfrm>
              <a:off x="7219627" y="2077627"/>
              <a:ext cx="323327" cy="20032"/>
            </a:xfrm>
            <a:custGeom>
              <a:avLst/>
              <a:gdLst/>
              <a:ahLst/>
              <a:cxnLst/>
              <a:rect l="l" t="t" r="r" b="b"/>
              <a:pathLst>
                <a:path w="8022" h="497" extrusionOk="0">
                  <a:moveTo>
                    <a:pt x="252" y="1"/>
                  </a:moveTo>
                  <a:cubicBezTo>
                    <a:pt x="111" y="1"/>
                    <a:pt x="1" y="112"/>
                    <a:pt x="1" y="252"/>
                  </a:cubicBezTo>
                  <a:cubicBezTo>
                    <a:pt x="1" y="385"/>
                    <a:pt x="111" y="496"/>
                    <a:pt x="252" y="496"/>
                  </a:cubicBezTo>
                  <a:lnTo>
                    <a:pt x="7770" y="496"/>
                  </a:lnTo>
                  <a:cubicBezTo>
                    <a:pt x="7911" y="496"/>
                    <a:pt x="8022" y="385"/>
                    <a:pt x="8022" y="252"/>
                  </a:cubicBezTo>
                  <a:cubicBezTo>
                    <a:pt x="8022" y="112"/>
                    <a:pt x="7911" y="1"/>
                    <a:pt x="77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79;p42">
              <a:extLst>
                <a:ext uri="{FF2B5EF4-FFF2-40B4-BE49-F238E27FC236}">
                  <a16:creationId xmlns:a16="http://schemas.microsoft.com/office/drawing/2014/main" id="{C71B79FE-D93F-6ACC-B4DB-1FFED57C0FE7}"/>
                </a:ext>
              </a:extLst>
            </p:cNvPr>
            <p:cNvSpPr/>
            <p:nvPr/>
          </p:nvSpPr>
          <p:spPr>
            <a:xfrm>
              <a:off x="7219627" y="2133368"/>
              <a:ext cx="152595" cy="20273"/>
            </a:xfrm>
            <a:custGeom>
              <a:avLst/>
              <a:gdLst/>
              <a:ahLst/>
              <a:cxnLst/>
              <a:rect l="l" t="t" r="r" b="b"/>
              <a:pathLst>
                <a:path w="3786" h="503" extrusionOk="0">
                  <a:moveTo>
                    <a:pt x="252" y="0"/>
                  </a:moveTo>
                  <a:cubicBezTo>
                    <a:pt x="111" y="0"/>
                    <a:pt x="1" y="119"/>
                    <a:pt x="1" y="252"/>
                  </a:cubicBezTo>
                  <a:cubicBezTo>
                    <a:pt x="1" y="392"/>
                    <a:pt x="111" y="503"/>
                    <a:pt x="252" y="503"/>
                  </a:cubicBezTo>
                  <a:lnTo>
                    <a:pt x="3534" y="503"/>
                  </a:lnTo>
                  <a:cubicBezTo>
                    <a:pt x="3675" y="503"/>
                    <a:pt x="3786" y="392"/>
                    <a:pt x="3786" y="252"/>
                  </a:cubicBezTo>
                  <a:cubicBezTo>
                    <a:pt x="3786" y="119"/>
                    <a:pt x="3675" y="0"/>
                    <a:pt x="3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80;p42">
              <a:extLst>
                <a:ext uri="{FF2B5EF4-FFF2-40B4-BE49-F238E27FC236}">
                  <a16:creationId xmlns:a16="http://schemas.microsoft.com/office/drawing/2014/main" id="{825E9DB8-357A-2D08-C8EB-DF819601FDFE}"/>
                </a:ext>
              </a:extLst>
            </p:cNvPr>
            <p:cNvSpPr/>
            <p:nvPr/>
          </p:nvSpPr>
          <p:spPr>
            <a:xfrm>
              <a:off x="7407366" y="2447905"/>
              <a:ext cx="253881" cy="325906"/>
            </a:xfrm>
            <a:custGeom>
              <a:avLst/>
              <a:gdLst/>
              <a:ahLst/>
              <a:cxnLst/>
              <a:rect l="l" t="t" r="r" b="b"/>
              <a:pathLst>
                <a:path w="6299" h="8086" extrusionOk="0">
                  <a:moveTo>
                    <a:pt x="4920" y="1"/>
                  </a:moveTo>
                  <a:cubicBezTo>
                    <a:pt x="4625" y="1"/>
                    <a:pt x="4344" y="146"/>
                    <a:pt x="4051" y="328"/>
                  </a:cubicBezTo>
                  <a:cubicBezTo>
                    <a:pt x="3615" y="594"/>
                    <a:pt x="451" y="543"/>
                    <a:pt x="229" y="994"/>
                  </a:cubicBezTo>
                  <a:cubicBezTo>
                    <a:pt x="0" y="1445"/>
                    <a:pt x="1124" y="2339"/>
                    <a:pt x="1020" y="2812"/>
                  </a:cubicBezTo>
                  <a:cubicBezTo>
                    <a:pt x="880" y="3433"/>
                    <a:pt x="2506" y="3463"/>
                    <a:pt x="2425" y="4084"/>
                  </a:cubicBezTo>
                  <a:cubicBezTo>
                    <a:pt x="2366" y="4550"/>
                    <a:pt x="2329" y="5052"/>
                    <a:pt x="2588" y="5415"/>
                  </a:cubicBezTo>
                  <a:cubicBezTo>
                    <a:pt x="2852" y="5779"/>
                    <a:pt x="2565" y="8085"/>
                    <a:pt x="2977" y="8085"/>
                  </a:cubicBezTo>
                  <a:cubicBezTo>
                    <a:pt x="2991" y="8085"/>
                    <a:pt x="3007" y="8082"/>
                    <a:pt x="3024" y="8076"/>
                  </a:cubicBezTo>
                  <a:cubicBezTo>
                    <a:pt x="3024" y="8076"/>
                    <a:pt x="3045" y="8079"/>
                    <a:pt x="3085" y="8079"/>
                  </a:cubicBezTo>
                  <a:cubicBezTo>
                    <a:pt x="3392" y="8079"/>
                    <a:pt x="4800" y="7916"/>
                    <a:pt x="5737" y="5052"/>
                  </a:cubicBezTo>
                  <a:cubicBezTo>
                    <a:pt x="6084" y="3988"/>
                    <a:pt x="6277" y="2768"/>
                    <a:pt x="6284" y="1962"/>
                  </a:cubicBezTo>
                  <a:cubicBezTo>
                    <a:pt x="6299" y="1053"/>
                    <a:pt x="5818" y="247"/>
                    <a:pt x="5227" y="55"/>
                  </a:cubicBezTo>
                  <a:cubicBezTo>
                    <a:pt x="5122" y="17"/>
                    <a:pt x="5020" y="1"/>
                    <a:pt x="4920" y="1"/>
                  </a:cubicBezTo>
                  <a:close/>
                </a:path>
              </a:pathLst>
            </a:custGeom>
            <a:solidFill>
              <a:srgbClr val="D46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81;p42">
              <a:extLst>
                <a:ext uri="{FF2B5EF4-FFF2-40B4-BE49-F238E27FC236}">
                  <a16:creationId xmlns:a16="http://schemas.microsoft.com/office/drawing/2014/main" id="{9B7B15DD-014D-B3E4-866D-00182002969D}"/>
                </a:ext>
              </a:extLst>
            </p:cNvPr>
            <p:cNvSpPr/>
            <p:nvPr/>
          </p:nvSpPr>
          <p:spPr>
            <a:xfrm>
              <a:off x="7364441" y="2703959"/>
              <a:ext cx="177906" cy="208861"/>
            </a:xfrm>
            <a:custGeom>
              <a:avLst/>
              <a:gdLst/>
              <a:ahLst/>
              <a:cxnLst/>
              <a:rect l="l" t="t" r="r" b="b"/>
              <a:pathLst>
                <a:path w="4414" h="5182" extrusionOk="0">
                  <a:moveTo>
                    <a:pt x="2610" y="1"/>
                  </a:moveTo>
                  <a:lnTo>
                    <a:pt x="444" y="880"/>
                  </a:lnTo>
                  <a:lnTo>
                    <a:pt x="111" y="1117"/>
                  </a:lnTo>
                  <a:cubicBezTo>
                    <a:pt x="126" y="1435"/>
                    <a:pt x="15" y="3638"/>
                    <a:pt x="0" y="4503"/>
                  </a:cubicBezTo>
                  <a:cubicBezTo>
                    <a:pt x="650" y="4967"/>
                    <a:pt x="1333" y="5181"/>
                    <a:pt x="2054" y="5181"/>
                  </a:cubicBezTo>
                  <a:cubicBezTo>
                    <a:pt x="2768" y="5181"/>
                    <a:pt x="3519" y="4971"/>
                    <a:pt x="4311" y="4584"/>
                  </a:cubicBezTo>
                  <a:cubicBezTo>
                    <a:pt x="4059" y="3505"/>
                    <a:pt x="4355" y="644"/>
                    <a:pt x="4414" y="37"/>
                  </a:cubicBezTo>
                  <a:lnTo>
                    <a:pt x="2610" y="1"/>
                  </a:lnTo>
                  <a:close/>
                </a:path>
              </a:pathLst>
            </a:custGeom>
            <a:solidFill>
              <a:srgbClr val="F6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82;p42">
              <a:extLst>
                <a:ext uri="{FF2B5EF4-FFF2-40B4-BE49-F238E27FC236}">
                  <a16:creationId xmlns:a16="http://schemas.microsoft.com/office/drawing/2014/main" id="{DB6151F8-58A8-4E86-05A2-DF42CA7D70CB}"/>
                </a:ext>
              </a:extLst>
            </p:cNvPr>
            <p:cNvSpPr/>
            <p:nvPr/>
          </p:nvSpPr>
          <p:spPr>
            <a:xfrm>
              <a:off x="7362668" y="2705168"/>
              <a:ext cx="179680" cy="182179"/>
            </a:xfrm>
            <a:custGeom>
              <a:avLst/>
              <a:gdLst/>
              <a:ahLst/>
              <a:cxnLst/>
              <a:rect l="l" t="t" r="r" b="b"/>
              <a:pathLst>
                <a:path w="4458" h="4520" extrusionOk="0">
                  <a:moveTo>
                    <a:pt x="4051" y="0"/>
                  </a:moveTo>
                  <a:lnTo>
                    <a:pt x="2395" y="74"/>
                  </a:lnTo>
                  <a:lnTo>
                    <a:pt x="488" y="850"/>
                  </a:lnTo>
                  <a:lnTo>
                    <a:pt x="155" y="1087"/>
                  </a:lnTo>
                  <a:cubicBezTo>
                    <a:pt x="170" y="1375"/>
                    <a:pt x="81" y="3260"/>
                    <a:pt x="52" y="4236"/>
                  </a:cubicBezTo>
                  <a:lnTo>
                    <a:pt x="0" y="4251"/>
                  </a:lnTo>
                  <a:cubicBezTo>
                    <a:pt x="256" y="4385"/>
                    <a:pt x="673" y="4520"/>
                    <a:pt x="1328" y="4520"/>
                  </a:cubicBezTo>
                  <a:cubicBezTo>
                    <a:pt x="1429" y="4520"/>
                    <a:pt x="1536" y="4517"/>
                    <a:pt x="1649" y="4510"/>
                  </a:cubicBezTo>
                  <a:cubicBezTo>
                    <a:pt x="2780" y="4436"/>
                    <a:pt x="3660" y="3889"/>
                    <a:pt x="4258" y="3238"/>
                  </a:cubicBezTo>
                  <a:cubicBezTo>
                    <a:pt x="4258" y="1981"/>
                    <a:pt x="4414" y="436"/>
                    <a:pt x="4458" y="7"/>
                  </a:cubicBezTo>
                  <a:lnTo>
                    <a:pt x="4051" y="0"/>
                  </a:lnTo>
                  <a:close/>
                </a:path>
              </a:pathLst>
            </a:custGeom>
            <a:solidFill>
              <a:srgbClr val="E46A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83;p42">
              <a:extLst>
                <a:ext uri="{FF2B5EF4-FFF2-40B4-BE49-F238E27FC236}">
                  <a16:creationId xmlns:a16="http://schemas.microsoft.com/office/drawing/2014/main" id="{78C18B99-81D1-0044-A21E-5F0EA29D128A}"/>
                </a:ext>
              </a:extLst>
            </p:cNvPr>
            <p:cNvSpPr/>
            <p:nvPr/>
          </p:nvSpPr>
          <p:spPr>
            <a:xfrm>
              <a:off x="7287258" y="2471926"/>
              <a:ext cx="321916" cy="373668"/>
            </a:xfrm>
            <a:custGeom>
              <a:avLst/>
              <a:gdLst/>
              <a:ahLst/>
              <a:cxnLst/>
              <a:rect l="l" t="t" r="r" b="b"/>
              <a:pathLst>
                <a:path w="7987" h="9271" extrusionOk="0">
                  <a:moveTo>
                    <a:pt x="2633" y="0"/>
                  </a:moveTo>
                  <a:cubicBezTo>
                    <a:pt x="1604" y="0"/>
                    <a:pt x="668" y="386"/>
                    <a:pt x="511" y="1455"/>
                  </a:cubicBezTo>
                  <a:cubicBezTo>
                    <a:pt x="1" y="4989"/>
                    <a:pt x="289" y="6992"/>
                    <a:pt x="681" y="7990"/>
                  </a:cubicBezTo>
                  <a:cubicBezTo>
                    <a:pt x="991" y="8782"/>
                    <a:pt x="1836" y="9271"/>
                    <a:pt x="2806" y="9271"/>
                  </a:cubicBezTo>
                  <a:cubicBezTo>
                    <a:pt x="3131" y="9271"/>
                    <a:pt x="3470" y="9216"/>
                    <a:pt x="3808" y="9099"/>
                  </a:cubicBezTo>
                  <a:cubicBezTo>
                    <a:pt x="4688" y="8796"/>
                    <a:pt x="5471" y="8456"/>
                    <a:pt x="5974" y="6593"/>
                  </a:cubicBezTo>
                  <a:cubicBezTo>
                    <a:pt x="6113" y="6642"/>
                    <a:pt x="6247" y="6665"/>
                    <a:pt x="6376" y="6665"/>
                  </a:cubicBezTo>
                  <a:cubicBezTo>
                    <a:pt x="6900" y="6665"/>
                    <a:pt x="7335" y="6287"/>
                    <a:pt x="7608" y="5794"/>
                  </a:cubicBezTo>
                  <a:cubicBezTo>
                    <a:pt x="7987" y="4922"/>
                    <a:pt x="7635" y="4593"/>
                    <a:pt x="7232" y="4593"/>
                  </a:cubicBezTo>
                  <a:cubicBezTo>
                    <a:pt x="7013" y="4593"/>
                    <a:pt x="6780" y="4690"/>
                    <a:pt x="6640" y="4848"/>
                  </a:cubicBezTo>
                  <a:cubicBezTo>
                    <a:pt x="5915" y="4730"/>
                    <a:pt x="5841" y="3761"/>
                    <a:pt x="6100" y="3111"/>
                  </a:cubicBezTo>
                  <a:cubicBezTo>
                    <a:pt x="6100" y="3111"/>
                    <a:pt x="4895" y="2239"/>
                    <a:pt x="5264" y="819"/>
                  </a:cubicBezTo>
                  <a:cubicBezTo>
                    <a:pt x="4718" y="364"/>
                    <a:pt x="3632" y="0"/>
                    <a:pt x="2633" y="0"/>
                  </a:cubicBezTo>
                  <a:close/>
                </a:path>
              </a:pathLst>
            </a:custGeom>
            <a:solidFill>
              <a:srgbClr val="F8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84;p42">
              <a:extLst>
                <a:ext uri="{FF2B5EF4-FFF2-40B4-BE49-F238E27FC236}">
                  <a16:creationId xmlns:a16="http://schemas.microsoft.com/office/drawing/2014/main" id="{701C7188-83EB-6952-416E-11FC5D13238C}"/>
                </a:ext>
              </a:extLst>
            </p:cNvPr>
            <p:cNvSpPr/>
            <p:nvPr/>
          </p:nvSpPr>
          <p:spPr>
            <a:xfrm>
              <a:off x="7341508" y="2607551"/>
              <a:ext cx="51873" cy="123535"/>
            </a:xfrm>
            <a:custGeom>
              <a:avLst/>
              <a:gdLst/>
              <a:ahLst/>
              <a:cxnLst/>
              <a:rect l="l" t="t" r="r" b="b"/>
              <a:pathLst>
                <a:path w="1287" h="3065" extrusionOk="0">
                  <a:moveTo>
                    <a:pt x="1033" y="1"/>
                  </a:moveTo>
                  <a:cubicBezTo>
                    <a:pt x="1024" y="1"/>
                    <a:pt x="1015" y="2"/>
                    <a:pt x="1006" y="5"/>
                  </a:cubicBezTo>
                  <a:cubicBezTo>
                    <a:pt x="954" y="19"/>
                    <a:pt x="917" y="71"/>
                    <a:pt x="924" y="130"/>
                  </a:cubicBezTo>
                  <a:cubicBezTo>
                    <a:pt x="924" y="130"/>
                    <a:pt x="939" y="182"/>
                    <a:pt x="954" y="278"/>
                  </a:cubicBezTo>
                  <a:cubicBezTo>
                    <a:pt x="976" y="374"/>
                    <a:pt x="991" y="515"/>
                    <a:pt x="998" y="677"/>
                  </a:cubicBezTo>
                  <a:cubicBezTo>
                    <a:pt x="1006" y="759"/>
                    <a:pt x="1006" y="847"/>
                    <a:pt x="998" y="936"/>
                  </a:cubicBezTo>
                  <a:cubicBezTo>
                    <a:pt x="991" y="973"/>
                    <a:pt x="991" y="1025"/>
                    <a:pt x="976" y="1062"/>
                  </a:cubicBezTo>
                  <a:cubicBezTo>
                    <a:pt x="961" y="1106"/>
                    <a:pt x="954" y="1173"/>
                    <a:pt x="939" y="1210"/>
                  </a:cubicBezTo>
                  <a:cubicBezTo>
                    <a:pt x="880" y="1380"/>
                    <a:pt x="769" y="1572"/>
                    <a:pt x="636" y="1742"/>
                  </a:cubicBezTo>
                  <a:cubicBezTo>
                    <a:pt x="503" y="1919"/>
                    <a:pt x="340" y="2075"/>
                    <a:pt x="185" y="2237"/>
                  </a:cubicBezTo>
                  <a:cubicBezTo>
                    <a:pt x="148" y="2274"/>
                    <a:pt x="104" y="2319"/>
                    <a:pt x="59" y="2385"/>
                  </a:cubicBezTo>
                  <a:cubicBezTo>
                    <a:pt x="45" y="2407"/>
                    <a:pt x="37" y="2415"/>
                    <a:pt x="22" y="2444"/>
                  </a:cubicBezTo>
                  <a:cubicBezTo>
                    <a:pt x="8" y="2489"/>
                    <a:pt x="0" y="2533"/>
                    <a:pt x="8" y="2585"/>
                  </a:cubicBezTo>
                  <a:cubicBezTo>
                    <a:pt x="7" y="2585"/>
                    <a:pt x="7" y="2584"/>
                    <a:pt x="7" y="2584"/>
                  </a:cubicBezTo>
                  <a:lnTo>
                    <a:pt x="7" y="2584"/>
                  </a:lnTo>
                  <a:cubicBezTo>
                    <a:pt x="3" y="2584"/>
                    <a:pt x="45" y="2703"/>
                    <a:pt x="67" y="2710"/>
                  </a:cubicBezTo>
                  <a:cubicBezTo>
                    <a:pt x="163" y="2843"/>
                    <a:pt x="252" y="2888"/>
                    <a:pt x="340" y="2940"/>
                  </a:cubicBezTo>
                  <a:cubicBezTo>
                    <a:pt x="518" y="3021"/>
                    <a:pt x="680" y="3050"/>
                    <a:pt x="791" y="3058"/>
                  </a:cubicBezTo>
                  <a:cubicBezTo>
                    <a:pt x="828" y="3063"/>
                    <a:pt x="860" y="3064"/>
                    <a:pt x="887" y="3064"/>
                  </a:cubicBezTo>
                  <a:cubicBezTo>
                    <a:pt x="939" y="3064"/>
                    <a:pt x="969" y="3058"/>
                    <a:pt x="969" y="3058"/>
                  </a:cubicBezTo>
                  <a:cubicBezTo>
                    <a:pt x="1020" y="3058"/>
                    <a:pt x="1065" y="3021"/>
                    <a:pt x="1080" y="2962"/>
                  </a:cubicBezTo>
                  <a:cubicBezTo>
                    <a:pt x="1094" y="2895"/>
                    <a:pt x="1057" y="2829"/>
                    <a:pt x="991" y="2814"/>
                  </a:cubicBezTo>
                  <a:lnTo>
                    <a:pt x="983" y="2814"/>
                  </a:lnTo>
                  <a:cubicBezTo>
                    <a:pt x="983" y="2814"/>
                    <a:pt x="932" y="2799"/>
                    <a:pt x="843" y="2777"/>
                  </a:cubicBezTo>
                  <a:cubicBezTo>
                    <a:pt x="762" y="2747"/>
                    <a:pt x="636" y="2710"/>
                    <a:pt x="510" y="2636"/>
                  </a:cubicBezTo>
                  <a:cubicBezTo>
                    <a:pt x="463" y="2607"/>
                    <a:pt x="411" y="2568"/>
                    <a:pt x="381" y="2538"/>
                  </a:cubicBezTo>
                  <a:lnTo>
                    <a:pt x="381" y="2538"/>
                  </a:lnTo>
                  <a:cubicBezTo>
                    <a:pt x="397" y="2517"/>
                    <a:pt x="420" y="2490"/>
                    <a:pt x="444" y="2466"/>
                  </a:cubicBezTo>
                  <a:cubicBezTo>
                    <a:pt x="584" y="2319"/>
                    <a:pt x="754" y="2141"/>
                    <a:pt x="902" y="1942"/>
                  </a:cubicBezTo>
                  <a:cubicBezTo>
                    <a:pt x="1050" y="1742"/>
                    <a:pt x="1168" y="1520"/>
                    <a:pt x="1235" y="1276"/>
                  </a:cubicBezTo>
                  <a:cubicBezTo>
                    <a:pt x="1250" y="1217"/>
                    <a:pt x="1257" y="1173"/>
                    <a:pt x="1264" y="1114"/>
                  </a:cubicBezTo>
                  <a:cubicBezTo>
                    <a:pt x="1279" y="1047"/>
                    <a:pt x="1279" y="995"/>
                    <a:pt x="1287" y="944"/>
                  </a:cubicBezTo>
                  <a:cubicBezTo>
                    <a:pt x="1287" y="833"/>
                    <a:pt x="1279" y="737"/>
                    <a:pt x="1264" y="648"/>
                  </a:cubicBezTo>
                  <a:cubicBezTo>
                    <a:pt x="1213" y="286"/>
                    <a:pt x="1131" y="64"/>
                    <a:pt x="1131" y="64"/>
                  </a:cubicBezTo>
                  <a:cubicBezTo>
                    <a:pt x="1113" y="27"/>
                    <a:pt x="1075" y="1"/>
                    <a:pt x="1033" y="1"/>
                  </a:cubicBezTo>
                  <a:close/>
                </a:path>
              </a:pathLst>
            </a:custGeom>
            <a:solidFill>
              <a:srgbClr val="E56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485;p42">
              <a:extLst>
                <a:ext uri="{FF2B5EF4-FFF2-40B4-BE49-F238E27FC236}">
                  <a16:creationId xmlns:a16="http://schemas.microsoft.com/office/drawing/2014/main" id="{9AB7DFF4-A309-87DD-7B8E-9ADDE9EBFB04}"/>
                </a:ext>
              </a:extLst>
            </p:cNvPr>
            <p:cNvSpPr/>
            <p:nvPr/>
          </p:nvSpPr>
          <p:spPr>
            <a:xfrm>
              <a:off x="7538759" y="2676633"/>
              <a:ext cx="45625" cy="46230"/>
            </a:xfrm>
            <a:custGeom>
              <a:avLst/>
              <a:gdLst/>
              <a:ahLst/>
              <a:cxnLst/>
              <a:rect l="l" t="t" r="r" b="b"/>
              <a:pathLst>
                <a:path w="1132" h="1147" extrusionOk="0">
                  <a:moveTo>
                    <a:pt x="792" y="0"/>
                  </a:moveTo>
                  <a:cubicBezTo>
                    <a:pt x="605" y="0"/>
                    <a:pt x="370" y="151"/>
                    <a:pt x="207" y="383"/>
                  </a:cubicBezTo>
                  <a:cubicBezTo>
                    <a:pt x="8" y="679"/>
                    <a:pt x="0" y="1011"/>
                    <a:pt x="200" y="1115"/>
                  </a:cubicBezTo>
                  <a:cubicBezTo>
                    <a:pt x="240" y="1136"/>
                    <a:pt x="287" y="1147"/>
                    <a:pt x="336" y="1147"/>
                  </a:cubicBezTo>
                  <a:cubicBezTo>
                    <a:pt x="523" y="1147"/>
                    <a:pt x="759" y="1001"/>
                    <a:pt x="917" y="767"/>
                  </a:cubicBezTo>
                  <a:cubicBezTo>
                    <a:pt x="1124" y="464"/>
                    <a:pt x="1131" y="139"/>
                    <a:pt x="932" y="35"/>
                  </a:cubicBezTo>
                  <a:cubicBezTo>
                    <a:pt x="891" y="12"/>
                    <a:pt x="843" y="0"/>
                    <a:pt x="792" y="0"/>
                  </a:cubicBezTo>
                  <a:close/>
                </a:path>
              </a:pathLst>
            </a:custGeom>
            <a:solidFill>
              <a:srgbClr val="E46A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486;p42">
              <a:extLst>
                <a:ext uri="{FF2B5EF4-FFF2-40B4-BE49-F238E27FC236}">
                  <a16:creationId xmlns:a16="http://schemas.microsoft.com/office/drawing/2014/main" id="{777C5AA7-A1CE-4066-511B-BDD1AADF796D}"/>
                </a:ext>
              </a:extLst>
            </p:cNvPr>
            <p:cNvSpPr/>
            <p:nvPr/>
          </p:nvSpPr>
          <p:spPr>
            <a:xfrm>
              <a:off x="7291732" y="2572204"/>
              <a:ext cx="71703" cy="29463"/>
            </a:xfrm>
            <a:custGeom>
              <a:avLst/>
              <a:gdLst/>
              <a:ahLst/>
              <a:cxnLst/>
              <a:rect l="l" t="t" r="r" b="b"/>
              <a:pathLst>
                <a:path w="1779" h="731" extrusionOk="0">
                  <a:moveTo>
                    <a:pt x="1052" y="1"/>
                  </a:moveTo>
                  <a:cubicBezTo>
                    <a:pt x="959" y="1"/>
                    <a:pt x="855" y="8"/>
                    <a:pt x="740" y="24"/>
                  </a:cubicBezTo>
                  <a:cubicBezTo>
                    <a:pt x="60" y="113"/>
                    <a:pt x="1" y="505"/>
                    <a:pt x="30" y="586"/>
                  </a:cubicBezTo>
                  <a:cubicBezTo>
                    <a:pt x="67" y="691"/>
                    <a:pt x="139" y="731"/>
                    <a:pt x="338" y="731"/>
                  </a:cubicBezTo>
                  <a:cubicBezTo>
                    <a:pt x="462" y="731"/>
                    <a:pt x="636" y="715"/>
                    <a:pt x="880" y="689"/>
                  </a:cubicBezTo>
                  <a:cubicBezTo>
                    <a:pt x="1309" y="645"/>
                    <a:pt x="1723" y="638"/>
                    <a:pt x="1753" y="431"/>
                  </a:cubicBezTo>
                  <a:cubicBezTo>
                    <a:pt x="1778" y="254"/>
                    <a:pt x="1603" y="1"/>
                    <a:pt x="1052" y="1"/>
                  </a:cubicBezTo>
                  <a:close/>
                </a:path>
              </a:pathLst>
            </a:custGeom>
            <a:solidFill>
              <a:srgbClr val="D46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487;p42">
              <a:extLst>
                <a:ext uri="{FF2B5EF4-FFF2-40B4-BE49-F238E27FC236}">
                  <a16:creationId xmlns:a16="http://schemas.microsoft.com/office/drawing/2014/main" id="{ADC6ADBC-89AA-014C-2417-686667147292}"/>
                </a:ext>
              </a:extLst>
            </p:cNvPr>
            <p:cNvSpPr/>
            <p:nvPr/>
          </p:nvSpPr>
          <p:spPr>
            <a:xfrm>
              <a:off x="7416595" y="2579781"/>
              <a:ext cx="82867" cy="40224"/>
            </a:xfrm>
            <a:custGeom>
              <a:avLst/>
              <a:gdLst/>
              <a:ahLst/>
              <a:cxnLst/>
              <a:rect l="l" t="t" r="r" b="b"/>
              <a:pathLst>
                <a:path w="2056" h="998" extrusionOk="0">
                  <a:moveTo>
                    <a:pt x="620" y="1"/>
                  </a:moveTo>
                  <a:cubicBezTo>
                    <a:pt x="363" y="1"/>
                    <a:pt x="141" y="76"/>
                    <a:pt x="89" y="272"/>
                  </a:cubicBezTo>
                  <a:cubicBezTo>
                    <a:pt x="0" y="612"/>
                    <a:pt x="525" y="634"/>
                    <a:pt x="998" y="775"/>
                  </a:cubicBezTo>
                  <a:cubicBezTo>
                    <a:pt x="1330" y="877"/>
                    <a:pt x="1608" y="998"/>
                    <a:pt x="1787" y="998"/>
                  </a:cubicBezTo>
                  <a:cubicBezTo>
                    <a:pt x="1854" y="998"/>
                    <a:pt x="1908" y="980"/>
                    <a:pt x="1945" y="938"/>
                  </a:cubicBezTo>
                  <a:cubicBezTo>
                    <a:pt x="2055" y="805"/>
                    <a:pt x="1996" y="435"/>
                    <a:pt x="1264" y="132"/>
                  </a:cubicBezTo>
                  <a:cubicBezTo>
                    <a:pt x="1078" y="54"/>
                    <a:pt x="837" y="1"/>
                    <a:pt x="620" y="1"/>
                  </a:cubicBezTo>
                  <a:close/>
                </a:path>
              </a:pathLst>
            </a:custGeom>
            <a:solidFill>
              <a:srgbClr val="D46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488;p42">
              <a:extLst>
                <a:ext uri="{FF2B5EF4-FFF2-40B4-BE49-F238E27FC236}">
                  <a16:creationId xmlns:a16="http://schemas.microsoft.com/office/drawing/2014/main" id="{34ED47C8-B648-34CF-52DF-D9C72E8CD357}"/>
                </a:ext>
              </a:extLst>
            </p:cNvPr>
            <p:cNvSpPr/>
            <p:nvPr/>
          </p:nvSpPr>
          <p:spPr>
            <a:xfrm>
              <a:off x="7353116" y="2732132"/>
              <a:ext cx="91815" cy="40708"/>
            </a:xfrm>
            <a:custGeom>
              <a:avLst/>
              <a:gdLst/>
              <a:ahLst/>
              <a:cxnLst/>
              <a:rect l="l" t="t" r="r" b="b"/>
              <a:pathLst>
                <a:path w="2278" h="1010" extrusionOk="0">
                  <a:moveTo>
                    <a:pt x="2161" y="1"/>
                  </a:moveTo>
                  <a:cubicBezTo>
                    <a:pt x="2131" y="1"/>
                    <a:pt x="2103" y="14"/>
                    <a:pt x="2085" y="41"/>
                  </a:cubicBezTo>
                  <a:cubicBezTo>
                    <a:pt x="1682" y="619"/>
                    <a:pt x="831" y="819"/>
                    <a:pt x="401" y="819"/>
                  </a:cubicBezTo>
                  <a:cubicBezTo>
                    <a:pt x="287" y="819"/>
                    <a:pt x="202" y="805"/>
                    <a:pt x="163" y="780"/>
                  </a:cubicBezTo>
                  <a:cubicBezTo>
                    <a:pt x="147" y="770"/>
                    <a:pt x="130" y="765"/>
                    <a:pt x="112" y="765"/>
                  </a:cubicBezTo>
                  <a:cubicBezTo>
                    <a:pt x="81" y="765"/>
                    <a:pt x="49" y="781"/>
                    <a:pt x="30" y="810"/>
                  </a:cubicBezTo>
                  <a:cubicBezTo>
                    <a:pt x="1" y="854"/>
                    <a:pt x="15" y="913"/>
                    <a:pt x="60" y="943"/>
                  </a:cubicBezTo>
                  <a:cubicBezTo>
                    <a:pt x="126" y="987"/>
                    <a:pt x="252" y="1009"/>
                    <a:pt x="415" y="1009"/>
                  </a:cubicBezTo>
                  <a:cubicBezTo>
                    <a:pt x="932" y="1009"/>
                    <a:pt x="1819" y="773"/>
                    <a:pt x="2248" y="152"/>
                  </a:cubicBezTo>
                  <a:cubicBezTo>
                    <a:pt x="2278" y="107"/>
                    <a:pt x="2263" y="48"/>
                    <a:pt x="2218" y="19"/>
                  </a:cubicBezTo>
                  <a:cubicBezTo>
                    <a:pt x="2201" y="7"/>
                    <a:pt x="2181" y="1"/>
                    <a:pt x="2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489;p42">
              <a:extLst>
                <a:ext uri="{FF2B5EF4-FFF2-40B4-BE49-F238E27FC236}">
                  <a16:creationId xmlns:a16="http://schemas.microsoft.com/office/drawing/2014/main" id="{32360BAE-9771-3C17-CACA-8934DD5042F5}"/>
                </a:ext>
              </a:extLst>
            </p:cNvPr>
            <p:cNvSpPr/>
            <p:nvPr/>
          </p:nvSpPr>
          <p:spPr>
            <a:xfrm>
              <a:off x="7387092" y="2773122"/>
              <a:ext cx="41434" cy="20757"/>
            </a:xfrm>
            <a:custGeom>
              <a:avLst/>
              <a:gdLst/>
              <a:ahLst/>
              <a:cxnLst/>
              <a:rect l="l" t="t" r="r" b="b"/>
              <a:pathLst>
                <a:path w="1028" h="515" extrusionOk="0">
                  <a:moveTo>
                    <a:pt x="952" y="1"/>
                  </a:moveTo>
                  <a:cubicBezTo>
                    <a:pt x="878" y="1"/>
                    <a:pt x="715" y="123"/>
                    <a:pt x="510" y="199"/>
                  </a:cubicBezTo>
                  <a:cubicBezTo>
                    <a:pt x="244" y="288"/>
                    <a:pt x="0" y="266"/>
                    <a:pt x="37" y="362"/>
                  </a:cubicBezTo>
                  <a:cubicBezTo>
                    <a:pt x="59" y="436"/>
                    <a:pt x="205" y="514"/>
                    <a:pt x="396" y="514"/>
                  </a:cubicBezTo>
                  <a:cubicBezTo>
                    <a:pt x="471" y="514"/>
                    <a:pt x="553" y="502"/>
                    <a:pt x="636" y="473"/>
                  </a:cubicBezTo>
                  <a:cubicBezTo>
                    <a:pt x="924" y="369"/>
                    <a:pt x="1028" y="133"/>
                    <a:pt x="991" y="29"/>
                  </a:cubicBezTo>
                  <a:cubicBezTo>
                    <a:pt x="985" y="9"/>
                    <a:pt x="972" y="1"/>
                    <a:pt x="952" y="1"/>
                  </a:cubicBezTo>
                  <a:close/>
                </a:path>
              </a:pathLst>
            </a:custGeom>
            <a:solidFill>
              <a:srgbClr val="E46A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490;p42">
              <a:extLst>
                <a:ext uri="{FF2B5EF4-FFF2-40B4-BE49-F238E27FC236}">
                  <a16:creationId xmlns:a16="http://schemas.microsoft.com/office/drawing/2014/main" id="{99CA8AA1-E7D5-275E-B748-FF38DADA7D84}"/>
                </a:ext>
              </a:extLst>
            </p:cNvPr>
            <p:cNvSpPr/>
            <p:nvPr/>
          </p:nvSpPr>
          <p:spPr>
            <a:xfrm>
              <a:off x="7252112" y="2364716"/>
              <a:ext cx="357304" cy="157996"/>
            </a:xfrm>
            <a:custGeom>
              <a:avLst/>
              <a:gdLst/>
              <a:ahLst/>
              <a:cxnLst/>
              <a:rect l="l" t="t" r="r" b="b"/>
              <a:pathLst>
                <a:path w="8865" h="3920" extrusionOk="0">
                  <a:moveTo>
                    <a:pt x="5705" y="0"/>
                  </a:moveTo>
                  <a:cubicBezTo>
                    <a:pt x="3896" y="0"/>
                    <a:pt x="2692" y="844"/>
                    <a:pt x="2033" y="1106"/>
                  </a:cubicBezTo>
                  <a:cubicBezTo>
                    <a:pt x="1087" y="1490"/>
                    <a:pt x="267" y="1550"/>
                    <a:pt x="267" y="1550"/>
                  </a:cubicBezTo>
                  <a:lnTo>
                    <a:pt x="540" y="2089"/>
                  </a:lnTo>
                  <a:lnTo>
                    <a:pt x="0" y="2030"/>
                  </a:lnTo>
                  <a:lnTo>
                    <a:pt x="0" y="2030"/>
                  </a:lnTo>
                  <a:cubicBezTo>
                    <a:pt x="0" y="2030"/>
                    <a:pt x="422" y="3442"/>
                    <a:pt x="2839" y="3841"/>
                  </a:cubicBezTo>
                  <a:cubicBezTo>
                    <a:pt x="3174" y="3897"/>
                    <a:pt x="3498" y="3920"/>
                    <a:pt x="3806" y="3920"/>
                  </a:cubicBezTo>
                  <a:cubicBezTo>
                    <a:pt x="5171" y="3920"/>
                    <a:pt x="6196" y="3472"/>
                    <a:pt x="6196" y="3472"/>
                  </a:cubicBezTo>
                  <a:cubicBezTo>
                    <a:pt x="7726" y="3102"/>
                    <a:pt x="8864" y="2111"/>
                    <a:pt x="8864" y="2111"/>
                  </a:cubicBezTo>
                  <a:cubicBezTo>
                    <a:pt x="8864" y="2111"/>
                    <a:pt x="8702" y="263"/>
                    <a:pt x="6262" y="27"/>
                  </a:cubicBezTo>
                  <a:cubicBezTo>
                    <a:pt x="6070" y="9"/>
                    <a:pt x="5885" y="0"/>
                    <a:pt x="5705" y="0"/>
                  </a:cubicBezTo>
                  <a:close/>
                </a:path>
              </a:pathLst>
            </a:custGeom>
            <a:solidFill>
              <a:srgbClr val="D46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491;p42">
              <a:extLst>
                <a:ext uri="{FF2B5EF4-FFF2-40B4-BE49-F238E27FC236}">
                  <a16:creationId xmlns:a16="http://schemas.microsoft.com/office/drawing/2014/main" id="{6AA9D738-1B9B-3D2B-09EC-464C7E2FE811}"/>
                </a:ext>
              </a:extLst>
            </p:cNvPr>
            <p:cNvSpPr/>
            <p:nvPr/>
          </p:nvSpPr>
          <p:spPr>
            <a:xfrm>
              <a:off x="7516107" y="2541734"/>
              <a:ext cx="84640" cy="71098"/>
            </a:xfrm>
            <a:custGeom>
              <a:avLst/>
              <a:gdLst/>
              <a:ahLst/>
              <a:cxnLst/>
              <a:rect l="l" t="t" r="r" b="b"/>
              <a:pathLst>
                <a:path w="2100" h="1764" extrusionOk="0">
                  <a:moveTo>
                    <a:pt x="112" y="1"/>
                  </a:moveTo>
                  <a:cubicBezTo>
                    <a:pt x="105" y="1"/>
                    <a:pt x="97" y="2"/>
                    <a:pt x="89" y="4"/>
                  </a:cubicBezTo>
                  <a:cubicBezTo>
                    <a:pt x="37" y="11"/>
                    <a:pt x="0" y="63"/>
                    <a:pt x="8" y="115"/>
                  </a:cubicBezTo>
                  <a:cubicBezTo>
                    <a:pt x="97" y="603"/>
                    <a:pt x="481" y="1024"/>
                    <a:pt x="814" y="1253"/>
                  </a:cubicBezTo>
                  <a:cubicBezTo>
                    <a:pt x="1376" y="1667"/>
                    <a:pt x="1952" y="1763"/>
                    <a:pt x="1982" y="1763"/>
                  </a:cubicBezTo>
                  <a:lnTo>
                    <a:pt x="1997" y="1763"/>
                  </a:lnTo>
                  <a:cubicBezTo>
                    <a:pt x="2041" y="1763"/>
                    <a:pt x="2085" y="1726"/>
                    <a:pt x="2093" y="1682"/>
                  </a:cubicBezTo>
                  <a:cubicBezTo>
                    <a:pt x="2100" y="1630"/>
                    <a:pt x="2063" y="1578"/>
                    <a:pt x="2011" y="1571"/>
                  </a:cubicBezTo>
                  <a:cubicBezTo>
                    <a:pt x="2004" y="1571"/>
                    <a:pt x="1457" y="1482"/>
                    <a:pt x="932" y="1098"/>
                  </a:cubicBezTo>
                  <a:cubicBezTo>
                    <a:pt x="548" y="832"/>
                    <a:pt x="267" y="433"/>
                    <a:pt x="207" y="78"/>
                  </a:cubicBezTo>
                  <a:cubicBezTo>
                    <a:pt x="195" y="34"/>
                    <a:pt x="156" y="1"/>
                    <a:pt x="112" y="1"/>
                  </a:cubicBezTo>
                  <a:close/>
                </a:path>
              </a:pathLst>
            </a:custGeom>
            <a:solidFill>
              <a:srgbClr val="BE5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492;p42">
              <a:extLst>
                <a:ext uri="{FF2B5EF4-FFF2-40B4-BE49-F238E27FC236}">
                  <a16:creationId xmlns:a16="http://schemas.microsoft.com/office/drawing/2014/main" id="{F6489153-0803-B95D-F370-F3A7F720B5B4}"/>
                </a:ext>
              </a:extLst>
            </p:cNvPr>
            <p:cNvSpPr/>
            <p:nvPr/>
          </p:nvSpPr>
          <p:spPr>
            <a:xfrm>
              <a:off x="7547102" y="2613153"/>
              <a:ext cx="44416" cy="22893"/>
            </a:xfrm>
            <a:custGeom>
              <a:avLst/>
              <a:gdLst/>
              <a:ahLst/>
              <a:cxnLst/>
              <a:rect l="l" t="t" r="r" b="b"/>
              <a:pathLst>
                <a:path w="1102" h="568" extrusionOk="0">
                  <a:moveTo>
                    <a:pt x="107" y="1"/>
                  </a:moveTo>
                  <a:cubicBezTo>
                    <a:pt x="82" y="1"/>
                    <a:pt x="56" y="10"/>
                    <a:pt x="37" y="28"/>
                  </a:cubicBezTo>
                  <a:cubicBezTo>
                    <a:pt x="0" y="73"/>
                    <a:pt x="8" y="132"/>
                    <a:pt x="45" y="169"/>
                  </a:cubicBezTo>
                  <a:cubicBezTo>
                    <a:pt x="303" y="413"/>
                    <a:pt x="651" y="553"/>
                    <a:pt x="998" y="568"/>
                  </a:cubicBezTo>
                  <a:cubicBezTo>
                    <a:pt x="1057" y="568"/>
                    <a:pt x="1094" y="531"/>
                    <a:pt x="1102" y="472"/>
                  </a:cubicBezTo>
                  <a:cubicBezTo>
                    <a:pt x="1102" y="420"/>
                    <a:pt x="1057" y="376"/>
                    <a:pt x="1006" y="376"/>
                  </a:cubicBezTo>
                  <a:cubicBezTo>
                    <a:pt x="703" y="361"/>
                    <a:pt x="400" y="235"/>
                    <a:pt x="178" y="28"/>
                  </a:cubicBezTo>
                  <a:cubicBezTo>
                    <a:pt x="159" y="10"/>
                    <a:pt x="133" y="1"/>
                    <a:pt x="107" y="1"/>
                  </a:cubicBezTo>
                  <a:close/>
                </a:path>
              </a:pathLst>
            </a:custGeom>
            <a:solidFill>
              <a:srgbClr val="BE5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493;p42">
              <a:extLst>
                <a:ext uri="{FF2B5EF4-FFF2-40B4-BE49-F238E27FC236}">
                  <a16:creationId xmlns:a16="http://schemas.microsoft.com/office/drawing/2014/main" id="{24E45AA2-C295-06D6-FE51-2AB4518483AA}"/>
                </a:ext>
              </a:extLst>
            </p:cNvPr>
            <p:cNvSpPr/>
            <p:nvPr/>
          </p:nvSpPr>
          <p:spPr>
            <a:xfrm>
              <a:off x="7290563" y="2466163"/>
              <a:ext cx="220227" cy="41474"/>
            </a:xfrm>
            <a:custGeom>
              <a:avLst/>
              <a:gdLst/>
              <a:ahLst/>
              <a:cxnLst/>
              <a:rect l="l" t="t" r="r" b="b"/>
              <a:pathLst>
                <a:path w="5464" h="1029" extrusionOk="0">
                  <a:moveTo>
                    <a:pt x="117" y="0"/>
                  </a:moveTo>
                  <a:cubicBezTo>
                    <a:pt x="83" y="0"/>
                    <a:pt x="49" y="17"/>
                    <a:pt x="30" y="45"/>
                  </a:cubicBezTo>
                  <a:cubicBezTo>
                    <a:pt x="0" y="97"/>
                    <a:pt x="15" y="156"/>
                    <a:pt x="59" y="186"/>
                  </a:cubicBezTo>
                  <a:cubicBezTo>
                    <a:pt x="939" y="740"/>
                    <a:pt x="1981" y="1029"/>
                    <a:pt x="3024" y="1029"/>
                  </a:cubicBezTo>
                  <a:cubicBezTo>
                    <a:pt x="3844" y="1029"/>
                    <a:pt x="4658" y="851"/>
                    <a:pt x="5397" y="496"/>
                  </a:cubicBezTo>
                  <a:cubicBezTo>
                    <a:pt x="5441" y="474"/>
                    <a:pt x="5463" y="415"/>
                    <a:pt x="5441" y="363"/>
                  </a:cubicBezTo>
                  <a:cubicBezTo>
                    <a:pt x="5426" y="327"/>
                    <a:pt x="5392" y="309"/>
                    <a:pt x="5355" y="309"/>
                  </a:cubicBezTo>
                  <a:cubicBezTo>
                    <a:pt x="5340" y="309"/>
                    <a:pt x="5324" y="312"/>
                    <a:pt x="5308" y="319"/>
                  </a:cubicBezTo>
                  <a:cubicBezTo>
                    <a:pt x="4598" y="661"/>
                    <a:pt x="3809" y="831"/>
                    <a:pt x="3019" y="831"/>
                  </a:cubicBezTo>
                  <a:cubicBezTo>
                    <a:pt x="2017" y="831"/>
                    <a:pt x="1014" y="557"/>
                    <a:pt x="170" y="16"/>
                  </a:cubicBezTo>
                  <a:cubicBezTo>
                    <a:pt x="154" y="5"/>
                    <a:pt x="136" y="0"/>
                    <a:pt x="117" y="0"/>
                  </a:cubicBezTo>
                  <a:close/>
                </a:path>
              </a:pathLst>
            </a:custGeom>
            <a:solidFill>
              <a:srgbClr val="BE5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494;p42">
              <a:extLst>
                <a:ext uri="{FF2B5EF4-FFF2-40B4-BE49-F238E27FC236}">
                  <a16:creationId xmlns:a16="http://schemas.microsoft.com/office/drawing/2014/main" id="{73673B1B-96C9-3540-4B60-B0DA73EF5180}"/>
                </a:ext>
              </a:extLst>
            </p:cNvPr>
            <p:cNvSpPr/>
            <p:nvPr/>
          </p:nvSpPr>
          <p:spPr>
            <a:xfrm>
              <a:off x="7280729" y="2434846"/>
              <a:ext cx="72146" cy="40023"/>
            </a:xfrm>
            <a:custGeom>
              <a:avLst/>
              <a:gdLst/>
              <a:ahLst/>
              <a:cxnLst/>
              <a:rect l="l" t="t" r="r" b="b"/>
              <a:pathLst>
                <a:path w="1790" h="993" extrusionOk="0">
                  <a:moveTo>
                    <a:pt x="107" y="0"/>
                  </a:moveTo>
                  <a:cubicBezTo>
                    <a:pt x="79" y="0"/>
                    <a:pt x="51" y="14"/>
                    <a:pt x="30" y="39"/>
                  </a:cubicBezTo>
                  <a:cubicBezTo>
                    <a:pt x="0" y="83"/>
                    <a:pt x="7" y="142"/>
                    <a:pt x="44" y="179"/>
                  </a:cubicBezTo>
                  <a:cubicBezTo>
                    <a:pt x="518" y="556"/>
                    <a:pt x="1072" y="837"/>
                    <a:pt x="1656" y="992"/>
                  </a:cubicBezTo>
                  <a:lnTo>
                    <a:pt x="1686" y="992"/>
                  </a:lnTo>
                  <a:cubicBezTo>
                    <a:pt x="1723" y="992"/>
                    <a:pt x="1767" y="963"/>
                    <a:pt x="1774" y="926"/>
                  </a:cubicBezTo>
                  <a:cubicBezTo>
                    <a:pt x="1789" y="867"/>
                    <a:pt x="1760" y="815"/>
                    <a:pt x="1708" y="800"/>
                  </a:cubicBezTo>
                  <a:cubicBezTo>
                    <a:pt x="1153" y="652"/>
                    <a:pt x="621" y="386"/>
                    <a:pt x="170" y="24"/>
                  </a:cubicBezTo>
                  <a:cubicBezTo>
                    <a:pt x="151" y="8"/>
                    <a:pt x="129" y="0"/>
                    <a:pt x="107" y="0"/>
                  </a:cubicBezTo>
                  <a:close/>
                </a:path>
              </a:pathLst>
            </a:custGeom>
            <a:solidFill>
              <a:srgbClr val="BE5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495;p42">
              <a:extLst>
                <a:ext uri="{FF2B5EF4-FFF2-40B4-BE49-F238E27FC236}">
                  <a16:creationId xmlns:a16="http://schemas.microsoft.com/office/drawing/2014/main" id="{52C5E709-D0B3-77EF-E2D2-BF8BF725BCD9}"/>
                </a:ext>
              </a:extLst>
            </p:cNvPr>
            <p:cNvSpPr/>
            <p:nvPr/>
          </p:nvSpPr>
          <p:spPr>
            <a:xfrm>
              <a:off x="7442793" y="2374953"/>
              <a:ext cx="152917" cy="77265"/>
            </a:xfrm>
            <a:custGeom>
              <a:avLst/>
              <a:gdLst/>
              <a:ahLst/>
              <a:cxnLst/>
              <a:rect l="l" t="t" r="r" b="b"/>
              <a:pathLst>
                <a:path w="3794" h="1917" extrusionOk="0">
                  <a:moveTo>
                    <a:pt x="935" y="1"/>
                  </a:moveTo>
                  <a:cubicBezTo>
                    <a:pt x="446" y="1"/>
                    <a:pt x="110" y="83"/>
                    <a:pt x="82" y="91"/>
                  </a:cubicBezTo>
                  <a:cubicBezTo>
                    <a:pt x="30" y="105"/>
                    <a:pt x="1" y="157"/>
                    <a:pt x="16" y="209"/>
                  </a:cubicBezTo>
                  <a:cubicBezTo>
                    <a:pt x="22" y="255"/>
                    <a:pt x="71" y="284"/>
                    <a:pt x="118" y="284"/>
                  </a:cubicBezTo>
                  <a:cubicBezTo>
                    <a:pt x="123" y="284"/>
                    <a:pt x="129" y="283"/>
                    <a:pt x="134" y="283"/>
                  </a:cubicBezTo>
                  <a:cubicBezTo>
                    <a:pt x="138" y="279"/>
                    <a:pt x="459" y="200"/>
                    <a:pt x="931" y="200"/>
                  </a:cubicBezTo>
                  <a:cubicBezTo>
                    <a:pt x="1339" y="200"/>
                    <a:pt x="1861" y="259"/>
                    <a:pt x="2389" y="475"/>
                  </a:cubicBezTo>
                  <a:cubicBezTo>
                    <a:pt x="3498" y="933"/>
                    <a:pt x="3586" y="1783"/>
                    <a:pt x="3594" y="1820"/>
                  </a:cubicBezTo>
                  <a:cubicBezTo>
                    <a:pt x="3594" y="1872"/>
                    <a:pt x="3638" y="1917"/>
                    <a:pt x="3690" y="1917"/>
                  </a:cubicBezTo>
                  <a:cubicBezTo>
                    <a:pt x="3690" y="1917"/>
                    <a:pt x="3697" y="1917"/>
                    <a:pt x="3697" y="1909"/>
                  </a:cubicBezTo>
                  <a:cubicBezTo>
                    <a:pt x="3756" y="1909"/>
                    <a:pt x="3793" y="1857"/>
                    <a:pt x="3786" y="1806"/>
                  </a:cubicBezTo>
                  <a:cubicBezTo>
                    <a:pt x="3786" y="1769"/>
                    <a:pt x="3682" y="800"/>
                    <a:pt x="2463" y="290"/>
                  </a:cubicBezTo>
                  <a:cubicBezTo>
                    <a:pt x="1905" y="63"/>
                    <a:pt x="1362" y="1"/>
                    <a:pt x="935" y="1"/>
                  </a:cubicBezTo>
                  <a:close/>
                </a:path>
              </a:pathLst>
            </a:custGeom>
            <a:solidFill>
              <a:srgbClr val="BE5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496;p42">
              <a:extLst>
                <a:ext uri="{FF2B5EF4-FFF2-40B4-BE49-F238E27FC236}">
                  <a16:creationId xmlns:a16="http://schemas.microsoft.com/office/drawing/2014/main" id="{73845995-E76D-4B0A-3CF2-8C2FAA821692}"/>
                </a:ext>
              </a:extLst>
            </p:cNvPr>
            <p:cNvSpPr/>
            <p:nvPr/>
          </p:nvSpPr>
          <p:spPr>
            <a:xfrm>
              <a:off x="7595951" y="2453628"/>
              <a:ext cx="57556" cy="99594"/>
            </a:xfrm>
            <a:custGeom>
              <a:avLst/>
              <a:gdLst/>
              <a:ahLst/>
              <a:cxnLst/>
              <a:rect l="l" t="t" r="r" b="b"/>
              <a:pathLst>
                <a:path w="1428" h="2471" extrusionOk="0">
                  <a:moveTo>
                    <a:pt x="111" y="0"/>
                  </a:moveTo>
                  <a:cubicBezTo>
                    <a:pt x="65" y="0"/>
                    <a:pt x="22" y="30"/>
                    <a:pt x="16" y="83"/>
                  </a:cubicBezTo>
                  <a:cubicBezTo>
                    <a:pt x="1" y="135"/>
                    <a:pt x="38" y="186"/>
                    <a:pt x="89" y="194"/>
                  </a:cubicBezTo>
                  <a:cubicBezTo>
                    <a:pt x="119" y="201"/>
                    <a:pt x="880" y="364"/>
                    <a:pt x="1050" y="1088"/>
                  </a:cubicBezTo>
                  <a:cubicBezTo>
                    <a:pt x="1228" y="1842"/>
                    <a:pt x="1087" y="2345"/>
                    <a:pt x="1087" y="2345"/>
                  </a:cubicBezTo>
                  <a:cubicBezTo>
                    <a:pt x="1073" y="2404"/>
                    <a:pt x="1102" y="2456"/>
                    <a:pt x="1154" y="2471"/>
                  </a:cubicBezTo>
                  <a:lnTo>
                    <a:pt x="1176" y="2471"/>
                  </a:lnTo>
                  <a:cubicBezTo>
                    <a:pt x="1221" y="2471"/>
                    <a:pt x="1265" y="2449"/>
                    <a:pt x="1272" y="2404"/>
                  </a:cubicBezTo>
                  <a:cubicBezTo>
                    <a:pt x="1280" y="2382"/>
                    <a:pt x="1428" y="1850"/>
                    <a:pt x="1243" y="1044"/>
                  </a:cubicBezTo>
                  <a:cubicBezTo>
                    <a:pt x="1043" y="201"/>
                    <a:pt x="163" y="9"/>
                    <a:pt x="126" y="2"/>
                  </a:cubicBezTo>
                  <a:cubicBezTo>
                    <a:pt x="121" y="1"/>
                    <a:pt x="116" y="0"/>
                    <a:pt x="111" y="0"/>
                  </a:cubicBezTo>
                  <a:close/>
                </a:path>
              </a:pathLst>
            </a:custGeom>
            <a:solidFill>
              <a:srgbClr val="BE5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497;p42">
              <a:extLst>
                <a:ext uri="{FF2B5EF4-FFF2-40B4-BE49-F238E27FC236}">
                  <a16:creationId xmlns:a16="http://schemas.microsoft.com/office/drawing/2014/main" id="{A672722B-5812-9199-C44D-B25D7AD9002B}"/>
                </a:ext>
              </a:extLst>
            </p:cNvPr>
            <p:cNvSpPr/>
            <p:nvPr/>
          </p:nvSpPr>
          <p:spPr>
            <a:xfrm>
              <a:off x="7545006" y="2413485"/>
              <a:ext cx="33131" cy="43812"/>
            </a:xfrm>
            <a:custGeom>
              <a:avLst/>
              <a:gdLst/>
              <a:ahLst/>
              <a:cxnLst/>
              <a:rect l="l" t="t" r="r" b="b"/>
              <a:pathLst>
                <a:path w="822" h="1087" extrusionOk="0">
                  <a:moveTo>
                    <a:pt x="114" y="1"/>
                  </a:moveTo>
                  <a:cubicBezTo>
                    <a:pt x="78" y="1"/>
                    <a:pt x="45" y="21"/>
                    <a:pt x="30" y="51"/>
                  </a:cubicBezTo>
                  <a:cubicBezTo>
                    <a:pt x="1" y="96"/>
                    <a:pt x="15" y="162"/>
                    <a:pt x="67" y="184"/>
                  </a:cubicBezTo>
                  <a:cubicBezTo>
                    <a:pt x="614" y="502"/>
                    <a:pt x="607" y="961"/>
                    <a:pt x="607" y="983"/>
                  </a:cubicBezTo>
                  <a:cubicBezTo>
                    <a:pt x="599" y="1034"/>
                    <a:pt x="644" y="1079"/>
                    <a:pt x="695" y="1086"/>
                  </a:cubicBezTo>
                  <a:lnTo>
                    <a:pt x="703" y="1086"/>
                  </a:lnTo>
                  <a:cubicBezTo>
                    <a:pt x="755" y="1086"/>
                    <a:pt x="799" y="1042"/>
                    <a:pt x="799" y="990"/>
                  </a:cubicBezTo>
                  <a:cubicBezTo>
                    <a:pt x="799" y="968"/>
                    <a:pt x="821" y="391"/>
                    <a:pt x="163" y="14"/>
                  </a:cubicBezTo>
                  <a:cubicBezTo>
                    <a:pt x="147" y="5"/>
                    <a:pt x="130" y="1"/>
                    <a:pt x="114" y="1"/>
                  </a:cubicBezTo>
                  <a:close/>
                </a:path>
              </a:pathLst>
            </a:custGeom>
            <a:solidFill>
              <a:srgbClr val="BE5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498;p42">
              <a:extLst>
                <a:ext uri="{FF2B5EF4-FFF2-40B4-BE49-F238E27FC236}">
                  <a16:creationId xmlns:a16="http://schemas.microsoft.com/office/drawing/2014/main" id="{E2D62BC1-3E2A-76A0-6547-F7FDB4BBA2AA}"/>
                </a:ext>
              </a:extLst>
            </p:cNvPr>
            <p:cNvSpPr/>
            <p:nvPr/>
          </p:nvSpPr>
          <p:spPr>
            <a:xfrm>
              <a:off x="7421956" y="2634474"/>
              <a:ext cx="25352" cy="28455"/>
            </a:xfrm>
            <a:custGeom>
              <a:avLst/>
              <a:gdLst/>
              <a:ahLst/>
              <a:cxnLst/>
              <a:rect l="l" t="t" r="r" b="b"/>
              <a:pathLst>
                <a:path w="629" h="706" extrusionOk="0">
                  <a:moveTo>
                    <a:pt x="318" y="1"/>
                  </a:moveTo>
                  <a:cubicBezTo>
                    <a:pt x="164" y="1"/>
                    <a:pt x="29" y="144"/>
                    <a:pt x="15" y="335"/>
                  </a:cubicBezTo>
                  <a:cubicBezTo>
                    <a:pt x="0" y="527"/>
                    <a:pt x="119" y="697"/>
                    <a:pt x="281" y="704"/>
                  </a:cubicBezTo>
                  <a:cubicBezTo>
                    <a:pt x="289" y="705"/>
                    <a:pt x="297" y="705"/>
                    <a:pt x="305" y="705"/>
                  </a:cubicBezTo>
                  <a:cubicBezTo>
                    <a:pt x="465" y="705"/>
                    <a:pt x="600" y="562"/>
                    <a:pt x="614" y="379"/>
                  </a:cubicBezTo>
                  <a:cubicBezTo>
                    <a:pt x="629" y="187"/>
                    <a:pt x="510" y="17"/>
                    <a:pt x="340" y="2"/>
                  </a:cubicBezTo>
                  <a:cubicBezTo>
                    <a:pt x="333" y="1"/>
                    <a:pt x="325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499;p42">
              <a:extLst>
                <a:ext uri="{FF2B5EF4-FFF2-40B4-BE49-F238E27FC236}">
                  <a16:creationId xmlns:a16="http://schemas.microsoft.com/office/drawing/2014/main" id="{AD6C45C3-D8CC-C3AD-C409-5A7A8B525A75}"/>
                </a:ext>
              </a:extLst>
            </p:cNvPr>
            <p:cNvSpPr/>
            <p:nvPr/>
          </p:nvSpPr>
          <p:spPr>
            <a:xfrm>
              <a:off x="7419618" y="2628308"/>
              <a:ext cx="51550" cy="32204"/>
            </a:xfrm>
            <a:custGeom>
              <a:avLst/>
              <a:gdLst/>
              <a:ahLst/>
              <a:cxnLst/>
              <a:rect l="l" t="t" r="r" b="b"/>
              <a:pathLst>
                <a:path w="1279" h="799" extrusionOk="0">
                  <a:moveTo>
                    <a:pt x="440" y="0"/>
                  </a:moveTo>
                  <a:cubicBezTo>
                    <a:pt x="156" y="0"/>
                    <a:pt x="1" y="294"/>
                    <a:pt x="21" y="451"/>
                  </a:cubicBezTo>
                  <a:cubicBezTo>
                    <a:pt x="21" y="451"/>
                    <a:pt x="168" y="276"/>
                    <a:pt x="387" y="276"/>
                  </a:cubicBezTo>
                  <a:cubicBezTo>
                    <a:pt x="419" y="276"/>
                    <a:pt x="452" y="280"/>
                    <a:pt x="487" y="288"/>
                  </a:cubicBezTo>
                  <a:cubicBezTo>
                    <a:pt x="761" y="355"/>
                    <a:pt x="1278" y="798"/>
                    <a:pt x="1278" y="798"/>
                  </a:cubicBezTo>
                  <a:cubicBezTo>
                    <a:pt x="1256" y="458"/>
                    <a:pt x="968" y="103"/>
                    <a:pt x="517" y="7"/>
                  </a:cubicBezTo>
                  <a:cubicBezTo>
                    <a:pt x="490" y="2"/>
                    <a:pt x="464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00;p42">
              <a:extLst>
                <a:ext uri="{FF2B5EF4-FFF2-40B4-BE49-F238E27FC236}">
                  <a16:creationId xmlns:a16="http://schemas.microsoft.com/office/drawing/2014/main" id="{CAF8B935-C80D-312B-B651-EE484DEA939F}"/>
                </a:ext>
              </a:extLst>
            </p:cNvPr>
            <p:cNvSpPr/>
            <p:nvPr/>
          </p:nvSpPr>
          <p:spPr>
            <a:xfrm>
              <a:off x="7309627" y="2624962"/>
              <a:ext cx="23861" cy="27246"/>
            </a:xfrm>
            <a:custGeom>
              <a:avLst/>
              <a:gdLst/>
              <a:ahLst/>
              <a:cxnLst/>
              <a:rect l="l" t="t" r="r" b="b"/>
              <a:pathLst>
                <a:path w="592" h="676" extrusionOk="0">
                  <a:moveTo>
                    <a:pt x="304" y="0"/>
                  </a:moveTo>
                  <a:cubicBezTo>
                    <a:pt x="158" y="0"/>
                    <a:pt x="29" y="143"/>
                    <a:pt x="15" y="319"/>
                  </a:cubicBezTo>
                  <a:cubicBezTo>
                    <a:pt x="0" y="504"/>
                    <a:pt x="118" y="667"/>
                    <a:pt x="266" y="674"/>
                  </a:cubicBezTo>
                  <a:cubicBezTo>
                    <a:pt x="274" y="675"/>
                    <a:pt x="281" y="675"/>
                    <a:pt x="289" y="675"/>
                  </a:cubicBezTo>
                  <a:cubicBezTo>
                    <a:pt x="435" y="675"/>
                    <a:pt x="563" y="540"/>
                    <a:pt x="577" y="364"/>
                  </a:cubicBezTo>
                  <a:cubicBezTo>
                    <a:pt x="592" y="179"/>
                    <a:pt x="481" y="16"/>
                    <a:pt x="325" y="1"/>
                  </a:cubicBezTo>
                  <a:cubicBezTo>
                    <a:pt x="318" y="1"/>
                    <a:pt x="311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01;p42">
              <a:extLst>
                <a:ext uri="{FF2B5EF4-FFF2-40B4-BE49-F238E27FC236}">
                  <a16:creationId xmlns:a16="http://schemas.microsoft.com/office/drawing/2014/main" id="{153A3FDD-C8B2-957A-4BF4-26BE9DB76077}"/>
                </a:ext>
              </a:extLst>
            </p:cNvPr>
            <p:cNvSpPr/>
            <p:nvPr/>
          </p:nvSpPr>
          <p:spPr>
            <a:xfrm>
              <a:off x="7306685" y="2618594"/>
              <a:ext cx="48568" cy="30269"/>
            </a:xfrm>
            <a:custGeom>
              <a:avLst/>
              <a:gdLst/>
              <a:ahLst/>
              <a:cxnLst/>
              <a:rect l="l" t="t" r="r" b="b"/>
              <a:pathLst>
                <a:path w="1205" h="751" extrusionOk="0">
                  <a:moveTo>
                    <a:pt x="483" y="0"/>
                  </a:moveTo>
                  <a:cubicBezTo>
                    <a:pt x="210" y="0"/>
                    <a:pt x="1" y="339"/>
                    <a:pt x="21" y="499"/>
                  </a:cubicBezTo>
                  <a:cubicBezTo>
                    <a:pt x="21" y="499"/>
                    <a:pt x="170" y="264"/>
                    <a:pt x="428" y="264"/>
                  </a:cubicBezTo>
                  <a:cubicBezTo>
                    <a:pt x="452" y="264"/>
                    <a:pt x="476" y="266"/>
                    <a:pt x="502" y="270"/>
                  </a:cubicBezTo>
                  <a:cubicBezTo>
                    <a:pt x="842" y="322"/>
                    <a:pt x="1160" y="751"/>
                    <a:pt x="1160" y="751"/>
                  </a:cubicBezTo>
                  <a:cubicBezTo>
                    <a:pt x="1204" y="440"/>
                    <a:pt x="901" y="34"/>
                    <a:pt x="532" y="4"/>
                  </a:cubicBezTo>
                  <a:cubicBezTo>
                    <a:pt x="515" y="2"/>
                    <a:pt x="499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02;p42">
              <a:extLst>
                <a:ext uri="{FF2B5EF4-FFF2-40B4-BE49-F238E27FC236}">
                  <a16:creationId xmlns:a16="http://schemas.microsoft.com/office/drawing/2014/main" id="{5A0321C6-A802-CD6F-90E6-D4C0CB975FF6}"/>
                </a:ext>
              </a:extLst>
            </p:cNvPr>
            <p:cNvSpPr/>
            <p:nvPr/>
          </p:nvSpPr>
          <p:spPr>
            <a:xfrm>
              <a:off x="7424616" y="3355764"/>
              <a:ext cx="278346" cy="261217"/>
            </a:xfrm>
            <a:custGeom>
              <a:avLst/>
              <a:gdLst/>
              <a:ahLst/>
              <a:cxnLst/>
              <a:rect l="l" t="t" r="r" b="b"/>
              <a:pathLst>
                <a:path w="6906" h="6481" extrusionOk="0">
                  <a:moveTo>
                    <a:pt x="6743" y="1"/>
                  </a:moveTo>
                  <a:cubicBezTo>
                    <a:pt x="6719" y="1"/>
                    <a:pt x="6696" y="7"/>
                    <a:pt x="6677" y="19"/>
                  </a:cubicBezTo>
                  <a:cubicBezTo>
                    <a:pt x="6640" y="41"/>
                    <a:pt x="3254" y="2074"/>
                    <a:pt x="104" y="3006"/>
                  </a:cubicBezTo>
                  <a:cubicBezTo>
                    <a:pt x="38" y="3028"/>
                    <a:pt x="1" y="3087"/>
                    <a:pt x="8" y="3153"/>
                  </a:cubicBezTo>
                  <a:cubicBezTo>
                    <a:pt x="16" y="3242"/>
                    <a:pt x="274" y="5260"/>
                    <a:pt x="1184" y="6421"/>
                  </a:cubicBezTo>
                  <a:cubicBezTo>
                    <a:pt x="1213" y="6458"/>
                    <a:pt x="1250" y="6480"/>
                    <a:pt x="1295" y="6480"/>
                  </a:cubicBezTo>
                  <a:cubicBezTo>
                    <a:pt x="1324" y="6480"/>
                    <a:pt x="1354" y="6465"/>
                    <a:pt x="1376" y="6451"/>
                  </a:cubicBezTo>
                  <a:cubicBezTo>
                    <a:pt x="1442" y="6399"/>
                    <a:pt x="1450" y="6318"/>
                    <a:pt x="1405" y="6251"/>
                  </a:cubicBezTo>
                  <a:cubicBezTo>
                    <a:pt x="659" y="5297"/>
                    <a:pt x="363" y="3678"/>
                    <a:pt x="297" y="3235"/>
                  </a:cubicBezTo>
                  <a:cubicBezTo>
                    <a:pt x="3446" y="2281"/>
                    <a:pt x="6780" y="278"/>
                    <a:pt x="6817" y="255"/>
                  </a:cubicBezTo>
                  <a:cubicBezTo>
                    <a:pt x="6884" y="218"/>
                    <a:pt x="6906" y="130"/>
                    <a:pt x="6861" y="63"/>
                  </a:cubicBezTo>
                  <a:cubicBezTo>
                    <a:pt x="6837" y="24"/>
                    <a:pt x="6789" y="1"/>
                    <a:pt x="6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03;p42">
              <a:extLst>
                <a:ext uri="{FF2B5EF4-FFF2-40B4-BE49-F238E27FC236}">
                  <a16:creationId xmlns:a16="http://schemas.microsoft.com/office/drawing/2014/main" id="{B8BD431F-D876-A3CC-B46B-5FBC5D260DEF}"/>
                </a:ext>
              </a:extLst>
            </p:cNvPr>
            <p:cNvSpPr/>
            <p:nvPr/>
          </p:nvSpPr>
          <p:spPr>
            <a:xfrm>
              <a:off x="7689215" y="3310986"/>
              <a:ext cx="146952" cy="55097"/>
            </a:xfrm>
            <a:custGeom>
              <a:avLst/>
              <a:gdLst/>
              <a:ahLst/>
              <a:cxnLst/>
              <a:rect l="l" t="t" r="r" b="b"/>
              <a:pathLst>
                <a:path w="3646" h="1367" extrusionOk="0">
                  <a:moveTo>
                    <a:pt x="2118" y="0"/>
                  </a:moveTo>
                  <a:cubicBezTo>
                    <a:pt x="867" y="0"/>
                    <a:pt x="80" y="1096"/>
                    <a:pt x="45" y="1145"/>
                  </a:cubicBezTo>
                  <a:cubicBezTo>
                    <a:pt x="1" y="1196"/>
                    <a:pt x="8" y="1270"/>
                    <a:pt x="52" y="1322"/>
                  </a:cubicBezTo>
                  <a:cubicBezTo>
                    <a:pt x="82" y="1352"/>
                    <a:pt x="119" y="1366"/>
                    <a:pt x="156" y="1366"/>
                  </a:cubicBezTo>
                  <a:cubicBezTo>
                    <a:pt x="178" y="1366"/>
                    <a:pt x="208" y="1359"/>
                    <a:pt x="230" y="1344"/>
                  </a:cubicBezTo>
                  <a:cubicBezTo>
                    <a:pt x="242" y="1338"/>
                    <a:pt x="1269" y="713"/>
                    <a:pt x="2565" y="713"/>
                  </a:cubicBezTo>
                  <a:cubicBezTo>
                    <a:pt x="2853" y="713"/>
                    <a:pt x="3154" y="744"/>
                    <a:pt x="3461" y="819"/>
                  </a:cubicBezTo>
                  <a:cubicBezTo>
                    <a:pt x="3473" y="823"/>
                    <a:pt x="3486" y="825"/>
                    <a:pt x="3499" y="825"/>
                  </a:cubicBezTo>
                  <a:cubicBezTo>
                    <a:pt x="3559" y="825"/>
                    <a:pt x="3612" y="784"/>
                    <a:pt x="3631" y="723"/>
                  </a:cubicBezTo>
                  <a:cubicBezTo>
                    <a:pt x="3645" y="642"/>
                    <a:pt x="3601" y="568"/>
                    <a:pt x="3527" y="553"/>
                  </a:cubicBezTo>
                  <a:cubicBezTo>
                    <a:pt x="3189" y="470"/>
                    <a:pt x="2859" y="436"/>
                    <a:pt x="2546" y="436"/>
                  </a:cubicBezTo>
                  <a:cubicBezTo>
                    <a:pt x="1858" y="436"/>
                    <a:pt x="1248" y="600"/>
                    <a:pt x="806" y="768"/>
                  </a:cubicBezTo>
                  <a:cubicBezTo>
                    <a:pt x="1131" y="516"/>
                    <a:pt x="1585" y="277"/>
                    <a:pt x="2132" y="277"/>
                  </a:cubicBezTo>
                  <a:cubicBezTo>
                    <a:pt x="2197" y="277"/>
                    <a:pt x="2262" y="280"/>
                    <a:pt x="2329" y="287"/>
                  </a:cubicBezTo>
                  <a:cubicBezTo>
                    <a:pt x="2334" y="287"/>
                    <a:pt x="2338" y="288"/>
                    <a:pt x="2342" y="288"/>
                  </a:cubicBezTo>
                  <a:cubicBezTo>
                    <a:pt x="2412" y="288"/>
                    <a:pt x="2478" y="231"/>
                    <a:pt x="2485" y="161"/>
                  </a:cubicBezTo>
                  <a:cubicBezTo>
                    <a:pt x="2492" y="87"/>
                    <a:pt x="2440" y="21"/>
                    <a:pt x="2359" y="14"/>
                  </a:cubicBezTo>
                  <a:cubicBezTo>
                    <a:pt x="2277" y="4"/>
                    <a:pt x="2197" y="0"/>
                    <a:pt x="2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04;p42">
              <a:extLst>
                <a:ext uri="{FF2B5EF4-FFF2-40B4-BE49-F238E27FC236}">
                  <a16:creationId xmlns:a16="http://schemas.microsoft.com/office/drawing/2014/main" id="{CBD619EA-1B06-FF41-8238-E5D889E67C58}"/>
                </a:ext>
              </a:extLst>
            </p:cNvPr>
            <p:cNvSpPr/>
            <p:nvPr/>
          </p:nvSpPr>
          <p:spPr>
            <a:xfrm>
              <a:off x="7605180" y="3199866"/>
              <a:ext cx="98102" cy="163235"/>
            </a:xfrm>
            <a:custGeom>
              <a:avLst/>
              <a:gdLst/>
              <a:ahLst/>
              <a:cxnLst/>
              <a:rect l="l" t="t" r="r" b="b"/>
              <a:pathLst>
                <a:path w="2434" h="4050" extrusionOk="0">
                  <a:moveTo>
                    <a:pt x="159" y="1"/>
                  </a:moveTo>
                  <a:cubicBezTo>
                    <a:pt x="127" y="1"/>
                    <a:pt x="94" y="12"/>
                    <a:pt x="67" y="35"/>
                  </a:cubicBezTo>
                  <a:cubicBezTo>
                    <a:pt x="8" y="80"/>
                    <a:pt x="1" y="168"/>
                    <a:pt x="53" y="227"/>
                  </a:cubicBezTo>
                  <a:cubicBezTo>
                    <a:pt x="681" y="996"/>
                    <a:pt x="2137" y="3946"/>
                    <a:pt x="2152" y="3976"/>
                  </a:cubicBezTo>
                  <a:cubicBezTo>
                    <a:pt x="2174" y="4020"/>
                    <a:pt x="2226" y="4049"/>
                    <a:pt x="2278" y="4049"/>
                  </a:cubicBezTo>
                  <a:cubicBezTo>
                    <a:pt x="2293" y="4049"/>
                    <a:pt x="2315" y="4042"/>
                    <a:pt x="2337" y="4035"/>
                  </a:cubicBezTo>
                  <a:cubicBezTo>
                    <a:pt x="2404" y="3998"/>
                    <a:pt x="2433" y="3916"/>
                    <a:pt x="2396" y="3850"/>
                  </a:cubicBezTo>
                  <a:cubicBezTo>
                    <a:pt x="2337" y="3724"/>
                    <a:pt x="910" y="841"/>
                    <a:pt x="267" y="50"/>
                  </a:cubicBezTo>
                  <a:cubicBezTo>
                    <a:pt x="239" y="17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05;p42">
              <a:extLst>
                <a:ext uri="{FF2B5EF4-FFF2-40B4-BE49-F238E27FC236}">
                  <a16:creationId xmlns:a16="http://schemas.microsoft.com/office/drawing/2014/main" id="{78FE26BD-8947-CC70-0219-39022EF9CA2C}"/>
                </a:ext>
              </a:extLst>
            </p:cNvPr>
            <p:cNvSpPr/>
            <p:nvPr/>
          </p:nvSpPr>
          <p:spPr>
            <a:xfrm>
              <a:off x="7602198" y="3228845"/>
              <a:ext cx="41756" cy="22813"/>
            </a:xfrm>
            <a:custGeom>
              <a:avLst/>
              <a:gdLst/>
              <a:ahLst/>
              <a:cxnLst/>
              <a:rect l="l" t="t" r="r" b="b"/>
              <a:pathLst>
                <a:path w="1036" h="566" extrusionOk="0">
                  <a:moveTo>
                    <a:pt x="159" y="1"/>
                  </a:moveTo>
                  <a:cubicBezTo>
                    <a:pt x="106" y="1"/>
                    <a:pt x="53" y="34"/>
                    <a:pt x="31" y="85"/>
                  </a:cubicBezTo>
                  <a:cubicBezTo>
                    <a:pt x="1" y="159"/>
                    <a:pt x="38" y="240"/>
                    <a:pt x="104" y="270"/>
                  </a:cubicBezTo>
                  <a:lnTo>
                    <a:pt x="829" y="551"/>
                  </a:lnTo>
                  <a:cubicBezTo>
                    <a:pt x="844" y="558"/>
                    <a:pt x="859" y="566"/>
                    <a:pt x="881" y="566"/>
                  </a:cubicBezTo>
                  <a:cubicBezTo>
                    <a:pt x="932" y="566"/>
                    <a:pt x="984" y="529"/>
                    <a:pt x="1006" y="477"/>
                  </a:cubicBezTo>
                  <a:cubicBezTo>
                    <a:pt x="1036" y="403"/>
                    <a:pt x="999" y="329"/>
                    <a:pt x="925" y="299"/>
                  </a:cubicBezTo>
                  <a:lnTo>
                    <a:pt x="208" y="11"/>
                  </a:lnTo>
                  <a:cubicBezTo>
                    <a:pt x="192" y="4"/>
                    <a:pt x="175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06;p42">
              <a:extLst>
                <a:ext uri="{FF2B5EF4-FFF2-40B4-BE49-F238E27FC236}">
                  <a16:creationId xmlns:a16="http://schemas.microsoft.com/office/drawing/2014/main" id="{AC31D6A7-E098-AD8F-8DB5-45A85CC6CAEC}"/>
                </a:ext>
              </a:extLst>
            </p:cNvPr>
            <p:cNvSpPr/>
            <p:nvPr/>
          </p:nvSpPr>
          <p:spPr>
            <a:xfrm>
              <a:off x="7191938" y="3593682"/>
              <a:ext cx="33413" cy="19105"/>
            </a:xfrm>
            <a:custGeom>
              <a:avLst/>
              <a:gdLst/>
              <a:ahLst/>
              <a:cxnLst/>
              <a:rect l="l" t="t" r="r" b="b"/>
              <a:pathLst>
                <a:path w="829" h="474" extrusionOk="0">
                  <a:moveTo>
                    <a:pt x="673" y="1"/>
                  </a:moveTo>
                  <a:cubicBezTo>
                    <a:pt x="658" y="1"/>
                    <a:pt x="643" y="3"/>
                    <a:pt x="628" y="8"/>
                  </a:cubicBezTo>
                  <a:lnTo>
                    <a:pt x="111" y="208"/>
                  </a:lnTo>
                  <a:cubicBezTo>
                    <a:pt x="37" y="230"/>
                    <a:pt x="0" y="311"/>
                    <a:pt x="30" y="385"/>
                  </a:cubicBezTo>
                  <a:cubicBezTo>
                    <a:pt x="52" y="437"/>
                    <a:pt x="104" y="474"/>
                    <a:pt x="163" y="474"/>
                  </a:cubicBezTo>
                  <a:cubicBezTo>
                    <a:pt x="177" y="474"/>
                    <a:pt x="192" y="466"/>
                    <a:pt x="207" y="466"/>
                  </a:cubicBezTo>
                  <a:lnTo>
                    <a:pt x="725" y="267"/>
                  </a:lnTo>
                  <a:cubicBezTo>
                    <a:pt x="791" y="244"/>
                    <a:pt x="828" y="163"/>
                    <a:pt x="806" y="89"/>
                  </a:cubicBezTo>
                  <a:cubicBezTo>
                    <a:pt x="783" y="31"/>
                    <a:pt x="728" y="1"/>
                    <a:pt x="673" y="1"/>
                  </a:cubicBezTo>
                  <a:close/>
                </a:path>
              </a:pathLst>
            </a:custGeom>
            <a:solidFill>
              <a:srgbClr val="E46A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07;p42">
              <a:extLst>
                <a:ext uri="{FF2B5EF4-FFF2-40B4-BE49-F238E27FC236}">
                  <a16:creationId xmlns:a16="http://schemas.microsoft.com/office/drawing/2014/main" id="{F52608FB-88EC-55F1-2019-0BD124E8CDDC}"/>
                </a:ext>
              </a:extLst>
            </p:cNvPr>
            <p:cNvSpPr/>
            <p:nvPr/>
          </p:nvSpPr>
          <p:spPr>
            <a:xfrm>
              <a:off x="7204150" y="3623346"/>
              <a:ext cx="30712" cy="18339"/>
            </a:xfrm>
            <a:custGeom>
              <a:avLst/>
              <a:gdLst/>
              <a:ahLst/>
              <a:cxnLst/>
              <a:rect l="l" t="t" r="r" b="b"/>
              <a:pathLst>
                <a:path w="762" h="455" extrusionOk="0">
                  <a:moveTo>
                    <a:pt x="606" y="1"/>
                  </a:moveTo>
                  <a:cubicBezTo>
                    <a:pt x="589" y="1"/>
                    <a:pt x="572" y="4"/>
                    <a:pt x="555" y="11"/>
                  </a:cubicBezTo>
                  <a:lnTo>
                    <a:pt x="111" y="181"/>
                  </a:lnTo>
                  <a:cubicBezTo>
                    <a:pt x="37" y="211"/>
                    <a:pt x="0" y="292"/>
                    <a:pt x="30" y="366"/>
                  </a:cubicBezTo>
                  <a:cubicBezTo>
                    <a:pt x="52" y="418"/>
                    <a:pt x="104" y="455"/>
                    <a:pt x="163" y="455"/>
                  </a:cubicBezTo>
                  <a:cubicBezTo>
                    <a:pt x="178" y="455"/>
                    <a:pt x="192" y="447"/>
                    <a:pt x="207" y="440"/>
                  </a:cubicBezTo>
                  <a:lnTo>
                    <a:pt x="658" y="270"/>
                  </a:lnTo>
                  <a:cubicBezTo>
                    <a:pt x="725" y="240"/>
                    <a:pt x="762" y="159"/>
                    <a:pt x="732" y="93"/>
                  </a:cubicBezTo>
                  <a:cubicBezTo>
                    <a:pt x="709" y="36"/>
                    <a:pt x="661" y="1"/>
                    <a:pt x="606" y="1"/>
                  </a:cubicBezTo>
                  <a:close/>
                </a:path>
              </a:pathLst>
            </a:custGeom>
            <a:solidFill>
              <a:srgbClr val="E46A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08;p42">
              <a:extLst>
                <a:ext uri="{FF2B5EF4-FFF2-40B4-BE49-F238E27FC236}">
                  <a16:creationId xmlns:a16="http://schemas.microsoft.com/office/drawing/2014/main" id="{D1FCE0ED-D6B1-86AE-72C3-7FE408760E26}"/>
                </a:ext>
              </a:extLst>
            </p:cNvPr>
            <p:cNvSpPr/>
            <p:nvPr/>
          </p:nvSpPr>
          <p:spPr>
            <a:xfrm>
              <a:off x="7121888" y="3140457"/>
              <a:ext cx="29826" cy="56064"/>
            </a:xfrm>
            <a:custGeom>
              <a:avLst/>
              <a:gdLst/>
              <a:ahLst/>
              <a:cxnLst/>
              <a:rect l="l" t="t" r="r" b="b"/>
              <a:pathLst>
                <a:path w="740" h="1391" extrusionOk="0">
                  <a:moveTo>
                    <a:pt x="148" y="0"/>
                  </a:moveTo>
                  <a:cubicBezTo>
                    <a:pt x="143" y="0"/>
                    <a:pt x="138" y="1"/>
                    <a:pt x="134" y="1"/>
                  </a:cubicBezTo>
                  <a:cubicBezTo>
                    <a:pt x="60" y="8"/>
                    <a:pt x="1" y="82"/>
                    <a:pt x="8" y="156"/>
                  </a:cubicBezTo>
                  <a:cubicBezTo>
                    <a:pt x="23" y="252"/>
                    <a:pt x="134" y="1125"/>
                    <a:pt x="503" y="1369"/>
                  </a:cubicBezTo>
                  <a:cubicBezTo>
                    <a:pt x="526" y="1383"/>
                    <a:pt x="555" y="1391"/>
                    <a:pt x="577" y="1391"/>
                  </a:cubicBezTo>
                  <a:cubicBezTo>
                    <a:pt x="622" y="1391"/>
                    <a:pt x="666" y="1369"/>
                    <a:pt x="696" y="1332"/>
                  </a:cubicBezTo>
                  <a:cubicBezTo>
                    <a:pt x="740" y="1265"/>
                    <a:pt x="718" y="1184"/>
                    <a:pt x="659" y="1140"/>
                  </a:cubicBezTo>
                  <a:cubicBezTo>
                    <a:pt x="459" y="1006"/>
                    <a:pt x="326" y="445"/>
                    <a:pt x="289" y="127"/>
                  </a:cubicBezTo>
                  <a:cubicBezTo>
                    <a:pt x="275" y="51"/>
                    <a:pt x="216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09;p42">
              <a:extLst>
                <a:ext uri="{FF2B5EF4-FFF2-40B4-BE49-F238E27FC236}">
                  <a16:creationId xmlns:a16="http://schemas.microsoft.com/office/drawing/2014/main" id="{26AA983C-7E98-58BD-FFE9-644C1FDE1378}"/>
                </a:ext>
              </a:extLst>
            </p:cNvPr>
            <p:cNvSpPr/>
            <p:nvPr/>
          </p:nvSpPr>
          <p:spPr>
            <a:xfrm>
              <a:off x="6971109" y="3186929"/>
              <a:ext cx="76338" cy="113902"/>
            </a:xfrm>
            <a:custGeom>
              <a:avLst/>
              <a:gdLst/>
              <a:ahLst/>
              <a:cxnLst/>
              <a:rect l="l" t="t" r="r" b="b"/>
              <a:pathLst>
                <a:path w="1894" h="2826" extrusionOk="0">
                  <a:moveTo>
                    <a:pt x="153" y="0"/>
                  </a:moveTo>
                  <a:cubicBezTo>
                    <a:pt x="100" y="0"/>
                    <a:pt x="50" y="29"/>
                    <a:pt x="23" y="83"/>
                  </a:cubicBezTo>
                  <a:cubicBezTo>
                    <a:pt x="1" y="142"/>
                    <a:pt x="16" y="208"/>
                    <a:pt x="67" y="245"/>
                  </a:cubicBezTo>
                  <a:cubicBezTo>
                    <a:pt x="1095" y="1066"/>
                    <a:pt x="1561" y="2707"/>
                    <a:pt x="1568" y="2722"/>
                  </a:cubicBezTo>
                  <a:cubicBezTo>
                    <a:pt x="1583" y="2788"/>
                    <a:pt x="1635" y="2825"/>
                    <a:pt x="1701" y="2825"/>
                  </a:cubicBezTo>
                  <a:cubicBezTo>
                    <a:pt x="1709" y="2825"/>
                    <a:pt x="1723" y="2825"/>
                    <a:pt x="1738" y="2818"/>
                  </a:cubicBezTo>
                  <a:cubicBezTo>
                    <a:pt x="1812" y="2803"/>
                    <a:pt x="1849" y="2722"/>
                    <a:pt x="1834" y="2648"/>
                  </a:cubicBezTo>
                  <a:cubicBezTo>
                    <a:pt x="1812" y="2589"/>
                    <a:pt x="1472" y="1369"/>
                    <a:pt x="688" y="467"/>
                  </a:cubicBezTo>
                  <a:lnTo>
                    <a:pt x="688" y="467"/>
                  </a:lnTo>
                  <a:cubicBezTo>
                    <a:pt x="969" y="600"/>
                    <a:pt x="1309" y="837"/>
                    <a:pt x="1627" y="1229"/>
                  </a:cubicBezTo>
                  <a:cubicBezTo>
                    <a:pt x="1653" y="1262"/>
                    <a:pt x="1693" y="1279"/>
                    <a:pt x="1733" y="1279"/>
                  </a:cubicBezTo>
                  <a:cubicBezTo>
                    <a:pt x="1763" y="1279"/>
                    <a:pt x="1794" y="1270"/>
                    <a:pt x="1820" y="1251"/>
                  </a:cubicBezTo>
                  <a:cubicBezTo>
                    <a:pt x="1879" y="1199"/>
                    <a:pt x="1894" y="1118"/>
                    <a:pt x="1842" y="1058"/>
                  </a:cubicBezTo>
                  <a:cubicBezTo>
                    <a:pt x="1095" y="127"/>
                    <a:pt x="208" y="1"/>
                    <a:pt x="171" y="1"/>
                  </a:cubicBezTo>
                  <a:cubicBezTo>
                    <a:pt x="165" y="1"/>
                    <a:pt x="159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10;p42">
              <a:extLst>
                <a:ext uri="{FF2B5EF4-FFF2-40B4-BE49-F238E27FC236}">
                  <a16:creationId xmlns:a16="http://schemas.microsoft.com/office/drawing/2014/main" id="{2D9CFA9F-AB75-D4F8-7C54-4A8E84934131}"/>
                </a:ext>
              </a:extLst>
            </p:cNvPr>
            <p:cNvSpPr/>
            <p:nvPr/>
          </p:nvSpPr>
          <p:spPr>
            <a:xfrm>
              <a:off x="7233331" y="3281725"/>
              <a:ext cx="254204" cy="178511"/>
            </a:xfrm>
            <a:custGeom>
              <a:avLst/>
              <a:gdLst/>
              <a:ahLst/>
              <a:cxnLst/>
              <a:rect l="l" t="t" r="r" b="b"/>
              <a:pathLst>
                <a:path w="6307" h="4429" extrusionOk="0">
                  <a:moveTo>
                    <a:pt x="5434" y="0"/>
                  </a:moveTo>
                  <a:lnTo>
                    <a:pt x="1" y="1782"/>
                  </a:lnTo>
                  <a:lnTo>
                    <a:pt x="873" y="4429"/>
                  </a:lnTo>
                  <a:lnTo>
                    <a:pt x="6307" y="2639"/>
                  </a:lnTo>
                  <a:lnTo>
                    <a:pt x="5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11;p42">
              <a:extLst>
                <a:ext uri="{FF2B5EF4-FFF2-40B4-BE49-F238E27FC236}">
                  <a16:creationId xmlns:a16="http://schemas.microsoft.com/office/drawing/2014/main" id="{12849247-0CB8-2A18-3F98-4CDBECA4DCC1}"/>
                </a:ext>
              </a:extLst>
            </p:cNvPr>
            <p:cNvSpPr/>
            <p:nvPr/>
          </p:nvSpPr>
          <p:spPr>
            <a:xfrm>
              <a:off x="7308136" y="2898751"/>
              <a:ext cx="224418" cy="55822"/>
            </a:xfrm>
            <a:custGeom>
              <a:avLst/>
              <a:gdLst/>
              <a:ahLst/>
              <a:cxnLst/>
              <a:rect l="l" t="t" r="r" b="b"/>
              <a:pathLst>
                <a:path w="5568" h="1385" extrusionOk="0">
                  <a:moveTo>
                    <a:pt x="152" y="1"/>
                  </a:moveTo>
                  <a:cubicBezTo>
                    <a:pt x="117" y="1"/>
                    <a:pt x="82" y="14"/>
                    <a:pt x="52" y="39"/>
                  </a:cubicBezTo>
                  <a:cubicBezTo>
                    <a:pt x="0" y="91"/>
                    <a:pt x="0" y="180"/>
                    <a:pt x="52" y="232"/>
                  </a:cubicBezTo>
                  <a:cubicBezTo>
                    <a:pt x="104" y="291"/>
                    <a:pt x="1205" y="1385"/>
                    <a:pt x="3578" y="1385"/>
                  </a:cubicBezTo>
                  <a:cubicBezTo>
                    <a:pt x="4133" y="1385"/>
                    <a:pt x="4754" y="1326"/>
                    <a:pt x="5449" y="1185"/>
                  </a:cubicBezTo>
                  <a:cubicBezTo>
                    <a:pt x="5523" y="1170"/>
                    <a:pt x="5567" y="1097"/>
                    <a:pt x="5552" y="1015"/>
                  </a:cubicBezTo>
                  <a:cubicBezTo>
                    <a:pt x="5539" y="951"/>
                    <a:pt x="5482" y="909"/>
                    <a:pt x="5418" y="909"/>
                  </a:cubicBezTo>
                  <a:cubicBezTo>
                    <a:pt x="5409" y="909"/>
                    <a:pt x="5399" y="910"/>
                    <a:pt x="5390" y="912"/>
                  </a:cubicBezTo>
                  <a:cubicBezTo>
                    <a:pt x="4730" y="1051"/>
                    <a:pt x="4138" y="1107"/>
                    <a:pt x="3610" y="1107"/>
                  </a:cubicBezTo>
                  <a:cubicBezTo>
                    <a:pt x="1329" y="1107"/>
                    <a:pt x="264" y="51"/>
                    <a:pt x="252" y="39"/>
                  </a:cubicBezTo>
                  <a:cubicBezTo>
                    <a:pt x="222" y="14"/>
                    <a:pt x="18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12;p42">
              <a:extLst>
                <a:ext uri="{FF2B5EF4-FFF2-40B4-BE49-F238E27FC236}">
                  <a16:creationId xmlns:a16="http://schemas.microsoft.com/office/drawing/2014/main" id="{97D9A228-679C-F131-7D3C-DA6D57768926}"/>
                </a:ext>
              </a:extLst>
            </p:cNvPr>
            <p:cNvSpPr/>
            <p:nvPr/>
          </p:nvSpPr>
          <p:spPr>
            <a:xfrm>
              <a:off x="7497648" y="2944940"/>
              <a:ext cx="85527" cy="28737"/>
            </a:xfrm>
            <a:custGeom>
              <a:avLst/>
              <a:gdLst/>
              <a:ahLst/>
              <a:cxnLst/>
              <a:rect l="l" t="t" r="r" b="b"/>
              <a:pathLst>
                <a:path w="2122" h="713" extrusionOk="0">
                  <a:moveTo>
                    <a:pt x="1962" y="1"/>
                  </a:moveTo>
                  <a:cubicBezTo>
                    <a:pt x="1941" y="1"/>
                    <a:pt x="1920" y="6"/>
                    <a:pt x="1900" y="17"/>
                  </a:cubicBezTo>
                  <a:cubicBezTo>
                    <a:pt x="1213" y="379"/>
                    <a:pt x="148" y="431"/>
                    <a:pt x="133" y="431"/>
                  </a:cubicBezTo>
                  <a:cubicBezTo>
                    <a:pt x="59" y="438"/>
                    <a:pt x="0" y="505"/>
                    <a:pt x="7" y="579"/>
                  </a:cubicBezTo>
                  <a:cubicBezTo>
                    <a:pt x="7" y="653"/>
                    <a:pt x="67" y="712"/>
                    <a:pt x="141" y="712"/>
                  </a:cubicBezTo>
                  <a:lnTo>
                    <a:pt x="148" y="712"/>
                  </a:lnTo>
                  <a:cubicBezTo>
                    <a:pt x="192" y="705"/>
                    <a:pt x="1286" y="653"/>
                    <a:pt x="2026" y="261"/>
                  </a:cubicBezTo>
                  <a:cubicBezTo>
                    <a:pt x="2092" y="224"/>
                    <a:pt x="2122" y="143"/>
                    <a:pt x="2085" y="76"/>
                  </a:cubicBezTo>
                  <a:cubicBezTo>
                    <a:pt x="2059" y="29"/>
                    <a:pt x="2011" y="1"/>
                    <a:pt x="1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13;p42">
              <a:extLst>
                <a:ext uri="{FF2B5EF4-FFF2-40B4-BE49-F238E27FC236}">
                  <a16:creationId xmlns:a16="http://schemas.microsoft.com/office/drawing/2014/main" id="{F7F30FE8-08B4-4BBE-F4E3-0BC674ECBFA5}"/>
                </a:ext>
              </a:extLst>
            </p:cNvPr>
            <p:cNvSpPr/>
            <p:nvPr/>
          </p:nvSpPr>
          <p:spPr>
            <a:xfrm>
              <a:off x="6006298" y="1438800"/>
              <a:ext cx="1184765" cy="1031002"/>
            </a:xfrm>
            <a:custGeom>
              <a:avLst/>
              <a:gdLst/>
              <a:ahLst/>
              <a:cxnLst/>
              <a:rect l="l" t="t" r="r" b="b"/>
              <a:pathLst>
                <a:path w="29395" h="25580" extrusionOk="0">
                  <a:moveTo>
                    <a:pt x="20376" y="1"/>
                  </a:moveTo>
                  <a:lnTo>
                    <a:pt x="20376" y="326"/>
                  </a:lnTo>
                  <a:cubicBezTo>
                    <a:pt x="20501" y="326"/>
                    <a:pt x="20627" y="326"/>
                    <a:pt x="20760" y="333"/>
                  </a:cubicBezTo>
                  <a:cubicBezTo>
                    <a:pt x="20923" y="341"/>
                    <a:pt x="21093" y="348"/>
                    <a:pt x="21270" y="363"/>
                  </a:cubicBezTo>
                  <a:lnTo>
                    <a:pt x="21300" y="45"/>
                  </a:lnTo>
                  <a:cubicBezTo>
                    <a:pt x="21122" y="23"/>
                    <a:pt x="20945" y="15"/>
                    <a:pt x="20767" y="8"/>
                  </a:cubicBezTo>
                  <a:cubicBezTo>
                    <a:pt x="20634" y="8"/>
                    <a:pt x="20509" y="1"/>
                    <a:pt x="20376" y="1"/>
                  </a:cubicBezTo>
                  <a:close/>
                  <a:moveTo>
                    <a:pt x="19459" y="8"/>
                  </a:moveTo>
                  <a:cubicBezTo>
                    <a:pt x="19148" y="15"/>
                    <a:pt x="18845" y="37"/>
                    <a:pt x="18550" y="60"/>
                  </a:cubicBezTo>
                  <a:lnTo>
                    <a:pt x="18572" y="385"/>
                  </a:lnTo>
                  <a:cubicBezTo>
                    <a:pt x="18867" y="355"/>
                    <a:pt x="19163" y="341"/>
                    <a:pt x="19474" y="333"/>
                  </a:cubicBezTo>
                  <a:lnTo>
                    <a:pt x="19459" y="8"/>
                  </a:lnTo>
                  <a:close/>
                  <a:moveTo>
                    <a:pt x="17633" y="163"/>
                  </a:moveTo>
                  <a:cubicBezTo>
                    <a:pt x="17330" y="208"/>
                    <a:pt x="17019" y="267"/>
                    <a:pt x="16731" y="326"/>
                  </a:cubicBezTo>
                  <a:lnTo>
                    <a:pt x="16797" y="644"/>
                  </a:lnTo>
                  <a:cubicBezTo>
                    <a:pt x="17086" y="585"/>
                    <a:pt x="17382" y="525"/>
                    <a:pt x="17685" y="481"/>
                  </a:cubicBezTo>
                  <a:lnTo>
                    <a:pt x="17633" y="163"/>
                  </a:lnTo>
                  <a:close/>
                  <a:moveTo>
                    <a:pt x="22209" y="178"/>
                  </a:moveTo>
                  <a:lnTo>
                    <a:pt x="22150" y="496"/>
                  </a:lnTo>
                  <a:cubicBezTo>
                    <a:pt x="22438" y="555"/>
                    <a:pt x="22727" y="622"/>
                    <a:pt x="23015" y="710"/>
                  </a:cubicBezTo>
                  <a:lnTo>
                    <a:pt x="23111" y="400"/>
                  </a:lnTo>
                  <a:cubicBezTo>
                    <a:pt x="22808" y="311"/>
                    <a:pt x="22505" y="237"/>
                    <a:pt x="22209" y="178"/>
                  </a:cubicBezTo>
                  <a:close/>
                  <a:moveTo>
                    <a:pt x="15836" y="555"/>
                  </a:moveTo>
                  <a:cubicBezTo>
                    <a:pt x="15541" y="651"/>
                    <a:pt x="15245" y="755"/>
                    <a:pt x="14971" y="865"/>
                  </a:cubicBezTo>
                  <a:lnTo>
                    <a:pt x="15090" y="1169"/>
                  </a:lnTo>
                  <a:cubicBezTo>
                    <a:pt x="15363" y="1058"/>
                    <a:pt x="15644" y="954"/>
                    <a:pt x="15933" y="865"/>
                  </a:cubicBezTo>
                  <a:lnTo>
                    <a:pt x="15836" y="555"/>
                  </a:lnTo>
                  <a:close/>
                  <a:moveTo>
                    <a:pt x="23983" y="688"/>
                  </a:moveTo>
                  <a:lnTo>
                    <a:pt x="23872" y="991"/>
                  </a:lnTo>
                  <a:cubicBezTo>
                    <a:pt x="24146" y="1095"/>
                    <a:pt x="24419" y="1206"/>
                    <a:pt x="24700" y="1331"/>
                  </a:cubicBezTo>
                  <a:lnTo>
                    <a:pt x="24833" y="1036"/>
                  </a:lnTo>
                  <a:cubicBezTo>
                    <a:pt x="24553" y="910"/>
                    <a:pt x="24264" y="792"/>
                    <a:pt x="23983" y="688"/>
                  </a:cubicBezTo>
                  <a:close/>
                  <a:moveTo>
                    <a:pt x="14136" y="1265"/>
                  </a:moveTo>
                  <a:cubicBezTo>
                    <a:pt x="13855" y="1413"/>
                    <a:pt x="13596" y="1575"/>
                    <a:pt x="13345" y="1753"/>
                  </a:cubicBezTo>
                  <a:lnTo>
                    <a:pt x="13537" y="2011"/>
                  </a:lnTo>
                  <a:cubicBezTo>
                    <a:pt x="13766" y="1849"/>
                    <a:pt x="14025" y="1693"/>
                    <a:pt x="14291" y="1546"/>
                  </a:cubicBezTo>
                  <a:lnTo>
                    <a:pt x="14136" y="1265"/>
                  </a:lnTo>
                  <a:close/>
                  <a:moveTo>
                    <a:pt x="25661" y="1435"/>
                  </a:moveTo>
                  <a:lnTo>
                    <a:pt x="25506" y="1723"/>
                  </a:lnTo>
                  <a:cubicBezTo>
                    <a:pt x="25765" y="1864"/>
                    <a:pt x="26031" y="2011"/>
                    <a:pt x="26290" y="2167"/>
                  </a:cubicBezTo>
                  <a:lnTo>
                    <a:pt x="26460" y="1886"/>
                  </a:lnTo>
                  <a:cubicBezTo>
                    <a:pt x="26194" y="1730"/>
                    <a:pt x="25928" y="1575"/>
                    <a:pt x="25661" y="1435"/>
                  </a:cubicBezTo>
                  <a:close/>
                  <a:moveTo>
                    <a:pt x="27229" y="2381"/>
                  </a:moveTo>
                  <a:lnTo>
                    <a:pt x="27051" y="2647"/>
                  </a:lnTo>
                  <a:cubicBezTo>
                    <a:pt x="27295" y="2817"/>
                    <a:pt x="27547" y="2987"/>
                    <a:pt x="27783" y="3172"/>
                  </a:cubicBezTo>
                  <a:lnTo>
                    <a:pt x="27983" y="2913"/>
                  </a:lnTo>
                  <a:cubicBezTo>
                    <a:pt x="27731" y="2728"/>
                    <a:pt x="27480" y="2551"/>
                    <a:pt x="27229" y="2381"/>
                  </a:cubicBezTo>
                  <a:close/>
                  <a:moveTo>
                    <a:pt x="12628" y="2337"/>
                  </a:moveTo>
                  <a:cubicBezTo>
                    <a:pt x="12399" y="2551"/>
                    <a:pt x="12184" y="2780"/>
                    <a:pt x="11992" y="3017"/>
                  </a:cubicBezTo>
                  <a:lnTo>
                    <a:pt x="12244" y="3216"/>
                  </a:lnTo>
                  <a:cubicBezTo>
                    <a:pt x="12428" y="2995"/>
                    <a:pt x="12628" y="2773"/>
                    <a:pt x="12850" y="2573"/>
                  </a:cubicBezTo>
                  <a:lnTo>
                    <a:pt x="12628" y="2337"/>
                  </a:lnTo>
                  <a:close/>
                  <a:moveTo>
                    <a:pt x="28700" y="3475"/>
                  </a:moveTo>
                  <a:lnTo>
                    <a:pt x="28493" y="3727"/>
                  </a:lnTo>
                  <a:cubicBezTo>
                    <a:pt x="28722" y="3919"/>
                    <a:pt x="28951" y="4118"/>
                    <a:pt x="29173" y="4318"/>
                  </a:cubicBezTo>
                  <a:lnTo>
                    <a:pt x="29395" y="4081"/>
                  </a:lnTo>
                  <a:cubicBezTo>
                    <a:pt x="29166" y="3874"/>
                    <a:pt x="28937" y="3675"/>
                    <a:pt x="28700" y="3475"/>
                  </a:cubicBezTo>
                  <a:close/>
                  <a:moveTo>
                    <a:pt x="11460" y="3786"/>
                  </a:moveTo>
                  <a:cubicBezTo>
                    <a:pt x="11305" y="4052"/>
                    <a:pt x="11164" y="4333"/>
                    <a:pt x="11053" y="4621"/>
                  </a:cubicBezTo>
                  <a:lnTo>
                    <a:pt x="11349" y="4739"/>
                  </a:lnTo>
                  <a:cubicBezTo>
                    <a:pt x="11460" y="4466"/>
                    <a:pt x="11593" y="4200"/>
                    <a:pt x="11741" y="3948"/>
                  </a:cubicBezTo>
                  <a:lnTo>
                    <a:pt x="11460" y="3786"/>
                  </a:lnTo>
                  <a:close/>
                  <a:moveTo>
                    <a:pt x="10765" y="5501"/>
                  </a:moveTo>
                  <a:cubicBezTo>
                    <a:pt x="10691" y="5804"/>
                    <a:pt x="10639" y="6114"/>
                    <a:pt x="10610" y="6425"/>
                  </a:cubicBezTo>
                  <a:lnTo>
                    <a:pt x="10928" y="6454"/>
                  </a:lnTo>
                  <a:cubicBezTo>
                    <a:pt x="10957" y="6159"/>
                    <a:pt x="11009" y="5870"/>
                    <a:pt x="11083" y="5582"/>
                  </a:cubicBezTo>
                  <a:lnTo>
                    <a:pt x="10765" y="5501"/>
                  </a:lnTo>
                  <a:close/>
                  <a:moveTo>
                    <a:pt x="8288" y="7038"/>
                  </a:moveTo>
                  <a:lnTo>
                    <a:pt x="8281" y="7364"/>
                  </a:lnTo>
                  <a:cubicBezTo>
                    <a:pt x="8577" y="7371"/>
                    <a:pt x="8872" y="7393"/>
                    <a:pt x="9168" y="7430"/>
                  </a:cubicBezTo>
                  <a:lnTo>
                    <a:pt x="9205" y="7105"/>
                  </a:lnTo>
                  <a:cubicBezTo>
                    <a:pt x="8902" y="7068"/>
                    <a:pt x="8591" y="7046"/>
                    <a:pt x="8288" y="7038"/>
                  </a:cubicBezTo>
                  <a:close/>
                  <a:moveTo>
                    <a:pt x="7364" y="7061"/>
                  </a:moveTo>
                  <a:cubicBezTo>
                    <a:pt x="7054" y="7083"/>
                    <a:pt x="6743" y="7120"/>
                    <a:pt x="6448" y="7172"/>
                  </a:cubicBezTo>
                  <a:lnTo>
                    <a:pt x="6499" y="7489"/>
                  </a:lnTo>
                  <a:cubicBezTo>
                    <a:pt x="6788" y="7438"/>
                    <a:pt x="7091" y="7401"/>
                    <a:pt x="7386" y="7379"/>
                  </a:cubicBezTo>
                  <a:lnTo>
                    <a:pt x="7364" y="7061"/>
                  </a:lnTo>
                  <a:close/>
                  <a:moveTo>
                    <a:pt x="5546" y="7386"/>
                  </a:moveTo>
                  <a:cubicBezTo>
                    <a:pt x="5243" y="7475"/>
                    <a:pt x="4954" y="7578"/>
                    <a:pt x="4673" y="7704"/>
                  </a:cubicBezTo>
                  <a:lnTo>
                    <a:pt x="4799" y="8000"/>
                  </a:lnTo>
                  <a:cubicBezTo>
                    <a:pt x="5065" y="7881"/>
                    <a:pt x="5346" y="7785"/>
                    <a:pt x="5634" y="7696"/>
                  </a:cubicBezTo>
                  <a:lnTo>
                    <a:pt x="5546" y="7386"/>
                  </a:lnTo>
                  <a:close/>
                  <a:moveTo>
                    <a:pt x="10122" y="7268"/>
                  </a:moveTo>
                  <a:lnTo>
                    <a:pt x="10048" y="7578"/>
                  </a:lnTo>
                  <a:cubicBezTo>
                    <a:pt x="10240" y="7623"/>
                    <a:pt x="10425" y="7674"/>
                    <a:pt x="10610" y="7726"/>
                  </a:cubicBezTo>
                  <a:cubicBezTo>
                    <a:pt x="10624" y="7918"/>
                    <a:pt x="10654" y="8103"/>
                    <a:pt x="10691" y="8280"/>
                  </a:cubicBezTo>
                  <a:lnTo>
                    <a:pt x="11009" y="8214"/>
                  </a:lnTo>
                  <a:cubicBezTo>
                    <a:pt x="10979" y="8059"/>
                    <a:pt x="10950" y="7896"/>
                    <a:pt x="10935" y="7733"/>
                  </a:cubicBezTo>
                  <a:lnTo>
                    <a:pt x="11009" y="7519"/>
                  </a:lnTo>
                  <a:cubicBezTo>
                    <a:pt x="10979" y="7504"/>
                    <a:pt x="10942" y="7497"/>
                    <a:pt x="10913" y="7482"/>
                  </a:cubicBezTo>
                  <a:cubicBezTo>
                    <a:pt x="10905" y="7438"/>
                    <a:pt x="10905" y="7386"/>
                    <a:pt x="10905" y="7342"/>
                  </a:cubicBezTo>
                  <a:lnTo>
                    <a:pt x="10580" y="7349"/>
                  </a:lnTo>
                  <a:cubicBezTo>
                    <a:pt x="10580" y="7364"/>
                    <a:pt x="10580" y="7371"/>
                    <a:pt x="10580" y="7386"/>
                  </a:cubicBezTo>
                  <a:cubicBezTo>
                    <a:pt x="10432" y="7342"/>
                    <a:pt x="10277" y="7297"/>
                    <a:pt x="10122" y="7268"/>
                  </a:cubicBezTo>
                  <a:close/>
                  <a:moveTo>
                    <a:pt x="11866" y="7881"/>
                  </a:moveTo>
                  <a:lnTo>
                    <a:pt x="11719" y="8170"/>
                  </a:lnTo>
                  <a:cubicBezTo>
                    <a:pt x="12007" y="8325"/>
                    <a:pt x="12251" y="8487"/>
                    <a:pt x="12436" y="8650"/>
                  </a:cubicBezTo>
                  <a:lnTo>
                    <a:pt x="12658" y="8414"/>
                  </a:lnTo>
                  <a:cubicBezTo>
                    <a:pt x="12451" y="8229"/>
                    <a:pt x="12184" y="8051"/>
                    <a:pt x="11866" y="7881"/>
                  </a:cubicBezTo>
                  <a:close/>
                  <a:moveTo>
                    <a:pt x="3845" y="8125"/>
                  </a:moveTo>
                  <a:cubicBezTo>
                    <a:pt x="3579" y="8288"/>
                    <a:pt x="3320" y="8465"/>
                    <a:pt x="3084" y="8658"/>
                  </a:cubicBezTo>
                  <a:lnTo>
                    <a:pt x="3283" y="8909"/>
                  </a:lnTo>
                  <a:cubicBezTo>
                    <a:pt x="3513" y="8724"/>
                    <a:pt x="3757" y="8561"/>
                    <a:pt x="4015" y="8406"/>
                  </a:cubicBezTo>
                  <a:lnTo>
                    <a:pt x="3845" y="8125"/>
                  </a:lnTo>
                  <a:close/>
                  <a:moveTo>
                    <a:pt x="11268" y="9049"/>
                  </a:moveTo>
                  <a:lnTo>
                    <a:pt x="10972" y="9175"/>
                  </a:lnTo>
                  <a:cubicBezTo>
                    <a:pt x="11120" y="9522"/>
                    <a:pt x="11305" y="9796"/>
                    <a:pt x="11512" y="9981"/>
                  </a:cubicBezTo>
                  <a:lnTo>
                    <a:pt x="11726" y="9744"/>
                  </a:lnTo>
                  <a:cubicBezTo>
                    <a:pt x="11556" y="9589"/>
                    <a:pt x="11401" y="9352"/>
                    <a:pt x="11268" y="9049"/>
                  </a:cubicBezTo>
                  <a:close/>
                  <a:moveTo>
                    <a:pt x="12805" y="9301"/>
                  </a:moveTo>
                  <a:cubicBezTo>
                    <a:pt x="12805" y="9389"/>
                    <a:pt x="12776" y="9471"/>
                    <a:pt x="12709" y="9552"/>
                  </a:cubicBezTo>
                  <a:cubicBezTo>
                    <a:pt x="12606" y="9700"/>
                    <a:pt x="12495" y="9803"/>
                    <a:pt x="12377" y="9870"/>
                  </a:cubicBezTo>
                  <a:lnTo>
                    <a:pt x="12532" y="10151"/>
                  </a:lnTo>
                  <a:cubicBezTo>
                    <a:pt x="12687" y="10070"/>
                    <a:pt x="12835" y="9929"/>
                    <a:pt x="12975" y="9744"/>
                  </a:cubicBezTo>
                  <a:cubicBezTo>
                    <a:pt x="13072" y="9611"/>
                    <a:pt x="13123" y="9463"/>
                    <a:pt x="13131" y="9308"/>
                  </a:cubicBezTo>
                  <a:lnTo>
                    <a:pt x="12805" y="9301"/>
                  </a:lnTo>
                  <a:close/>
                  <a:moveTo>
                    <a:pt x="2396" y="9279"/>
                  </a:moveTo>
                  <a:cubicBezTo>
                    <a:pt x="2182" y="9500"/>
                    <a:pt x="1982" y="9737"/>
                    <a:pt x="1790" y="9988"/>
                  </a:cubicBezTo>
                  <a:lnTo>
                    <a:pt x="2049" y="10180"/>
                  </a:lnTo>
                  <a:cubicBezTo>
                    <a:pt x="2234" y="9944"/>
                    <a:pt x="2426" y="9715"/>
                    <a:pt x="2625" y="9508"/>
                  </a:cubicBezTo>
                  <a:lnTo>
                    <a:pt x="2396" y="9279"/>
                  </a:lnTo>
                  <a:close/>
                  <a:moveTo>
                    <a:pt x="1280" y="10757"/>
                  </a:moveTo>
                  <a:cubicBezTo>
                    <a:pt x="1132" y="11023"/>
                    <a:pt x="992" y="11297"/>
                    <a:pt x="859" y="11585"/>
                  </a:cubicBezTo>
                  <a:lnTo>
                    <a:pt x="1154" y="11718"/>
                  </a:lnTo>
                  <a:cubicBezTo>
                    <a:pt x="1280" y="11437"/>
                    <a:pt x="1413" y="11171"/>
                    <a:pt x="1561" y="10927"/>
                  </a:cubicBezTo>
                  <a:lnTo>
                    <a:pt x="1280" y="10757"/>
                  </a:lnTo>
                  <a:close/>
                  <a:moveTo>
                    <a:pt x="526" y="12443"/>
                  </a:moveTo>
                  <a:cubicBezTo>
                    <a:pt x="467" y="12613"/>
                    <a:pt x="408" y="12798"/>
                    <a:pt x="356" y="12975"/>
                  </a:cubicBezTo>
                  <a:cubicBezTo>
                    <a:pt x="319" y="13093"/>
                    <a:pt x="289" y="13212"/>
                    <a:pt x="260" y="13330"/>
                  </a:cubicBezTo>
                  <a:lnTo>
                    <a:pt x="578" y="13404"/>
                  </a:lnTo>
                  <a:cubicBezTo>
                    <a:pt x="607" y="13293"/>
                    <a:pt x="637" y="13182"/>
                    <a:pt x="666" y="13064"/>
                  </a:cubicBezTo>
                  <a:cubicBezTo>
                    <a:pt x="718" y="12894"/>
                    <a:pt x="770" y="12716"/>
                    <a:pt x="829" y="12546"/>
                  </a:cubicBezTo>
                  <a:lnTo>
                    <a:pt x="526" y="12443"/>
                  </a:lnTo>
                  <a:close/>
                  <a:moveTo>
                    <a:pt x="90" y="14232"/>
                  </a:moveTo>
                  <a:cubicBezTo>
                    <a:pt x="45" y="14535"/>
                    <a:pt x="16" y="14845"/>
                    <a:pt x="1" y="15156"/>
                  </a:cubicBezTo>
                  <a:lnTo>
                    <a:pt x="326" y="15171"/>
                  </a:lnTo>
                  <a:cubicBezTo>
                    <a:pt x="341" y="14875"/>
                    <a:pt x="363" y="14572"/>
                    <a:pt x="408" y="14283"/>
                  </a:cubicBezTo>
                  <a:lnTo>
                    <a:pt x="90" y="14232"/>
                  </a:lnTo>
                  <a:close/>
                  <a:moveTo>
                    <a:pt x="334" y="16058"/>
                  </a:moveTo>
                  <a:lnTo>
                    <a:pt x="8" y="16080"/>
                  </a:lnTo>
                  <a:cubicBezTo>
                    <a:pt x="23" y="16383"/>
                    <a:pt x="53" y="16694"/>
                    <a:pt x="97" y="16997"/>
                  </a:cubicBezTo>
                  <a:lnTo>
                    <a:pt x="422" y="16952"/>
                  </a:lnTo>
                  <a:cubicBezTo>
                    <a:pt x="378" y="16657"/>
                    <a:pt x="348" y="16353"/>
                    <a:pt x="334" y="16058"/>
                  </a:cubicBezTo>
                  <a:close/>
                  <a:moveTo>
                    <a:pt x="592" y="17825"/>
                  </a:moveTo>
                  <a:lnTo>
                    <a:pt x="282" y="17906"/>
                  </a:lnTo>
                  <a:cubicBezTo>
                    <a:pt x="356" y="18202"/>
                    <a:pt x="445" y="18497"/>
                    <a:pt x="541" y="18786"/>
                  </a:cubicBezTo>
                  <a:lnTo>
                    <a:pt x="851" y="18682"/>
                  </a:lnTo>
                  <a:cubicBezTo>
                    <a:pt x="748" y="18401"/>
                    <a:pt x="666" y="18113"/>
                    <a:pt x="592" y="17825"/>
                  </a:cubicBezTo>
                  <a:close/>
                  <a:moveTo>
                    <a:pt x="1176" y="19518"/>
                  </a:moveTo>
                  <a:lnTo>
                    <a:pt x="881" y="19643"/>
                  </a:lnTo>
                  <a:cubicBezTo>
                    <a:pt x="999" y="19924"/>
                    <a:pt x="1139" y="20205"/>
                    <a:pt x="1287" y="20471"/>
                  </a:cubicBezTo>
                  <a:lnTo>
                    <a:pt x="1568" y="20316"/>
                  </a:lnTo>
                  <a:cubicBezTo>
                    <a:pt x="1428" y="20057"/>
                    <a:pt x="1295" y="19784"/>
                    <a:pt x="1176" y="19518"/>
                  </a:cubicBezTo>
                  <a:close/>
                  <a:moveTo>
                    <a:pt x="2027" y="21092"/>
                  </a:moveTo>
                  <a:lnTo>
                    <a:pt x="1753" y="21262"/>
                  </a:lnTo>
                  <a:cubicBezTo>
                    <a:pt x="1923" y="21521"/>
                    <a:pt x="2101" y="21772"/>
                    <a:pt x="2285" y="22016"/>
                  </a:cubicBezTo>
                  <a:lnTo>
                    <a:pt x="2544" y="21824"/>
                  </a:lnTo>
                  <a:cubicBezTo>
                    <a:pt x="2359" y="21580"/>
                    <a:pt x="2189" y="21336"/>
                    <a:pt x="2027" y="21092"/>
                  </a:cubicBezTo>
                  <a:close/>
                  <a:moveTo>
                    <a:pt x="3113" y="22512"/>
                  </a:moveTo>
                  <a:lnTo>
                    <a:pt x="2869" y="22733"/>
                  </a:lnTo>
                  <a:cubicBezTo>
                    <a:pt x="3069" y="22955"/>
                    <a:pt x="3283" y="23184"/>
                    <a:pt x="3505" y="23399"/>
                  </a:cubicBezTo>
                  <a:lnTo>
                    <a:pt x="3727" y="23170"/>
                  </a:lnTo>
                  <a:cubicBezTo>
                    <a:pt x="3520" y="22955"/>
                    <a:pt x="3313" y="22741"/>
                    <a:pt x="3113" y="22512"/>
                  </a:cubicBezTo>
                  <a:close/>
                  <a:moveTo>
                    <a:pt x="4392" y="23768"/>
                  </a:moveTo>
                  <a:lnTo>
                    <a:pt x="4185" y="24020"/>
                  </a:lnTo>
                  <a:cubicBezTo>
                    <a:pt x="4415" y="24219"/>
                    <a:pt x="4658" y="24412"/>
                    <a:pt x="4902" y="24589"/>
                  </a:cubicBezTo>
                  <a:lnTo>
                    <a:pt x="5095" y="24330"/>
                  </a:lnTo>
                  <a:cubicBezTo>
                    <a:pt x="4858" y="24153"/>
                    <a:pt x="4622" y="23968"/>
                    <a:pt x="4392" y="23768"/>
                  </a:cubicBezTo>
                  <a:close/>
                  <a:moveTo>
                    <a:pt x="5834" y="24840"/>
                  </a:moveTo>
                  <a:lnTo>
                    <a:pt x="5664" y="25114"/>
                  </a:lnTo>
                  <a:cubicBezTo>
                    <a:pt x="5915" y="25277"/>
                    <a:pt x="6189" y="25432"/>
                    <a:pt x="6455" y="25580"/>
                  </a:cubicBezTo>
                  <a:lnTo>
                    <a:pt x="6610" y="25291"/>
                  </a:lnTo>
                  <a:cubicBezTo>
                    <a:pt x="6344" y="25151"/>
                    <a:pt x="6085" y="24996"/>
                    <a:pt x="5834" y="248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14;p42">
              <a:extLst>
                <a:ext uri="{FF2B5EF4-FFF2-40B4-BE49-F238E27FC236}">
                  <a16:creationId xmlns:a16="http://schemas.microsoft.com/office/drawing/2014/main" id="{5876F5B9-E194-4F80-CCF1-CA748D3411E8}"/>
                </a:ext>
              </a:extLst>
            </p:cNvPr>
            <p:cNvSpPr/>
            <p:nvPr/>
          </p:nvSpPr>
          <p:spPr>
            <a:xfrm>
              <a:off x="7192220" y="1608361"/>
              <a:ext cx="151708" cy="142156"/>
            </a:xfrm>
            <a:custGeom>
              <a:avLst/>
              <a:gdLst/>
              <a:ahLst/>
              <a:cxnLst/>
              <a:rect l="l" t="t" r="r" b="b"/>
              <a:pathLst>
                <a:path w="3764" h="3527" extrusionOk="0">
                  <a:moveTo>
                    <a:pt x="755" y="0"/>
                  </a:moveTo>
                  <a:lnTo>
                    <a:pt x="784" y="939"/>
                  </a:lnTo>
                  <a:lnTo>
                    <a:pt x="0" y="813"/>
                  </a:lnTo>
                  <a:lnTo>
                    <a:pt x="311" y="2137"/>
                  </a:lnTo>
                  <a:lnTo>
                    <a:pt x="3763" y="3526"/>
                  </a:lnTo>
                  <a:lnTo>
                    <a:pt x="1472" y="7"/>
                  </a:lnTo>
                  <a:lnTo>
                    <a:pt x="7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15;p42">
              <a:extLst>
                <a:ext uri="{FF2B5EF4-FFF2-40B4-BE49-F238E27FC236}">
                  <a16:creationId xmlns:a16="http://schemas.microsoft.com/office/drawing/2014/main" id="{E86512D0-8804-35A1-BDFC-E68D9E740B23}"/>
                </a:ext>
              </a:extLst>
            </p:cNvPr>
            <p:cNvSpPr/>
            <p:nvPr/>
          </p:nvSpPr>
          <p:spPr>
            <a:xfrm>
              <a:off x="7107298" y="1641129"/>
              <a:ext cx="236913" cy="108783"/>
            </a:xfrm>
            <a:custGeom>
              <a:avLst/>
              <a:gdLst/>
              <a:ahLst/>
              <a:cxnLst/>
              <a:rect l="l" t="t" r="r" b="b"/>
              <a:pathLst>
                <a:path w="5878" h="2699" extrusionOk="0">
                  <a:moveTo>
                    <a:pt x="2107" y="0"/>
                  </a:moveTo>
                  <a:lnTo>
                    <a:pt x="0" y="1154"/>
                  </a:lnTo>
                  <a:lnTo>
                    <a:pt x="5878" y="2699"/>
                  </a:lnTo>
                  <a:lnTo>
                    <a:pt x="5878" y="2699"/>
                  </a:lnTo>
                  <a:lnTo>
                    <a:pt x="21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16;p42">
              <a:extLst>
                <a:ext uri="{FF2B5EF4-FFF2-40B4-BE49-F238E27FC236}">
                  <a16:creationId xmlns:a16="http://schemas.microsoft.com/office/drawing/2014/main" id="{F5A5DC9C-A4D8-A03A-1BFD-60E4B3F357BB}"/>
                </a:ext>
              </a:extLst>
            </p:cNvPr>
            <p:cNvSpPr/>
            <p:nvPr/>
          </p:nvSpPr>
          <p:spPr>
            <a:xfrm>
              <a:off x="7222610" y="1519852"/>
              <a:ext cx="121318" cy="230666"/>
            </a:xfrm>
            <a:custGeom>
              <a:avLst/>
              <a:gdLst/>
              <a:ahLst/>
              <a:cxnLst/>
              <a:rect l="l" t="t" r="r" b="b"/>
              <a:pathLst>
                <a:path w="3010" h="5723" extrusionOk="0">
                  <a:moveTo>
                    <a:pt x="969" y="0"/>
                  </a:moveTo>
                  <a:lnTo>
                    <a:pt x="1" y="2196"/>
                  </a:lnTo>
                  <a:lnTo>
                    <a:pt x="3009" y="5722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17;p42">
              <a:extLst>
                <a:ext uri="{FF2B5EF4-FFF2-40B4-BE49-F238E27FC236}">
                  <a16:creationId xmlns:a16="http://schemas.microsoft.com/office/drawing/2014/main" id="{D0B48134-BC98-6D82-74F1-6AEA533899F6}"/>
                </a:ext>
              </a:extLst>
            </p:cNvPr>
            <p:cNvSpPr/>
            <p:nvPr/>
          </p:nvSpPr>
          <p:spPr>
            <a:xfrm>
              <a:off x="7429090" y="3159602"/>
              <a:ext cx="55178" cy="25029"/>
            </a:xfrm>
            <a:custGeom>
              <a:avLst/>
              <a:gdLst/>
              <a:ahLst/>
              <a:cxnLst/>
              <a:rect l="l" t="t" r="r" b="b"/>
              <a:pathLst>
                <a:path w="1369" h="621" extrusionOk="0">
                  <a:moveTo>
                    <a:pt x="1212" y="0"/>
                  </a:moveTo>
                  <a:cubicBezTo>
                    <a:pt x="1198" y="0"/>
                    <a:pt x="1183" y="2"/>
                    <a:pt x="1169" y="7"/>
                  </a:cubicBezTo>
                  <a:lnTo>
                    <a:pt x="112" y="354"/>
                  </a:lnTo>
                  <a:cubicBezTo>
                    <a:pt x="45" y="376"/>
                    <a:pt x="1" y="458"/>
                    <a:pt x="23" y="524"/>
                  </a:cubicBezTo>
                  <a:cubicBezTo>
                    <a:pt x="45" y="583"/>
                    <a:pt x="97" y="620"/>
                    <a:pt x="156" y="620"/>
                  </a:cubicBezTo>
                  <a:cubicBezTo>
                    <a:pt x="171" y="620"/>
                    <a:pt x="186" y="620"/>
                    <a:pt x="200" y="613"/>
                  </a:cubicBezTo>
                  <a:lnTo>
                    <a:pt x="1258" y="273"/>
                  </a:lnTo>
                  <a:cubicBezTo>
                    <a:pt x="1324" y="251"/>
                    <a:pt x="1368" y="169"/>
                    <a:pt x="1346" y="95"/>
                  </a:cubicBezTo>
                  <a:cubicBezTo>
                    <a:pt x="1322" y="36"/>
                    <a:pt x="1270" y="0"/>
                    <a:pt x="1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18;p42">
              <a:extLst>
                <a:ext uri="{FF2B5EF4-FFF2-40B4-BE49-F238E27FC236}">
                  <a16:creationId xmlns:a16="http://schemas.microsoft.com/office/drawing/2014/main" id="{5F57F724-F5BC-5E96-AACA-C8DE360E2970}"/>
                </a:ext>
              </a:extLst>
            </p:cNvPr>
            <p:cNvSpPr/>
            <p:nvPr/>
          </p:nvSpPr>
          <p:spPr>
            <a:xfrm>
              <a:off x="7150787" y="3193297"/>
              <a:ext cx="230101" cy="82182"/>
            </a:xfrm>
            <a:custGeom>
              <a:avLst/>
              <a:gdLst/>
              <a:ahLst/>
              <a:cxnLst/>
              <a:rect l="l" t="t" r="r" b="b"/>
              <a:pathLst>
                <a:path w="5709" h="2039" extrusionOk="0">
                  <a:moveTo>
                    <a:pt x="5548" y="0"/>
                  </a:moveTo>
                  <a:cubicBezTo>
                    <a:pt x="5535" y="0"/>
                    <a:pt x="5522" y="2"/>
                    <a:pt x="5508" y="6"/>
                  </a:cubicBezTo>
                  <a:lnTo>
                    <a:pt x="112" y="1773"/>
                  </a:lnTo>
                  <a:cubicBezTo>
                    <a:pt x="38" y="1795"/>
                    <a:pt x="1" y="1869"/>
                    <a:pt x="23" y="1943"/>
                  </a:cubicBezTo>
                  <a:cubicBezTo>
                    <a:pt x="45" y="2002"/>
                    <a:pt x="97" y="2039"/>
                    <a:pt x="156" y="2039"/>
                  </a:cubicBezTo>
                  <a:cubicBezTo>
                    <a:pt x="171" y="2039"/>
                    <a:pt x="186" y="2039"/>
                    <a:pt x="200" y="2032"/>
                  </a:cubicBezTo>
                  <a:lnTo>
                    <a:pt x="5597" y="272"/>
                  </a:lnTo>
                  <a:cubicBezTo>
                    <a:pt x="5671" y="250"/>
                    <a:pt x="5708" y="169"/>
                    <a:pt x="5686" y="95"/>
                  </a:cubicBezTo>
                  <a:cubicBezTo>
                    <a:pt x="5668" y="40"/>
                    <a:pt x="5609" y="0"/>
                    <a:pt x="5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0967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50;p40">
            <a:extLst>
              <a:ext uri="{FF2B5EF4-FFF2-40B4-BE49-F238E27FC236}">
                <a16:creationId xmlns:a16="http://schemas.microsoft.com/office/drawing/2014/main" id="{BE3CE49A-6FC6-F3DA-F72C-AADE2431C7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2550" y="532986"/>
            <a:ext cx="7298900" cy="77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/>
              <a:t>Jelnyelvi tolmácsszolgálatok</a:t>
            </a:r>
            <a:endParaRPr sz="3600" dirty="0"/>
          </a:p>
        </p:txBody>
      </p:sp>
      <p:pic>
        <p:nvPicPr>
          <p:cNvPr id="8" name="Kép 7" descr="A képen térkép, szöveg, atlasz látható&#10;&#10;Automatikusan generált leírás">
            <a:extLst>
              <a:ext uri="{FF2B5EF4-FFF2-40B4-BE49-F238E27FC236}">
                <a16:creationId xmlns:a16="http://schemas.microsoft.com/office/drawing/2014/main" id="{9E09A37D-4A09-7194-86B0-8095175A9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038" y="1306686"/>
            <a:ext cx="5927923" cy="34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51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" name="Google Shape;2523;p43"/>
          <p:cNvSpPr txBox="1">
            <a:spLocks noGrp="1"/>
          </p:cNvSpPr>
          <p:nvPr>
            <p:ph type="title"/>
          </p:nvPr>
        </p:nvSpPr>
        <p:spPr>
          <a:xfrm>
            <a:off x="302199" y="572332"/>
            <a:ext cx="451036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/>
              <a:t>Nyugat-Dunántúli Régió</a:t>
            </a:r>
            <a:endParaRPr sz="2000" dirty="0"/>
          </a:p>
        </p:txBody>
      </p:sp>
      <p:sp>
        <p:nvSpPr>
          <p:cNvPr id="2" name="Google Shape;2523;p43">
            <a:extLst>
              <a:ext uri="{FF2B5EF4-FFF2-40B4-BE49-F238E27FC236}">
                <a16:creationId xmlns:a16="http://schemas.microsoft.com/office/drawing/2014/main" id="{B67CA7E4-6D9C-3A8F-0284-F2AE8B61F063}"/>
              </a:ext>
            </a:extLst>
          </p:cNvPr>
          <p:cNvSpPr txBox="1">
            <a:spLocks/>
          </p:cNvSpPr>
          <p:nvPr/>
        </p:nvSpPr>
        <p:spPr>
          <a:xfrm>
            <a:off x="4194048" y="572332"/>
            <a:ext cx="484022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0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r>
              <a:rPr lang="hu-HU" sz="2000" dirty="0"/>
              <a:t>Győr-Moson-Sopron megye</a:t>
            </a:r>
          </a:p>
        </p:txBody>
      </p:sp>
      <p:pic>
        <p:nvPicPr>
          <p:cNvPr id="11" name="Kép 10" descr="A képen térkép, szöveg, atlasz látható&#10;&#10;Automatikusan generált leírás">
            <a:extLst>
              <a:ext uri="{FF2B5EF4-FFF2-40B4-BE49-F238E27FC236}">
                <a16:creationId xmlns:a16="http://schemas.microsoft.com/office/drawing/2014/main" id="{86D2B841-972C-878B-2282-B915B98E1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67" y="1209328"/>
            <a:ext cx="4510368" cy="3361840"/>
          </a:xfrm>
          <a:prstGeom prst="rect">
            <a:avLst/>
          </a:prstGeom>
        </p:spPr>
      </p:pic>
      <p:pic>
        <p:nvPicPr>
          <p:cNvPr id="12" name="Kép 11" descr="A képen szöveg, Betűtípus, térkép látható&#10;&#10;Automatikusan generált leírás">
            <a:extLst>
              <a:ext uri="{FF2B5EF4-FFF2-40B4-BE49-F238E27FC236}">
                <a16:creationId xmlns:a16="http://schemas.microsoft.com/office/drawing/2014/main" id="{3359BA99-CF63-42FB-EF6B-0934436D9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9" y="1209328"/>
            <a:ext cx="4312798" cy="33618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Tud-e a tolmács egyszerre beszélni és jelelni?</a:t>
            </a:r>
            <a:endParaRPr dirty="0"/>
          </a:p>
        </p:txBody>
      </p:sp>
      <p:sp>
        <p:nvSpPr>
          <p:cNvPr id="2364" name="Google Shape;2364;p42"/>
          <p:cNvSpPr txBox="1">
            <a:spLocks noGrp="1"/>
          </p:cNvSpPr>
          <p:nvPr>
            <p:ph type="subTitle" idx="1"/>
          </p:nvPr>
        </p:nvSpPr>
        <p:spPr>
          <a:xfrm>
            <a:off x="3098287" y="2332585"/>
            <a:ext cx="1132337" cy="7427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hu-HU" sz="2400" b="1" dirty="0"/>
              <a:t>Igen !</a:t>
            </a:r>
          </a:p>
        </p:txBody>
      </p:sp>
      <p:grpSp>
        <p:nvGrpSpPr>
          <p:cNvPr id="2" name="Google Shape;3498;p66">
            <a:extLst>
              <a:ext uri="{FF2B5EF4-FFF2-40B4-BE49-F238E27FC236}">
                <a16:creationId xmlns:a16="http://schemas.microsoft.com/office/drawing/2014/main" id="{4CAE073C-869C-5D7C-06C6-0AF0FFBC8199}"/>
              </a:ext>
            </a:extLst>
          </p:cNvPr>
          <p:cNvGrpSpPr/>
          <p:nvPr/>
        </p:nvGrpSpPr>
        <p:grpSpPr>
          <a:xfrm>
            <a:off x="5494719" y="1470893"/>
            <a:ext cx="2853450" cy="2714090"/>
            <a:chOff x="5533153" y="1827891"/>
            <a:chExt cx="2853450" cy="2714090"/>
          </a:xfrm>
        </p:grpSpPr>
        <p:sp>
          <p:nvSpPr>
            <p:cNvPr id="3" name="Google Shape;3499;p66">
              <a:extLst>
                <a:ext uri="{FF2B5EF4-FFF2-40B4-BE49-F238E27FC236}">
                  <a16:creationId xmlns:a16="http://schemas.microsoft.com/office/drawing/2014/main" id="{4CD11058-F39D-72D9-C228-35A1C4B5D55B}"/>
                </a:ext>
              </a:extLst>
            </p:cNvPr>
            <p:cNvSpPr/>
            <p:nvPr/>
          </p:nvSpPr>
          <p:spPr>
            <a:xfrm rot="10800000" flipH="1">
              <a:off x="5533153" y="1827891"/>
              <a:ext cx="2712600" cy="2712000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00;p66">
              <a:extLst>
                <a:ext uri="{FF2B5EF4-FFF2-40B4-BE49-F238E27FC236}">
                  <a16:creationId xmlns:a16="http://schemas.microsoft.com/office/drawing/2014/main" id="{E3865530-7F52-B974-EABB-2F7A5A802B72}"/>
                </a:ext>
              </a:extLst>
            </p:cNvPr>
            <p:cNvSpPr/>
            <p:nvPr/>
          </p:nvSpPr>
          <p:spPr>
            <a:xfrm>
              <a:off x="6761223" y="4199912"/>
              <a:ext cx="594538" cy="342069"/>
            </a:xfrm>
            <a:custGeom>
              <a:avLst/>
              <a:gdLst/>
              <a:ahLst/>
              <a:cxnLst/>
              <a:rect l="l" t="t" r="r" b="b"/>
              <a:pathLst>
                <a:path w="15507" h="8922" extrusionOk="0">
                  <a:moveTo>
                    <a:pt x="11935" y="0"/>
                  </a:moveTo>
                  <a:cubicBezTo>
                    <a:pt x="7476" y="0"/>
                    <a:pt x="34" y="970"/>
                    <a:pt x="34" y="970"/>
                  </a:cubicBezTo>
                  <a:cubicBezTo>
                    <a:pt x="34" y="2105"/>
                    <a:pt x="1" y="8922"/>
                    <a:pt x="1" y="8922"/>
                  </a:cubicBezTo>
                  <a:lnTo>
                    <a:pt x="15506" y="8922"/>
                  </a:lnTo>
                  <a:cubicBezTo>
                    <a:pt x="15506" y="8922"/>
                    <a:pt x="15354" y="2301"/>
                    <a:pt x="15201" y="659"/>
                  </a:cubicBezTo>
                  <a:cubicBezTo>
                    <a:pt x="15157" y="172"/>
                    <a:pt x="13810" y="0"/>
                    <a:pt x="119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501;p66">
              <a:extLst>
                <a:ext uri="{FF2B5EF4-FFF2-40B4-BE49-F238E27FC236}">
                  <a16:creationId xmlns:a16="http://schemas.microsoft.com/office/drawing/2014/main" id="{B77848EF-F766-3CE2-0158-4A0087C30B7D}"/>
                </a:ext>
              </a:extLst>
            </p:cNvPr>
            <p:cNvSpPr/>
            <p:nvPr/>
          </p:nvSpPr>
          <p:spPr>
            <a:xfrm>
              <a:off x="6973893" y="4315928"/>
              <a:ext cx="11540" cy="220647"/>
            </a:xfrm>
            <a:custGeom>
              <a:avLst/>
              <a:gdLst/>
              <a:ahLst/>
              <a:cxnLst/>
              <a:rect l="l" t="t" r="r" b="b"/>
              <a:pathLst>
                <a:path w="301" h="5755" extrusionOk="0">
                  <a:moveTo>
                    <a:pt x="153" y="0"/>
                  </a:moveTo>
                  <a:cubicBezTo>
                    <a:pt x="66" y="0"/>
                    <a:pt x="1" y="66"/>
                    <a:pt x="1" y="153"/>
                  </a:cubicBezTo>
                  <a:lnTo>
                    <a:pt x="1" y="5601"/>
                  </a:lnTo>
                  <a:cubicBezTo>
                    <a:pt x="1" y="5683"/>
                    <a:pt x="66" y="5754"/>
                    <a:pt x="153" y="5754"/>
                  </a:cubicBezTo>
                  <a:cubicBezTo>
                    <a:pt x="235" y="5754"/>
                    <a:pt x="300" y="5683"/>
                    <a:pt x="300" y="5601"/>
                  </a:cubicBezTo>
                  <a:lnTo>
                    <a:pt x="300" y="153"/>
                  </a:lnTo>
                  <a:cubicBezTo>
                    <a:pt x="300" y="66"/>
                    <a:pt x="235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502;p66">
              <a:extLst>
                <a:ext uri="{FF2B5EF4-FFF2-40B4-BE49-F238E27FC236}">
                  <a16:creationId xmlns:a16="http://schemas.microsoft.com/office/drawing/2014/main" id="{73D2D15F-6CC0-7F5B-030C-53AD8E39016C}"/>
                </a:ext>
              </a:extLst>
            </p:cNvPr>
            <p:cNvSpPr/>
            <p:nvPr/>
          </p:nvSpPr>
          <p:spPr>
            <a:xfrm>
              <a:off x="6761644" y="4135041"/>
              <a:ext cx="582385" cy="184147"/>
            </a:xfrm>
            <a:custGeom>
              <a:avLst/>
              <a:gdLst/>
              <a:ahLst/>
              <a:cxnLst/>
              <a:rect l="l" t="t" r="r" b="b"/>
              <a:pathLst>
                <a:path w="15190" h="4803" extrusionOk="0">
                  <a:moveTo>
                    <a:pt x="15141" y="1"/>
                  </a:moveTo>
                  <a:lnTo>
                    <a:pt x="1" y="601"/>
                  </a:lnTo>
                  <a:lnTo>
                    <a:pt x="23" y="3208"/>
                  </a:lnTo>
                  <a:cubicBezTo>
                    <a:pt x="23" y="3208"/>
                    <a:pt x="1397" y="4571"/>
                    <a:pt x="5831" y="4773"/>
                  </a:cubicBezTo>
                  <a:cubicBezTo>
                    <a:pt x="6271" y="4793"/>
                    <a:pt x="6696" y="4803"/>
                    <a:pt x="7106" y="4803"/>
                  </a:cubicBezTo>
                  <a:cubicBezTo>
                    <a:pt x="12469" y="4803"/>
                    <a:pt x="15190" y="3169"/>
                    <a:pt x="15190" y="3169"/>
                  </a:cubicBezTo>
                  <a:lnTo>
                    <a:pt x="151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03;p66">
              <a:extLst>
                <a:ext uri="{FF2B5EF4-FFF2-40B4-BE49-F238E27FC236}">
                  <a16:creationId xmlns:a16="http://schemas.microsoft.com/office/drawing/2014/main" id="{B920E437-6FE2-0226-B279-7A9511407338}"/>
                </a:ext>
              </a:extLst>
            </p:cNvPr>
            <p:cNvSpPr/>
            <p:nvPr/>
          </p:nvSpPr>
          <p:spPr>
            <a:xfrm>
              <a:off x="6914313" y="4239172"/>
              <a:ext cx="130509" cy="86993"/>
            </a:xfrm>
            <a:custGeom>
              <a:avLst/>
              <a:gdLst/>
              <a:ahLst/>
              <a:cxnLst/>
              <a:rect l="l" t="t" r="r" b="b"/>
              <a:pathLst>
                <a:path w="3404" h="2269" extrusionOk="0">
                  <a:moveTo>
                    <a:pt x="0" y="1"/>
                  </a:moveTo>
                  <a:lnTo>
                    <a:pt x="0" y="2111"/>
                  </a:lnTo>
                  <a:cubicBezTo>
                    <a:pt x="845" y="2216"/>
                    <a:pt x="1662" y="2268"/>
                    <a:pt x="2452" y="2268"/>
                  </a:cubicBezTo>
                  <a:cubicBezTo>
                    <a:pt x="2774" y="2268"/>
                    <a:pt x="3091" y="2260"/>
                    <a:pt x="3403" y="2242"/>
                  </a:cubicBezTo>
                  <a:lnTo>
                    <a:pt x="3403" y="1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504;p66">
              <a:extLst>
                <a:ext uri="{FF2B5EF4-FFF2-40B4-BE49-F238E27FC236}">
                  <a16:creationId xmlns:a16="http://schemas.microsoft.com/office/drawing/2014/main" id="{6D19FE85-3446-F649-BF0A-2D2B49594F6E}"/>
                </a:ext>
              </a:extLst>
            </p:cNvPr>
            <p:cNvSpPr/>
            <p:nvPr/>
          </p:nvSpPr>
          <p:spPr>
            <a:xfrm>
              <a:off x="6852203" y="4234149"/>
              <a:ext cx="26991" cy="80974"/>
            </a:xfrm>
            <a:custGeom>
              <a:avLst/>
              <a:gdLst/>
              <a:ahLst/>
              <a:cxnLst/>
              <a:rect l="l" t="t" r="r" b="b"/>
              <a:pathLst>
                <a:path w="704" h="2112" extrusionOk="0">
                  <a:moveTo>
                    <a:pt x="0" y="1"/>
                  </a:moveTo>
                  <a:lnTo>
                    <a:pt x="0" y="2111"/>
                  </a:lnTo>
                  <a:lnTo>
                    <a:pt x="704" y="2111"/>
                  </a:lnTo>
                  <a:lnTo>
                    <a:pt x="7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05;p66">
              <a:extLst>
                <a:ext uri="{FF2B5EF4-FFF2-40B4-BE49-F238E27FC236}">
                  <a16:creationId xmlns:a16="http://schemas.microsoft.com/office/drawing/2014/main" id="{1F6AE493-F973-3E85-4A2E-B142779EAEE2}"/>
                </a:ext>
              </a:extLst>
            </p:cNvPr>
            <p:cNvSpPr/>
            <p:nvPr/>
          </p:nvSpPr>
          <p:spPr>
            <a:xfrm>
              <a:off x="7086190" y="4247530"/>
              <a:ext cx="26991" cy="81166"/>
            </a:xfrm>
            <a:custGeom>
              <a:avLst/>
              <a:gdLst/>
              <a:ahLst/>
              <a:cxnLst/>
              <a:rect l="l" t="t" r="r" b="b"/>
              <a:pathLst>
                <a:path w="704" h="2117" extrusionOk="0">
                  <a:moveTo>
                    <a:pt x="0" y="1"/>
                  </a:moveTo>
                  <a:lnTo>
                    <a:pt x="0" y="2117"/>
                  </a:lnTo>
                  <a:lnTo>
                    <a:pt x="704" y="2117"/>
                  </a:lnTo>
                  <a:lnTo>
                    <a:pt x="7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06;p66">
              <a:extLst>
                <a:ext uri="{FF2B5EF4-FFF2-40B4-BE49-F238E27FC236}">
                  <a16:creationId xmlns:a16="http://schemas.microsoft.com/office/drawing/2014/main" id="{0816313B-A8C2-A2E7-6F42-2F3F5CC389AD}"/>
                </a:ext>
              </a:extLst>
            </p:cNvPr>
            <p:cNvSpPr/>
            <p:nvPr/>
          </p:nvSpPr>
          <p:spPr>
            <a:xfrm>
              <a:off x="7242156" y="4223491"/>
              <a:ext cx="27030" cy="81166"/>
            </a:xfrm>
            <a:custGeom>
              <a:avLst/>
              <a:gdLst/>
              <a:ahLst/>
              <a:cxnLst/>
              <a:rect l="l" t="t" r="r" b="b"/>
              <a:pathLst>
                <a:path w="705" h="2117" extrusionOk="0">
                  <a:moveTo>
                    <a:pt x="1" y="1"/>
                  </a:moveTo>
                  <a:lnTo>
                    <a:pt x="1" y="2117"/>
                  </a:lnTo>
                  <a:lnTo>
                    <a:pt x="704" y="2117"/>
                  </a:lnTo>
                  <a:lnTo>
                    <a:pt x="7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07;p66">
              <a:extLst>
                <a:ext uri="{FF2B5EF4-FFF2-40B4-BE49-F238E27FC236}">
                  <a16:creationId xmlns:a16="http://schemas.microsoft.com/office/drawing/2014/main" id="{F2FEC47E-4E0D-B018-196E-5AD6F0F0E64C}"/>
                </a:ext>
              </a:extLst>
            </p:cNvPr>
            <p:cNvSpPr/>
            <p:nvPr/>
          </p:nvSpPr>
          <p:spPr>
            <a:xfrm>
              <a:off x="6763523" y="4183157"/>
              <a:ext cx="27221" cy="104975"/>
            </a:xfrm>
            <a:custGeom>
              <a:avLst/>
              <a:gdLst/>
              <a:ahLst/>
              <a:cxnLst/>
              <a:rect l="l" t="t" r="r" b="b"/>
              <a:pathLst>
                <a:path w="710" h="2738" extrusionOk="0">
                  <a:moveTo>
                    <a:pt x="1" y="0"/>
                  </a:moveTo>
                  <a:lnTo>
                    <a:pt x="1" y="2738"/>
                  </a:lnTo>
                  <a:lnTo>
                    <a:pt x="710" y="2738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508;p66">
              <a:extLst>
                <a:ext uri="{FF2B5EF4-FFF2-40B4-BE49-F238E27FC236}">
                  <a16:creationId xmlns:a16="http://schemas.microsoft.com/office/drawing/2014/main" id="{12437CA2-C1FF-76A7-B9F9-7FBBEE3B3599}"/>
                </a:ext>
              </a:extLst>
            </p:cNvPr>
            <p:cNvSpPr/>
            <p:nvPr/>
          </p:nvSpPr>
          <p:spPr>
            <a:xfrm>
              <a:off x="7459427" y="1864299"/>
              <a:ext cx="927176" cy="757982"/>
            </a:xfrm>
            <a:custGeom>
              <a:avLst/>
              <a:gdLst/>
              <a:ahLst/>
              <a:cxnLst/>
              <a:rect l="l" t="t" r="r" b="b"/>
              <a:pathLst>
                <a:path w="24183" h="19770" extrusionOk="0">
                  <a:moveTo>
                    <a:pt x="13022" y="0"/>
                  </a:moveTo>
                  <a:cubicBezTo>
                    <a:pt x="9393" y="0"/>
                    <a:pt x="7298" y="3233"/>
                    <a:pt x="7298" y="3233"/>
                  </a:cubicBezTo>
                  <a:cubicBezTo>
                    <a:pt x="7298" y="3233"/>
                    <a:pt x="6664" y="3007"/>
                    <a:pt x="5788" y="3007"/>
                  </a:cubicBezTo>
                  <a:cubicBezTo>
                    <a:pt x="4321" y="3007"/>
                    <a:pt x="2175" y="3642"/>
                    <a:pt x="1195" y="7040"/>
                  </a:cubicBezTo>
                  <a:cubicBezTo>
                    <a:pt x="0" y="11174"/>
                    <a:pt x="3856" y="13743"/>
                    <a:pt x="3856" y="13743"/>
                  </a:cubicBezTo>
                  <a:cubicBezTo>
                    <a:pt x="3856" y="13743"/>
                    <a:pt x="3153" y="19693"/>
                    <a:pt x="11290" y="19769"/>
                  </a:cubicBezTo>
                  <a:cubicBezTo>
                    <a:pt x="11347" y="19770"/>
                    <a:pt x="11404" y="19770"/>
                    <a:pt x="11460" y="19770"/>
                  </a:cubicBezTo>
                  <a:cubicBezTo>
                    <a:pt x="19426" y="19770"/>
                    <a:pt x="19351" y="14446"/>
                    <a:pt x="19351" y="14446"/>
                  </a:cubicBezTo>
                  <a:cubicBezTo>
                    <a:pt x="21696" y="13432"/>
                    <a:pt x="24183" y="7045"/>
                    <a:pt x="18620" y="2399"/>
                  </a:cubicBezTo>
                  <a:cubicBezTo>
                    <a:pt x="16492" y="619"/>
                    <a:pt x="14610" y="0"/>
                    <a:pt x="13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09;p66">
              <a:extLst>
                <a:ext uri="{FF2B5EF4-FFF2-40B4-BE49-F238E27FC236}">
                  <a16:creationId xmlns:a16="http://schemas.microsoft.com/office/drawing/2014/main" id="{26263EEC-5AFF-8E18-33E0-76D95F89917B}"/>
                </a:ext>
              </a:extLst>
            </p:cNvPr>
            <p:cNvSpPr/>
            <p:nvPr/>
          </p:nvSpPr>
          <p:spPr>
            <a:xfrm>
              <a:off x="6731126" y="3377335"/>
              <a:ext cx="668113" cy="888798"/>
            </a:xfrm>
            <a:custGeom>
              <a:avLst/>
              <a:gdLst/>
              <a:ahLst/>
              <a:cxnLst/>
              <a:rect l="l" t="t" r="r" b="b"/>
              <a:pathLst>
                <a:path w="17426" h="23182" extrusionOk="0">
                  <a:moveTo>
                    <a:pt x="7176" y="0"/>
                  </a:moveTo>
                  <a:cubicBezTo>
                    <a:pt x="6357" y="0"/>
                    <a:pt x="5776" y="4"/>
                    <a:pt x="5776" y="4"/>
                  </a:cubicBezTo>
                  <a:cubicBezTo>
                    <a:pt x="5776" y="4"/>
                    <a:pt x="3589" y="397"/>
                    <a:pt x="2100" y="1231"/>
                  </a:cubicBezTo>
                  <a:cubicBezTo>
                    <a:pt x="2100" y="1231"/>
                    <a:pt x="508" y="4940"/>
                    <a:pt x="257" y="7623"/>
                  </a:cubicBezTo>
                  <a:cubicBezTo>
                    <a:pt x="1" y="10312"/>
                    <a:pt x="437" y="12008"/>
                    <a:pt x="508" y="14457"/>
                  </a:cubicBezTo>
                  <a:cubicBezTo>
                    <a:pt x="584" y="16906"/>
                    <a:pt x="437" y="20025"/>
                    <a:pt x="655" y="20811"/>
                  </a:cubicBezTo>
                  <a:cubicBezTo>
                    <a:pt x="873" y="21602"/>
                    <a:pt x="1457" y="22698"/>
                    <a:pt x="6300" y="23101"/>
                  </a:cubicBezTo>
                  <a:cubicBezTo>
                    <a:pt x="6957" y="23156"/>
                    <a:pt x="7590" y="23181"/>
                    <a:pt x="8196" y="23181"/>
                  </a:cubicBezTo>
                  <a:cubicBezTo>
                    <a:pt x="12536" y="23181"/>
                    <a:pt x="15496" y="21888"/>
                    <a:pt x="15970" y="20893"/>
                  </a:cubicBezTo>
                  <a:cubicBezTo>
                    <a:pt x="16586" y="19589"/>
                    <a:pt x="16008" y="15602"/>
                    <a:pt x="16226" y="11376"/>
                  </a:cubicBezTo>
                  <a:cubicBezTo>
                    <a:pt x="16444" y="7149"/>
                    <a:pt x="17426" y="1766"/>
                    <a:pt x="17426" y="1766"/>
                  </a:cubicBezTo>
                  <a:cubicBezTo>
                    <a:pt x="15937" y="1057"/>
                    <a:pt x="13292" y="283"/>
                    <a:pt x="12272" y="124"/>
                  </a:cubicBezTo>
                  <a:cubicBezTo>
                    <a:pt x="11588" y="18"/>
                    <a:pt x="8872" y="0"/>
                    <a:pt x="7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10;p66">
              <a:extLst>
                <a:ext uri="{FF2B5EF4-FFF2-40B4-BE49-F238E27FC236}">
                  <a16:creationId xmlns:a16="http://schemas.microsoft.com/office/drawing/2014/main" id="{293C451F-4E69-8EDC-CA04-79714751B7F4}"/>
                </a:ext>
              </a:extLst>
            </p:cNvPr>
            <p:cNvSpPr/>
            <p:nvPr/>
          </p:nvSpPr>
          <p:spPr>
            <a:xfrm>
              <a:off x="6969292" y="3400684"/>
              <a:ext cx="72616" cy="864874"/>
            </a:xfrm>
            <a:custGeom>
              <a:avLst/>
              <a:gdLst/>
              <a:ahLst/>
              <a:cxnLst/>
              <a:rect l="l" t="t" r="r" b="b"/>
              <a:pathLst>
                <a:path w="1894" h="22558" extrusionOk="0">
                  <a:moveTo>
                    <a:pt x="1774" y="0"/>
                  </a:moveTo>
                  <a:cubicBezTo>
                    <a:pt x="1713" y="0"/>
                    <a:pt x="1663" y="47"/>
                    <a:pt x="1653" y="104"/>
                  </a:cubicBezTo>
                  <a:cubicBezTo>
                    <a:pt x="1582" y="737"/>
                    <a:pt x="1369" y="1724"/>
                    <a:pt x="1146" y="2766"/>
                  </a:cubicBezTo>
                  <a:cubicBezTo>
                    <a:pt x="890" y="3966"/>
                    <a:pt x="595" y="5324"/>
                    <a:pt x="453" y="6420"/>
                  </a:cubicBezTo>
                  <a:cubicBezTo>
                    <a:pt x="191" y="8481"/>
                    <a:pt x="191" y="10216"/>
                    <a:pt x="191" y="14017"/>
                  </a:cubicBezTo>
                  <a:cubicBezTo>
                    <a:pt x="191" y="15681"/>
                    <a:pt x="142" y="17257"/>
                    <a:pt x="99" y="18642"/>
                  </a:cubicBezTo>
                  <a:cubicBezTo>
                    <a:pt x="44" y="20387"/>
                    <a:pt x="1" y="21767"/>
                    <a:pt x="88" y="22454"/>
                  </a:cubicBezTo>
                  <a:cubicBezTo>
                    <a:pt x="99" y="22514"/>
                    <a:pt x="148" y="22558"/>
                    <a:pt x="208" y="22558"/>
                  </a:cubicBezTo>
                  <a:lnTo>
                    <a:pt x="219" y="22558"/>
                  </a:lnTo>
                  <a:cubicBezTo>
                    <a:pt x="284" y="22547"/>
                    <a:pt x="328" y="22492"/>
                    <a:pt x="322" y="22427"/>
                  </a:cubicBezTo>
                  <a:cubicBezTo>
                    <a:pt x="235" y="21756"/>
                    <a:pt x="279" y="20387"/>
                    <a:pt x="333" y="18647"/>
                  </a:cubicBezTo>
                  <a:cubicBezTo>
                    <a:pt x="377" y="17262"/>
                    <a:pt x="426" y="15686"/>
                    <a:pt x="426" y="14017"/>
                  </a:cubicBezTo>
                  <a:cubicBezTo>
                    <a:pt x="426" y="10227"/>
                    <a:pt x="426" y="8498"/>
                    <a:pt x="688" y="6453"/>
                  </a:cubicBezTo>
                  <a:cubicBezTo>
                    <a:pt x="824" y="5362"/>
                    <a:pt x="1119" y="4009"/>
                    <a:pt x="1375" y="2815"/>
                  </a:cubicBezTo>
                  <a:cubicBezTo>
                    <a:pt x="1599" y="1768"/>
                    <a:pt x="1811" y="775"/>
                    <a:pt x="1888" y="132"/>
                  </a:cubicBezTo>
                  <a:cubicBezTo>
                    <a:pt x="1893" y="66"/>
                    <a:pt x="1849" y="12"/>
                    <a:pt x="1784" y="1"/>
                  </a:cubicBezTo>
                  <a:cubicBezTo>
                    <a:pt x="1781" y="0"/>
                    <a:pt x="1777" y="0"/>
                    <a:pt x="1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11;p66">
              <a:extLst>
                <a:ext uri="{FF2B5EF4-FFF2-40B4-BE49-F238E27FC236}">
                  <a16:creationId xmlns:a16="http://schemas.microsoft.com/office/drawing/2014/main" id="{8922C52E-9ADB-5984-8819-D419AF2B68D7}"/>
                </a:ext>
              </a:extLst>
            </p:cNvPr>
            <p:cNvSpPr/>
            <p:nvPr/>
          </p:nvSpPr>
          <p:spPr>
            <a:xfrm>
              <a:off x="6358924" y="3424531"/>
              <a:ext cx="452757" cy="458393"/>
            </a:xfrm>
            <a:custGeom>
              <a:avLst/>
              <a:gdLst/>
              <a:ahLst/>
              <a:cxnLst/>
              <a:rect l="l" t="t" r="r" b="b"/>
              <a:pathLst>
                <a:path w="11809" h="11956" extrusionOk="0">
                  <a:moveTo>
                    <a:pt x="11808" y="0"/>
                  </a:moveTo>
                  <a:lnTo>
                    <a:pt x="11808" y="0"/>
                  </a:lnTo>
                  <a:cubicBezTo>
                    <a:pt x="8716" y="1315"/>
                    <a:pt x="6033" y="3949"/>
                    <a:pt x="4571" y="5465"/>
                  </a:cubicBezTo>
                  <a:cubicBezTo>
                    <a:pt x="3104" y="6976"/>
                    <a:pt x="988" y="10046"/>
                    <a:pt x="1" y="11955"/>
                  </a:cubicBezTo>
                  <a:lnTo>
                    <a:pt x="9420" y="11088"/>
                  </a:lnTo>
                  <a:lnTo>
                    <a:pt x="118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12;p66">
              <a:extLst>
                <a:ext uri="{FF2B5EF4-FFF2-40B4-BE49-F238E27FC236}">
                  <a16:creationId xmlns:a16="http://schemas.microsoft.com/office/drawing/2014/main" id="{3259676B-9809-66C4-921F-20180F58D7C8}"/>
                </a:ext>
              </a:extLst>
            </p:cNvPr>
            <p:cNvSpPr/>
            <p:nvPr/>
          </p:nvSpPr>
          <p:spPr>
            <a:xfrm>
              <a:off x="7058585" y="2876581"/>
              <a:ext cx="291307" cy="352115"/>
            </a:xfrm>
            <a:custGeom>
              <a:avLst/>
              <a:gdLst/>
              <a:ahLst/>
              <a:cxnLst/>
              <a:rect l="l" t="t" r="r" b="b"/>
              <a:pathLst>
                <a:path w="7598" h="9184" extrusionOk="0">
                  <a:moveTo>
                    <a:pt x="6071" y="0"/>
                  </a:moveTo>
                  <a:cubicBezTo>
                    <a:pt x="5771" y="0"/>
                    <a:pt x="5464" y="102"/>
                    <a:pt x="5143" y="232"/>
                  </a:cubicBezTo>
                  <a:cubicBezTo>
                    <a:pt x="5055" y="268"/>
                    <a:pt x="4891" y="282"/>
                    <a:pt x="4675" y="282"/>
                  </a:cubicBezTo>
                  <a:cubicBezTo>
                    <a:pt x="3865" y="282"/>
                    <a:pt x="2324" y="82"/>
                    <a:pt x="1314" y="82"/>
                  </a:cubicBezTo>
                  <a:cubicBezTo>
                    <a:pt x="829" y="82"/>
                    <a:pt x="466" y="129"/>
                    <a:pt x="366" y="265"/>
                  </a:cubicBezTo>
                  <a:cubicBezTo>
                    <a:pt x="0" y="761"/>
                    <a:pt x="1189" y="2070"/>
                    <a:pt x="966" y="2627"/>
                  </a:cubicBezTo>
                  <a:cubicBezTo>
                    <a:pt x="671" y="3347"/>
                    <a:pt x="2645" y="3712"/>
                    <a:pt x="2422" y="4448"/>
                  </a:cubicBezTo>
                  <a:cubicBezTo>
                    <a:pt x="2253" y="4994"/>
                    <a:pt x="2111" y="5594"/>
                    <a:pt x="2356" y="6084"/>
                  </a:cubicBezTo>
                  <a:cubicBezTo>
                    <a:pt x="2607" y="6592"/>
                    <a:pt x="1909" y="8648"/>
                    <a:pt x="2569" y="9117"/>
                  </a:cubicBezTo>
                  <a:cubicBezTo>
                    <a:pt x="2569" y="9117"/>
                    <a:pt x="2744" y="9184"/>
                    <a:pt x="3037" y="9184"/>
                  </a:cubicBezTo>
                  <a:cubicBezTo>
                    <a:pt x="3712" y="9184"/>
                    <a:pt x="5011" y="8828"/>
                    <a:pt x="6229" y="6477"/>
                  </a:cubicBezTo>
                  <a:cubicBezTo>
                    <a:pt x="6861" y="5261"/>
                    <a:pt x="7227" y="3788"/>
                    <a:pt x="7401" y="2812"/>
                  </a:cubicBezTo>
                  <a:cubicBezTo>
                    <a:pt x="7598" y="1721"/>
                    <a:pt x="7309" y="500"/>
                    <a:pt x="6632" y="140"/>
                  </a:cubicBezTo>
                  <a:cubicBezTo>
                    <a:pt x="6447" y="41"/>
                    <a:pt x="6260" y="0"/>
                    <a:pt x="6071" y="0"/>
                  </a:cubicBezTo>
                  <a:close/>
                </a:path>
              </a:pathLst>
            </a:custGeom>
            <a:solidFill>
              <a:srgbClr val="A2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13;p66">
              <a:extLst>
                <a:ext uri="{FF2B5EF4-FFF2-40B4-BE49-F238E27FC236}">
                  <a16:creationId xmlns:a16="http://schemas.microsoft.com/office/drawing/2014/main" id="{E16127C9-FF08-73F8-E7AE-3729D271CB1B}"/>
                </a:ext>
              </a:extLst>
            </p:cNvPr>
            <p:cNvSpPr/>
            <p:nvPr/>
          </p:nvSpPr>
          <p:spPr>
            <a:xfrm>
              <a:off x="6974506" y="3161483"/>
              <a:ext cx="226704" cy="193464"/>
            </a:xfrm>
            <a:custGeom>
              <a:avLst/>
              <a:gdLst/>
              <a:ahLst/>
              <a:cxnLst/>
              <a:rect l="l" t="t" r="r" b="b"/>
              <a:pathLst>
                <a:path w="5913" h="5046" extrusionOk="0">
                  <a:moveTo>
                    <a:pt x="4064" y="1"/>
                  </a:moveTo>
                  <a:lnTo>
                    <a:pt x="492" y="1211"/>
                  </a:lnTo>
                  <a:cubicBezTo>
                    <a:pt x="344" y="2951"/>
                    <a:pt x="1" y="4227"/>
                    <a:pt x="1" y="4227"/>
                  </a:cubicBezTo>
                  <a:lnTo>
                    <a:pt x="5913" y="5045"/>
                  </a:lnTo>
                  <a:cubicBezTo>
                    <a:pt x="4975" y="2820"/>
                    <a:pt x="5771" y="137"/>
                    <a:pt x="5771" y="137"/>
                  </a:cubicBezTo>
                  <a:lnTo>
                    <a:pt x="4064" y="1"/>
                  </a:lnTo>
                  <a:close/>
                </a:path>
              </a:pathLst>
            </a:custGeom>
            <a:solidFill>
              <a:srgbClr val="BE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14;p66">
              <a:extLst>
                <a:ext uri="{FF2B5EF4-FFF2-40B4-BE49-F238E27FC236}">
                  <a16:creationId xmlns:a16="http://schemas.microsoft.com/office/drawing/2014/main" id="{8BB57559-3C75-DEBE-39FD-1CE271081E56}"/>
                </a:ext>
              </a:extLst>
            </p:cNvPr>
            <p:cNvSpPr/>
            <p:nvPr/>
          </p:nvSpPr>
          <p:spPr>
            <a:xfrm>
              <a:off x="7006712" y="3337768"/>
              <a:ext cx="79517" cy="125295"/>
            </a:xfrm>
            <a:custGeom>
              <a:avLst/>
              <a:gdLst/>
              <a:ahLst/>
              <a:cxnLst/>
              <a:rect l="l" t="t" r="r" b="b"/>
              <a:pathLst>
                <a:path w="2074" h="3268" extrusionOk="0">
                  <a:moveTo>
                    <a:pt x="77" y="0"/>
                  </a:moveTo>
                  <a:lnTo>
                    <a:pt x="1" y="1625"/>
                  </a:lnTo>
                  <a:lnTo>
                    <a:pt x="410" y="3032"/>
                  </a:lnTo>
                  <a:cubicBezTo>
                    <a:pt x="591" y="3189"/>
                    <a:pt x="771" y="3268"/>
                    <a:pt x="951" y="3268"/>
                  </a:cubicBezTo>
                  <a:cubicBezTo>
                    <a:pt x="1130" y="3268"/>
                    <a:pt x="1308" y="3190"/>
                    <a:pt x="1484" y="3032"/>
                  </a:cubicBezTo>
                  <a:lnTo>
                    <a:pt x="1975" y="1800"/>
                  </a:lnTo>
                  <a:lnTo>
                    <a:pt x="20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515;p66">
              <a:extLst>
                <a:ext uri="{FF2B5EF4-FFF2-40B4-BE49-F238E27FC236}">
                  <a16:creationId xmlns:a16="http://schemas.microsoft.com/office/drawing/2014/main" id="{D904FB63-5D09-8532-595D-72455AFEFF87}"/>
                </a:ext>
              </a:extLst>
            </p:cNvPr>
            <p:cNvSpPr/>
            <p:nvPr/>
          </p:nvSpPr>
          <p:spPr>
            <a:xfrm>
              <a:off x="7051684" y="3286930"/>
              <a:ext cx="172530" cy="159609"/>
            </a:xfrm>
            <a:custGeom>
              <a:avLst/>
              <a:gdLst/>
              <a:ahLst/>
              <a:cxnLst/>
              <a:rect l="l" t="t" r="r" b="b"/>
              <a:pathLst>
                <a:path w="4500" h="4163" extrusionOk="0">
                  <a:moveTo>
                    <a:pt x="3638" y="1"/>
                  </a:moveTo>
                  <a:lnTo>
                    <a:pt x="0" y="1348"/>
                  </a:lnTo>
                  <a:lnTo>
                    <a:pt x="1173" y="4162"/>
                  </a:lnTo>
                  <a:lnTo>
                    <a:pt x="4500" y="2286"/>
                  </a:lnTo>
                  <a:lnTo>
                    <a:pt x="36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516;p66">
              <a:extLst>
                <a:ext uri="{FF2B5EF4-FFF2-40B4-BE49-F238E27FC236}">
                  <a16:creationId xmlns:a16="http://schemas.microsoft.com/office/drawing/2014/main" id="{5ED94663-7851-29FF-388D-077CD9714A78}"/>
                </a:ext>
              </a:extLst>
            </p:cNvPr>
            <p:cNvSpPr/>
            <p:nvPr/>
          </p:nvSpPr>
          <p:spPr>
            <a:xfrm>
              <a:off x="6927042" y="3300962"/>
              <a:ext cx="124682" cy="138024"/>
            </a:xfrm>
            <a:custGeom>
              <a:avLst/>
              <a:gdLst/>
              <a:ahLst/>
              <a:cxnLst/>
              <a:rect l="l" t="t" r="r" b="b"/>
              <a:pathLst>
                <a:path w="3252" h="3600" extrusionOk="0">
                  <a:moveTo>
                    <a:pt x="1141" y="0"/>
                  </a:moveTo>
                  <a:lnTo>
                    <a:pt x="1" y="1604"/>
                  </a:lnTo>
                  <a:lnTo>
                    <a:pt x="1648" y="3600"/>
                  </a:lnTo>
                  <a:lnTo>
                    <a:pt x="3251" y="982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517;p66">
              <a:extLst>
                <a:ext uri="{FF2B5EF4-FFF2-40B4-BE49-F238E27FC236}">
                  <a16:creationId xmlns:a16="http://schemas.microsoft.com/office/drawing/2014/main" id="{76D0E419-0218-81DB-F401-8ED46CABD0C3}"/>
                </a:ext>
              </a:extLst>
            </p:cNvPr>
            <p:cNvSpPr/>
            <p:nvPr/>
          </p:nvSpPr>
          <p:spPr>
            <a:xfrm>
              <a:off x="7160416" y="3075640"/>
              <a:ext cx="88450" cy="105780"/>
            </a:xfrm>
            <a:custGeom>
              <a:avLst/>
              <a:gdLst/>
              <a:ahLst/>
              <a:cxnLst/>
              <a:rect l="l" t="t" r="r" b="b"/>
              <a:pathLst>
                <a:path w="2307" h="2759" extrusionOk="0">
                  <a:moveTo>
                    <a:pt x="1519" y="1"/>
                  </a:moveTo>
                  <a:cubicBezTo>
                    <a:pt x="1201" y="1"/>
                    <a:pt x="854" y="203"/>
                    <a:pt x="698" y="478"/>
                  </a:cubicBezTo>
                  <a:cubicBezTo>
                    <a:pt x="115" y="1361"/>
                    <a:pt x="0" y="2343"/>
                    <a:pt x="360" y="2747"/>
                  </a:cubicBezTo>
                  <a:cubicBezTo>
                    <a:pt x="425" y="2755"/>
                    <a:pt x="489" y="2758"/>
                    <a:pt x="551" y="2758"/>
                  </a:cubicBezTo>
                  <a:cubicBezTo>
                    <a:pt x="1355" y="2758"/>
                    <a:pt x="1888" y="2121"/>
                    <a:pt x="2111" y="1356"/>
                  </a:cubicBezTo>
                  <a:cubicBezTo>
                    <a:pt x="2307" y="353"/>
                    <a:pt x="1939" y="1"/>
                    <a:pt x="1519" y="1"/>
                  </a:cubicBezTo>
                  <a:close/>
                </a:path>
              </a:pathLst>
            </a:custGeom>
            <a:solidFill>
              <a:srgbClr val="C9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18;p66">
              <a:extLst>
                <a:ext uri="{FF2B5EF4-FFF2-40B4-BE49-F238E27FC236}">
                  <a16:creationId xmlns:a16="http://schemas.microsoft.com/office/drawing/2014/main" id="{5C2A022F-8ED4-4EE0-1A99-76DF5A3B5AA6}"/>
                </a:ext>
              </a:extLst>
            </p:cNvPr>
            <p:cNvSpPr/>
            <p:nvPr/>
          </p:nvSpPr>
          <p:spPr>
            <a:xfrm>
              <a:off x="6888165" y="2861552"/>
              <a:ext cx="297787" cy="437076"/>
            </a:xfrm>
            <a:custGeom>
              <a:avLst/>
              <a:gdLst/>
              <a:ahLst/>
              <a:cxnLst/>
              <a:rect l="l" t="t" r="r" b="b"/>
              <a:pathLst>
                <a:path w="7767" h="11400" extrusionOk="0">
                  <a:moveTo>
                    <a:pt x="3475" y="1"/>
                  </a:moveTo>
                  <a:cubicBezTo>
                    <a:pt x="2503" y="1"/>
                    <a:pt x="1651" y="380"/>
                    <a:pt x="1326" y="1399"/>
                  </a:cubicBezTo>
                  <a:cubicBezTo>
                    <a:pt x="0" y="5555"/>
                    <a:pt x="115" y="8238"/>
                    <a:pt x="393" y="9531"/>
                  </a:cubicBezTo>
                  <a:cubicBezTo>
                    <a:pt x="640" y="10690"/>
                    <a:pt x="1638" y="11400"/>
                    <a:pt x="3000" y="11400"/>
                  </a:cubicBezTo>
                  <a:cubicBezTo>
                    <a:pt x="3233" y="11400"/>
                    <a:pt x="3478" y="11379"/>
                    <a:pt x="3731" y="11336"/>
                  </a:cubicBezTo>
                  <a:cubicBezTo>
                    <a:pt x="4865" y="11145"/>
                    <a:pt x="6551" y="10011"/>
                    <a:pt x="7461" y="8331"/>
                  </a:cubicBezTo>
                  <a:lnTo>
                    <a:pt x="7767" y="6575"/>
                  </a:lnTo>
                  <a:cubicBezTo>
                    <a:pt x="7156" y="6324"/>
                    <a:pt x="7118" y="5189"/>
                    <a:pt x="7559" y="4453"/>
                  </a:cubicBezTo>
                  <a:cubicBezTo>
                    <a:pt x="7559" y="4453"/>
                    <a:pt x="6496" y="3226"/>
                    <a:pt x="7221" y="1590"/>
                  </a:cubicBezTo>
                  <a:cubicBezTo>
                    <a:pt x="6538" y="793"/>
                    <a:pt x="4880" y="1"/>
                    <a:pt x="3475" y="1"/>
                  </a:cubicBezTo>
                  <a:close/>
                </a:path>
              </a:pathLst>
            </a:custGeom>
            <a:solidFill>
              <a:srgbClr val="C9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19;p66">
              <a:extLst>
                <a:ext uri="{FF2B5EF4-FFF2-40B4-BE49-F238E27FC236}">
                  <a16:creationId xmlns:a16="http://schemas.microsoft.com/office/drawing/2014/main" id="{4D4201F1-2332-07F2-FB40-985C56D3DD00}"/>
                </a:ext>
              </a:extLst>
            </p:cNvPr>
            <p:cNvSpPr/>
            <p:nvPr/>
          </p:nvSpPr>
          <p:spPr>
            <a:xfrm>
              <a:off x="6944218" y="3013223"/>
              <a:ext cx="74035" cy="141398"/>
            </a:xfrm>
            <a:custGeom>
              <a:avLst/>
              <a:gdLst/>
              <a:ahLst/>
              <a:cxnLst/>
              <a:rect l="l" t="t" r="r" b="b"/>
              <a:pathLst>
                <a:path w="1931" h="3688" extrusionOk="0">
                  <a:moveTo>
                    <a:pt x="1750" y="0"/>
                  </a:moveTo>
                  <a:cubicBezTo>
                    <a:pt x="1746" y="0"/>
                    <a:pt x="1743" y="0"/>
                    <a:pt x="1740" y="1"/>
                  </a:cubicBezTo>
                  <a:cubicBezTo>
                    <a:pt x="1663" y="6"/>
                    <a:pt x="1609" y="66"/>
                    <a:pt x="1609" y="137"/>
                  </a:cubicBezTo>
                  <a:cubicBezTo>
                    <a:pt x="1609" y="137"/>
                    <a:pt x="1614" y="208"/>
                    <a:pt x="1620" y="323"/>
                  </a:cubicBezTo>
                  <a:cubicBezTo>
                    <a:pt x="1620" y="443"/>
                    <a:pt x="1620" y="612"/>
                    <a:pt x="1593" y="813"/>
                  </a:cubicBezTo>
                  <a:cubicBezTo>
                    <a:pt x="1582" y="912"/>
                    <a:pt x="1565" y="1015"/>
                    <a:pt x="1538" y="1124"/>
                  </a:cubicBezTo>
                  <a:cubicBezTo>
                    <a:pt x="1527" y="1173"/>
                    <a:pt x="1505" y="1233"/>
                    <a:pt x="1489" y="1272"/>
                  </a:cubicBezTo>
                  <a:cubicBezTo>
                    <a:pt x="1462" y="1326"/>
                    <a:pt x="1440" y="1402"/>
                    <a:pt x="1413" y="1446"/>
                  </a:cubicBezTo>
                  <a:cubicBezTo>
                    <a:pt x="1304" y="1642"/>
                    <a:pt x="1129" y="1850"/>
                    <a:pt x="938" y="2030"/>
                  </a:cubicBezTo>
                  <a:cubicBezTo>
                    <a:pt x="736" y="2210"/>
                    <a:pt x="513" y="2368"/>
                    <a:pt x="289" y="2531"/>
                  </a:cubicBezTo>
                  <a:cubicBezTo>
                    <a:pt x="235" y="2575"/>
                    <a:pt x="180" y="2613"/>
                    <a:pt x="109" y="2684"/>
                  </a:cubicBezTo>
                  <a:cubicBezTo>
                    <a:pt x="93" y="2706"/>
                    <a:pt x="76" y="2717"/>
                    <a:pt x="55" y="2755"/>
                  </a:cubicBezTo>
                  <a:cubicBezTo>
                    <a:pt x="27" y="2804"/>
                    <a:pt x="6" y="2853"/>
                    <a:pt x="6" y="2913"/>
                  </a:cubicBezTo>
                  <a:cubicBezTo>
                    <a:pt x="0" y="2913"/>
                    <a:pt x="27" y="3066"/>
                    <a:pt x="49" y="3088"/>
                  </a:cubicBezTo>
                  <a:cubicBezTo>
                    <a:pt x="142" y="3257"/>
                    <a:pt x="245" y="3333"/>
                    <a:pt x="344" y="3409"/>
                  </a:cubicBezTo>
                  <a:cubicBezTo>
                    <a:pt x="545" y="3551"/>
                    <a:pt x="731" y="3617"/>
                    <a:pt x="862" y="3649"/>
                  </a:cubicBezTo>
                  <a:cubicBezTo>
                    <a:pt x="998" y="3682"/>
                    <a:pt x="1080" y="3688"/>
                    <a:pt x="1080" y="3688"/>
                  </a:cubicBezTo>
                  <a:cubicBezTo>
                    <a:pt x="1140" y="3688"/>
                    <a:pt x="1205" y="3655"/>
                    <a:pt x="1233" y="3595"/>
                  </a:cubicBezTo>
                  <a:cubicBezTo>
                    <a:pt x="1265" y="3513"/>
                    <a:pt x="1233" y="3426"/>
                    <a:pt x="1151" y="3388"/>
                  </a:cubicBezTo>
                  <a:cubicBezTo>
                    <a:pt x="1151" y="3388"/>
                    <a:pt x="1091" y="3360"/>
                    <a:pt x="987" y="3317"/>
                  </a:cubicBezTo>
                  <a:cubicBezTo>
                    <a:pt x="889" y="3268"/>
                    <a:pt x="747" y="3197"/>
                    <a:pt x="605" y="3082"/>
                  </a:cubicBezTo>
                  <a:cubicBezTo>
                    <a:pt x="553" y="3039"/>
                    <a:pt x="498" y="2981"/>
                    <a:pt x="469" y="2935"/>
                  </a:cubicBezTo>
                  <a:lnTo>
                    <a:pt x="469" y="2935"/>
                  </a:lnTo>
                  <a:cubicBezTo>
                    <a:pt x="493" y="2914"/>
                    <a:pt x="526" y="2888"/>
                    <a:pt x="556" y="2864"/>
                  </a:cubicBezTo>
                  <a:cubicBezTo>
                    <a:pt x="758" y="2711"/>
                    <a:pt x="1004" y="2531"/>
                    <a:pt x="1222" y="2319"/>
                  </a:cubicBezTo>
                  <a:cubicBezTo>
                    <a:pt x="1440" y="2106"/>
                    <a:pt x="1625" y="1866"/>
                    <a:pt x="1756" y="1588"/>
                  </a:cubicBezTo>
                  <a:cubicBezTo>
                    <a:pt x="1794" y="1517"/>
                    <a:pt x="1805" y="1462"/>
                    <a:pt x="1827" y="1397"/>
                  </a:cubicBezTo>
                  <a:cubicBezTo>
                    <a:pt x="1860" y="1321"/>
                    <a:pt x="1871" y="1261"/>
                    <a:pt x="1887" y="1195"/>
                  </a:cubicBezTo>
                  <a:cubicBezTo>
                    <a:pt x="1909" y="1064"/>
                    <a:pt x="1920" y="939"/>
                    <a:pt x="1925" y="830"/>
                  </a:cubicBezTo>
                  <a:cubicBezTo>
                    <a:pt x="1931" y="388"/>
                    <a:pt x="1871" y="104"/>
                    <a:pt x="1871" y="104"/>
                  </a:cubicBezTo>
                  <a:cubicBezTo>
                    <a:pt x="1860" y="47"/>
                    <a:pt x="1811" y="0"/>
                    <a:pt x="1750" y="0"/>
                  </a:cubicBezTo>
                  <a:close/>
                </a:path>
              </a:pathLst>
            </a:custGeom>
            <a:solidFill>
              <a:srgbClr val="8B3232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20;p66">
              <a:extLst>
                <a:ext uri="{FF2B5EF4-FFF2-40B4-BE49-F238E27FC236}">
                  <a16:creationId xmlns:a16="http://schemas.microsoft.com/office/drawing/2014/main" id="{CD1ABA72-C31E-6940-8A5A-49CA49A895E3}"/>
                </a:ext>
              </a:extLst>
            </p:cNvPr>
            <p:cNvSpPr/>
            <p:nvPr/>
          </p:nvSpPr>
          <p:spPr>
            <a:xfrm>
              <a:off x="7184455" y="3098529"/>
              <a:ext cx="46238" cy="54596"/>
            </a:xfrm>
            <a:custGeom>
              <a:avLst/>
              <a:gdLst/>
              <a:ahLst/>
              <a:cxnLst/>
              <a:rect l="l" t="t" r="r" b="b"/>
              <a:pathLst>
                <a:path w="1206" h="1424" extrusionOk="0">
                  <a:moveTo>
                    <a:pt x="797" y="0"/>
                  </a:moveTo>
                  <a:cubicBezTo>
                    <a:pt x="562" y="0"/>
                    <a:pt x="289" y="241"/>
                    <a:pt x="153" y="584"/>
                  </a:cubicBezTo>
                  <a:cubicBezTo>
                    <a:pt x="1" y="972"/>
                    <a:pt x="71" y="1343"/>
                    <a:pt x="322" y="1413"/>
                  </a:cubicBezTo>
                  <a:cubicBezTo>
                    <a:pt x="349" y="1420"/>
                    <a:pt x="376" y="1424"/>
                    <a:pt x="404" y="1424"/>
                  </a:cubicBezTo>
                  <a:cubicBezTo>
                    <a:pt x="640" y="1424"/>
                    <a:pt x="916" y="1182"/>
                    <a:pt x="1053" y="835"/>
                  </a:cubicBezTo>
                  <a:cubicBezTo>
                    <a:pt x="1206" y="454"/>
                    <a:pt x="1130" y="83"/>
                    <a:pt x="884" y="12"/>
                  </a:cubicBezTo>
                  <a:cubicBezTo>
                    <a:pt x="856" y="4"/>
                    <a:pt x="827" y="0"/>
                    <a:pt x="797" y="0"/>
                  </a:cubicBezTo>
                  <a:close/>
                </a:path>
              </a:pathLst>
            </a:custGeom>
            <a:solidFill>
              <a:srgbClr val="8B3232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21;p66">
              <a:extLst>
                <a:ext uri="{FF2B5EF4-FFF2-40B4-BE49-F238E27FC236}">
                  <a16:creationId xmlns:a16="http://schemas.microsoft.com/office/drawing/2014/main" id="{A3927ED5-85D0-CD6C-B981-92B7D69C9065}"/>
                </a:ext>
              </a:extLst>
            </p:cNvPr>
            <p:cNvSpPr/>
            <p:nvPr/>
          </p:nvSpPr>
          <p:spPr>
            <a:xfrm>
              <a:off x="6909290" y="2961733"/>
              <a:ext cx="84923" cy="33547"/>
            </a:xfrm>
            <a:custGeom>
              <a:avLst/>
              <a:gdLst/>
              <a:ahLst/>
              <a:cxnLst/>
              <a:rect l="l" t="t" r="r" b="b"/>
              <a:pathLst>
                <a:path w="2215" h="875" extrusionOk="0">
                  <a:moveTo>
                    <a:pt x="927" y="1"/>
                  </a:moveTo>
                  <a:cubicBezTo>
                    <a:pt x="139" y="1"/>
                    <a:pt x="1" y="442"/>
                    <a:pt x="22" y="548"/>
                  </a:cubicBezTo>
                  <a:cubicBezTo>
                    <a:pt x="60" y="760"/>
                    <a:pt x="246" y="787"/>
                    <a:pt x="1031" y="837"/>
                  </a:cubicBezTo>
                  <a:cubicBezTo>
                    <a:pt x="1267" y="851"/>
                    <a:pt x="1499" y="874"/>
                    <a:pt x="1689" y="874"/>
                  </a:cubicBezTo>
                  <a:cubicBezTo>
                    <a:pt x="1926" y="874"/>
                    <a:pt x="2099" y="839"/>
                    <a:pt x="2138" y="706"/>
                  </a:cubicBezTo>
                  <a:cubicBezTo>
                    <a:pt x="2215" y="460"/>
                    <a:pt x="1985" y="40"/>
                    <a:pt x="998" y="2"/>
                  </a:cubicBezTo>
                  <a:cubicBezTo>
                    <a:pt x="974" y="1"/>
                    <a:pt x="950" y="1"/>
                    <a:pt x="927" y="1"/>
                  </a:cubicBezTo>
                  <a:close/>
                </a:path>
              </a:pathLst>
            </a:custGeom>
            <a:solidFill>
              <a:srgbClr val="A2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22;p66">
              <a:extLst>
                <a:ext uri="{FF2B5EF4-FFF2-40B4-BE49-F238E27FC236}">
                  <a16:creationId xmlns:a16="http://schemas.microsoft.com/office/drawing/2014/main" id="{C4E6E5C3-F163-F8E7-1D01-6B7A6F68E244}"/>
                </a:ext>
              </a:extLst>
            </p:cNvPr>
            <p:cNvSpPr/>
            <p:nvPr/>
          </p:nvSpPr>
          <p:spPr>
            <a:xfrm>
              <a:off x="7051262" y="2991906"/>
              <a:ext cx="94546" cy="56245"/>
            </a:xfrm>
            <a:custGeom>
              <a:avLst/>
              <a:gdLst/>
              <a:ahLst/>
              <a:cxnLst/>
              <a:rect l="l" t="t" r="r" b="b"/>
              <a:pathLst>
                <a:path w="2466" h="1467" extrusionOk="0">
                  <a:moveTo>
                    <a:pt x="661" y="0"/>
                  </a:moveTo>
                  <a:cubicBezTo>
                    <a:pt x="442" y="0"/>
                    <a:pt x="259" y="68"/>
                    <a:pt x="180" y="240"/>
                  </a:cubicBezTo>
                  <a:cubicBezTo>
                    <a:pt x="0" y="633"/>
                    <a:pt x="628" y="764"/>
                    <a:pt x="1178" y="1031"/>
                  </a:cubicBezTo>
                  <a:cubicBezTo>
                    <a:pt x="1605" y="1240"/>
                    <a:pt x="1937" y="1466"/>
                    <a:pt x="2154" y="1466"/>
                  </a:cubicBezTo>
                  <a:cubicBezTo>
                    <a:pt x="2209" y="1466"/>
                    <a:pt x="2257" y="1452"/>
                    <a:pt x="2297" y="1418"/>
                  </a:cubicBezTo>
                  <a:cubicBezTo>
                    <a:pt x="2455" y="1282"/>
                    <a:pt x="2466" y="824"/>
                    <a:pt x="1631" y="306"/>
                  </a:cubicBezTo>
                  <a:cubicBezTo>
                    <a:pt x="1365" y="139"/>
                    <a:pt x="975" y="0"/>
                    <a:pt x="661" y="0"/>
                  </a:cubicBezTo>
                  <a:close/>
                </a:path>
              </a:pathLst>
            </a:custGeom>
            <a:solidFill>
              <a:srgbClr val="A2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23;p66">
              <a:extLst>
                <a:ext uri="{FF2B5EF4-FFF2-40B4-BE49-F238E27FC236}">
                  <a16:creationId xmlns:a16="http://schemas.microsoft.com/office/drawing/2014/main" id="{8200AE73-D1AE-A19D-5004-F388C3BD441E}"/>
                </a:ext>
              </a:extLst>
            </p:cNvPr>
            <p:cNvSpPr/>
            <p:nvPr/>
          </p:nvSpPr>
          <p:spPr>
            <a:xfrm>
              <a:off x="6943144" y="3173406"/>
              <a:ext cx="116324" cy="48040"/>
            </a:xfrm>
            <a:custGeom>
              <a:avLst/>
              <a:gdLst/>
              <a:ahLst/>
              <a:cxnLst/>
              <a:rect l="l" t="t" r="r" b="b"/>
              <a:pathLst>
                <a:path w="3034" h="1253" extrusionOk="0">
                  <a:moveTo>
                    <a:pt x="3033" y="0"/>
                  </a:moveTo>
                  <a:cubicBezTo>
                    <a:pt x="3033" y="0"/>
                    <a:pt x="2270" y="224"/>
                    <a:pt x="1441" y="349"/>
                  </a:cubicBezTo>
                  <a:cubicBezTo>
                    <a:pt x="1083" y="404"/>
                    <a:pt x="751" y="419"/>
                    <a:pt x="496" y="419"/>
                  </a:cubicBezTo>
                  <a:cubicBezTo>
                    <a:pt x="194" y="419"/>
                    <a:pt x="1" y="399"/>
                    <a:pt x="1" y="399"/>
                  </a:cubicBezTo>
                  <a:lnTo>
                    <a:pt x="1" y="399"/>
                  </a:lnTo>
                  <a:cubicBezTo>
                    <a:pt x="1" y="399"/>
                    <a:pt x="212" y="1252"/>
                    <a:pt x="1282" y="1252"/>
                  </a:cubicBezTo>
                  <a:cubicBezTo>
                    <a:pt x="1404" y="1252"/>
                    <a:pt x="1536" y="1241"/>
                    <a:pt x="1681" y="1217"/>
                  </a:cubicBezTo>
                  <a:cubicBezTo>
                    <a:pt x="2755" y="1037"/>
                    <a:pt x="3033" y="1"/>
                    <a:pt x="3033" y="0"/>
                  </a:cubicBezTo>
                  <a:close/>
                </a:path>
              </a:pathLst>
            </a:custGeom>
            <a:solidFill>
              <a:srgbClr val="8B3232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24;p66">
              <a:extLst>
                <a:ext uri="{FF2B5EF4-FFF2-40B4-BE49-F238E27FC236}">
                  <a16:creationId xmlns:a16="http://schemas.microsoft.com/office/drawing/2014/main" id="{AF70E135-776D-0B0E-FE62-C186E5EFA661}"/>
                </a:ext>
              </a:extLst>
            </p:cNvPr>
            <p:cNvSpPr/>
            <p:nvPr/>
          </p:nvSpPr>
          <p:spPr>
            <a:xfrm>
              <a:off x="6967183" y="3185752"/>
              <a:ext cx="77408" cy="26493"/>
            </a:xfrm>
            <a:custGeom>
              <a:avLst/>
              <a:gdLst/>
              <a:ahLst/>
              <a:cxnLst/>
              <a:rect l="l" t="t" r="r" b="b"/>
              <a:pathLst>
                <a:path w="2019" h="691" extrusionOk="0">
                  <a:moveTo>
                    <a:pt x="2019" y="0"/>
                  </a:moveTo>
                  <a:cubicBezTo>
                    <a:pt x="2019" y="0"/>
                    <a:pt x="1790" y="82"/>
                    <a:pt x="1048" y="218"/>
                  </a:cubicBezTo>
                  <a:cubicBezTo>
                    <a:pt x="470" y="333"/>
                    <a:pt x="1" y="344"/>
                    <a:pt x="1" y="344"/>
                  </a:cubicBezTo>
                  <a:cubicBezTo>
                    <a:pt x="1" y="344"/>
                    <a:pt x="170" y="691"/>
                    <a:pt x="754" y="691"/>
                  </a:cubicBezTo>
                  <a:cubicBezTo>
                    <a:pt x="841" y="691"/>
                    <a:pt x="937" y="683"/>
                    <a:pt x="1043" y="666"/>
                  </a:cubicBezTo>
                  <a:cubicBezTo>
                    <a:pt x="1844" y="535"/>
                    <a:pt x="2019" y="0"/>
                    <a:pt x="20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25;p66">
              <a:extLst>
                <a:ext uri="{FF2B5EF4-FFF2-40B4-BE49-F238E27FC236}">
                  <a16:creationId xmlns:a16="http://schemas.microsoft.com/office/drawing/2014/main" id="{78EA4474-1264-5E91-92A8-3296376C238D}"/>
                </a:ext>
              </a:extLst>
            </p:cNvPr>
            <p:cNvSpPr/>
            <p:nvPr/>
          </p:nvSpPr>
          <p:spPr>
            <a:xfrm>
              <a:off x="7053333" y="3052598"/>
              <a:ext cx="31439" cy="33854"/>
            </a:xfrm>
            <a:custGeom>
              <a:avLst/>
              <a:gdLst/>
              <a:ahLst/>
              <a:cxnLst/>
              <a:rect l="l" t="t" r="r" b="b"/>
              <a:pathLst>
                <a:path w="820" h="883" extrusionOk="0">
                  <a:moveTo>
                    <a:pt x="440" y="0"/>
                  </a:moveTo>
                  <a:cubicBezTo>
                    <a:pt x="258" y="0"/>
                    <a:pt x="90" y="156"/>
                    <a:pt x="45" y="381"/>
                  </a:cubicBezTo>
                  <a:cubicBezTo>
                    <a:pt x="1" y="621"/>
                    <a:pt x="126" y="844"/>
                    <a:pt x="323" y="877"/>
                  </a:cubicBezTo>
                  <a:cubicBezTo>
                    <a:pt x="342" y="881"/>
                    <a:pt x="361" y="883"/>
                    <a:pt x="380" y="883"/>
                  </a:cubicBezTo>
                  <a:cubicBezTo>
                    <a:pt x="561" y="883"/>
                    <a:pt x="730" y="723"/>
                    <a:pt x="770" y="506"/>
                  </a:cubicBezTo>
                  <a:cubicBezTo>
                    <a:pt x="819" y="266"/>
                    <a:pt x="694" y="43"/>
                    <a:pt x="492" y="5"/>
                  </a:cubicBezTo>
                  <a:cubicBezTo>
                    <a:pt x="475" y="2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26;p66">
              <a:extLst>
                <a:ext uri="{FF2B5EF4-FFF2-40B4-BE49-F238E27FC236}">
                  <a16:creationId xmlns:a16="http://schemas.microsoft.com/office/drawing/2014/main" id="{BA53EA7B-B161-552F-6CFD-B2451347FB5D}"/>
                </a:ext>
              </a:extLst>
            </p:cNvPr>
            <p:cNvSpPr/>
            <p:nvPr/>
          </p:nvSpPr>
          <p:spPr>
            <a:xfrm>
              <a:off x="7050074" y="3045544"/>
              <a:ext cx="57663" cy="40909"/>
            </a:xfrm>
            <a:custGeom>
              <a:avLst/>
              <a:gdLst/>
              <a:ahLst/>
              <a:cxnLst/>
              <a:rect l="l" t="t" r="r" b="b"/>
              <a:pathLst>
                <a:path w="1504" h="1067" extrusionOk="0">
                  <a:moveTo>
                    <a:pt x="519" y="0"/>
                  </a:moveTo>
                  <a:cubicBezTo>
                    <a:pt x="201" y="0"/>
                    <a:pt x="0" y="313"/>
                    <a:pt x="10" y="499"/>
                  </a:cubicBezTo>
                  <a:cubicBezTo>
                    <a:pt x="10" y="499"/>
                    <a:pt x="177" y="328"/>
                    <a:pt x="417" y="328"/>
                  </a:cubicBezTo>
                  <a:cubicBezTo>
                    <a:pt x="471" y="328"/>
                    <a:pt x="528" y="337"/>
                    <a:pt x="588" y="358"/>
                  </a:cubicBezTo>
                  <a:cubicBezTo>
                    <a:pt x="920" y="467"/>
                    <a:pt x="1499" y="1067"/>
                    <a:pt x="1499" y="1067"/>
                  </a:cubicBezTo>
                  <a:cubicBezTo>
                    <a:pt x="1504" y="658"/>
                    <a:pt x="1199" y="183"/>
                    <a:pt x="659" y="19"/>
                  </a:cubicBezTo>
                  <a:cubicBezTo>
                    <a:pt x="610" y="6"/>
                    <a:pt x="563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27;p66">
              <a:extLst>
                <a:ext uri="{FF2B5EF4-FFF2-40B4-BE49-F238E27FC236}">
                  <a16:creationId xmlns:a16="http://schemas.microsoft.com/office/drawing/2014/main" id="{3529F0F5-23DA-F4DF-4F84-F19986869519}"/>
                </a:ext>
              </a:extLst>
            </p:cNvPr>
            <p:cNvSpPr/>
            <p:nvPr/>
          </p:nvSpPr>
          <p:spPr>
            <a:xfrm>
              <a:off x="6923706" y="3029173"/>
              <a:ext cx="29330" cy="32359"/>
            </a:xfrm>
            <a:custGeom>
              <a:avLst/>
              <a:gdLst/>
              <a:ahLst/>
              <a:cxnLst/>
              <a:rect l="l" t="t" r="r" b="b"/>
              <a:pathLst>
                <a:path w="765" h="844" extrusionOk="0">
                  <a:moveTo>
                    <a:pt x="414" y="0"/>
                  </a:moveTo>
                  <a:cubicBezTo>
                    <a:pt x="242" y="0"/>
                    <a:pt x="84" y="151"/>
                    <a:pt x="44" y="365"/>
                  </a:cubicBezTo>
                  <a:cubicBezTo>
                    <a:pt x="1" y="594"/>
                    <a:pt x="115" y="806"/>
                    <a:pt x="301" y="839"/>
                  </a:cubicBezTo>
                  <a:cubicBezTo>
                    <a:pt x="317" y="842"/>
                    <a:pt x="333" y="843"/>
                    <a:pt x="350" y="843"/>
                  </a:cubicBezTo>
                  <a:cubicBezTo>
                    <a:pt x="518" y="843"/>
                    <a:pt x="681" y="694"/>
                    <a:pt x="720" y="485"/>
                  </a:cubicBezTo>
                  <a:cubicBezTo>
                    <a:pt x="764" y="250"/>
                    <a:pt x="650" y="37"/>
                    <a:pt x="464" y="5"/>
                  </a:cubicBezTo>
                  <a:cubicBezTo>
                    <a:pt x="447" y="2"/>
                    <a:pt x="431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28;p66">
              <a:extLst>
                <a:ext uri="{FF2B5EF4-FFF2-40B4-BE49-F238E27FC236}">
                  <a16:creationId xmlns:a16="http://schemas.microsoft.com/office/drawing/2014/main" id="{2C5BA8DB-CAE0-A9D2-60AF-AB53442542F0}"/>
                </a:ext>
              </a:extLst>
            </p:cNvPr>
            <p:cNvSpPr/>
            <p:nvPr/>
          </p:nvSpPr>
          <p:spPr>
            <a:xfrm>
              <a:off x="6919949" y="3022003"/>
              <a:ext cx="55670" cy="38110"/>
            </a:xfrm>
            <a:custGeom>
              <a:avLst/>
              <a:gdLst/>
              <a:ahLst/>
              <a:cxnLst/>
              <a:rect l="l" t="t" r="r" b="b"/>
              <a:pathLst>
                <a:path w="1452" h="994" extrusionOk="0">
                  <a:moveTo>
                    <a:pt x="587" y="0"/>
                  </a:moveTo>
                  <a:cubicBezTo>
                    <a:pt x="271" y="0"/>
                    <a:pt x="1" y="374"/>
                    <a:pt x="6" y="557"/>
                  </a:cubicBezTo>
                  <a:cubicBezTo>
                    <a:pt x="6" y="557"/>
                    <a:pt x="195" y="315"/>
                    <a:pt x="480" y="315"/>
                  </a:cubicBezTo>
                  <a:cubicBezTo>
                    <a:pt x="523" y="315"/>
                    <a:pt x="569" y="321"/>
                    <a:pt x="617" y="334"/>
                  </a:cubicBezTo>
                  <a:cubicBezTo>
                    <a:pt x="1026" y="437"/>
                    <a:pt x="1364" y="993"/>
                    <a:pt x="1364" y="993"/>
                  </a:cubicBezTo>
                  <a:cubicBezTo>
                    <a:pt x="1451" y="617"/>
                    <a:pt x="1135" y="94"/>
                    <a:pt x="682" y="12"/>
                  </a:cubicBezTo>
                  <a:cubicBezTo>
                    <a:pt x="650" y="4"/>
                    <a:pt x="619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29;p66">
              <a:extLst>
                <a:ext uri="{FF2B5EF4-FFF2-40B4-BE49-F238E27FC236}">
                  <a16:creationId xmlns:a16="http://schemas.microsoft.com/office/drawing/2014/main" id="{D88D6F50-1882-F81C-5C93-3A0EEBB84421}"/>
                </a:ext>
              </a:extLst>
            </p:cNvPr>
            <p:cNvSpPr/>
            <p:nvPr/>
          </p:nvSpPr>
          <p:spPr>
            <a:xfrm>
              <a:off x="6894223" y="2701867"/>
              <a:ext cx="484963" cy="236481"/>
            </a:xfrm>
            <a:custGeom>
              <a:avLst/>
              <a:gdLst/>
              <a:ahLst/>
              <a:cxnLst/>
              <a:rect l="l" t="t" r="r" b="b"/>
              <a:pathLst>
                <a:path w="12649" h="6168" extrusionOk="0">
                  <a:moveTo>
                    <a:pt x="5045" y="1"/>
                  </a:moveTo>
                  <a:lnTo>
                    <a:pt x="5045" y="1"/>
                  </a:lnTo>
                  <a:cubicBezTo>
                    <a:pt x="5045" y="1"/>
                    <a:pt x="4811" y="590"/>
                    <a:pt x="4031" y="1059"/>
                  </a:cubicBezTo>
                  <a:cubicBezTo>
                    <a:pt x="3246" y="1528"/>
                    <a:pt x="2035" y="901"/>
                    <a:pt x="1015" y="2193"/>
                  </a:cubicBezTo>
                  <a:cubicBezTo>
                    <a:pt x="1" y="3486"/>
                    <a:pt x="1200" y="5428"/>
                    <a:pt x="1200" y="5428"/>
                  </a:cubicBezTo>
                  <a:cubicBezTo>
                    <a:pt x="1680" y="4897"/>
                    <a:pt x="2290" y="4699"/>
                    <a:pt x="2925" y="4699"/>
                  </a:cubicBezTo>
                  <a:cubicBezTo>
                    <a:pt x="3741" y="4699"/>
                    <a:pt x="4599" y="5026"/>
                    <a:pt x="5280" y="5400"/>
                  </a:cubicBezTo>
                  <a:cubicBezTo>
                    <a:pt x="6122" y="5861"/>
                    <a:pt x="6967" y="6168"/>
                    <a:pt x="8160" y="6168"/>
                  </a:cubicBezTo>
                  <a:cubicBezTo>
                    <a:pt x="8690" y="6168"/>
                    <a:pt x="9289" y="6107"/>
                    <a:pt x="9987" y="5973"/>
                  </a:cubicBezTo>
                  <a:cubicBezTo>
                    <a:pt x="12441" y="5504"/>
                    <a:pt x="12648" y="2586"/>
                    <a:pt x="12648" y="2586"/>
                  </a:cubicBezTo>
                  <a:lnTo>
                    <a:pt x="12648" y="2586"/>
                  </a:lnTo>
                  <a:cubicBezTo>
                    <a:pt x="11902" y="2969"/>
                    <a:pt x="11308" y="3131"/>
                    <a:pt x="10785" y="3131"/>
                  </a:cubicBezTo>
                  <a:cubicBezTo>
                    <a:pt x="9808" y="3131"/>
                    <a:pt x="9077" y="2564"/>
                    <a:pt x="8061" y="1801"/>
                  </a:cubicBezTo>
                  <a:cubicBezTo>
                    <a:pt x="7337" y="1260"/>
                    <a:pt x="6616" y="1107"/>
                    <a:pt x="6032" y="1107"/>
                  </a:cubicBezTo>
                  <a:cubicBezTo>
                    <a:pt x="5266" y="1107"/>
                    <a:pt x="4735" y="1370"/>
                    <a:pt x="4735" y="1370"/>
                  </a:cubicBezTo>
                  <a:cubicBezTo>
                    <a:pt x="5318" y="983"/>
                    <a:pt x="5045" y="1"/>
                    <a:pt x="5045" y="1"/>
                  </a:cubicBezTo>
                  <a:close/>
                </a:path>
              </a:pathLst>
            </a:custGeom>
            <a:solidFill>
              <a:srgbClr val="A2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530;p66">
              <a:extLst>
                <a:ext uri="{FF2B5EF4-FFF2-40B4-BE49-F238E27FC236}">
                  <a16:creationId xmlns:a16="http://schemas.microsoft.com/office/drawing/2014/main" id="{7D1D12B0-B6A8-8B02-8916-AA77C6E3C842}"/>
                </a:ext>
              </a:extLst>
            </p:cNvPr>
            <p:cNvSpPr/>
            <p:nvPr/>
          </p:nvSpPr>
          <p:spPr>
            <a:xfrm>
              <a:off x="7011121" y="2857871"/>
              <a:ext cx="124030" cy="85575"/>
            </a:xfrm>
            <a:custGeom>
              <a:avLst/>
              <a:gdLst/>
              <a:ahLst/>
              <a:cxnLst/>
              <a:rect l="l" t="t" r="r" b="b"/>
              <a:pathLst>
                <a:path w="3235" h="2232" extrusionOk="0">
                  <a:moveTo>
                    <a:pt x="747" y="1"/>
                  </a:moveTo>
                  <a:lnTo>
                    <a:pt x="0" y="590"/>
                  </a:lnTo>
                  <a:cubicBezTo>
                    <a:pt x="1343" y="849"/>
                    <a:pt x="1409" y="2232"/>
                    <a:pt x="2978" y="2232"/>
                  </a:cubicBezTo>
                  <a:cubicBezTo>
                    <a:pt x="3059" y="2232"/>
                    <a:pt x="3145" y="2228"/>
                    <a:pt x="3234" y="2220"/>
                  </a:cubicBezTo>
                  <a:cubicBezTo>
                    <a:pt x="3234" y="2220"/>
                    <a:pt x="2035" y="1648"/>
                    <a:pt x="2035" y="1124"/>
                  </a:cubicBezTo>
                  <a:lnTo>
                    <a:pt x="747" y="1"/>
                  </a:lnTo>
                  <a:close/>
                </a:path>
              </a:pathLst>
            </a:custGeom>
            <a:solidFill>
              <a:srgbClr val="A2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31;p66">
              <a:extLst>
                <a:ext uri="{FF2B5EF4-FFF2-40B4-BE49-F238E27FC236}">
                  <a16:creationId xmlns:a16="http://schemas.microsoft.com/office/drawing/2014/main" id="{DB4CD203-95A2-C4F7-F3E9-E9715BBACC1F}"/>
                </a:ext>
              </a:extLst>
            </p:cNvPr>
            <p:cNvSpPr/>
            <p:nvPr/>
          </p:nvSpPr>
          <p:spPr>
            <a:xfrm>
              <a:off x="7847732" y="2345807"/>
              <a:ext cx="99569" cy="156235"/>
            </a:xfrm>
            <a:custGeom>
              <a:avLst/>
              <a:gdLst/>
              <a:ahLst/>
              <a:cxnLst/>
              <a:rect l="l" t="t" r="r" b="b"/>
              <a:pathLst>
                <a:path w="2597" h="4075" extrusionOk="0">
                  <a:moveTo>
                    <a:pt x="0" y="0"/>
                  </a:moveTo>
                  <a:cubicBezTo>
                    <a:pt x="0" y="0"/>
                    <a:pt x="927" y="436"/>
                    <a:pt x="927" y="1669"/>
                  </a:cubicBezTo>
                  <a:cubicBezTo>
                    <a:pt x="927" y="3125"/>
                    <a:pt x="246" y="4047"/>
                    <a:pt x="246" y="4047"/>
                  </a:cubicBezTo>
                  <a:lnTo>
                    <a:pt x="2296" y="4074"/>
                  </a:lnTo>
                  <a:cubicBezTo>
                    <a:pt x="2296" y="4074"/>
                    <a:pt x="1696" y="2896"/>
                    <a:pt x="1696" y="1696"/>
                  </a:cubicBezTo>
                  <a:cubicBezTo>
                    <a:pt x="1696" y="491"/>
                    <a:pt x="2596" y="27"/>
                    <a:pt x="2596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532;p66">
              <a:extLst>
                <a:ext uri="{FF2B5EF4-FFF2-40B4-BE49-F238E27FC236}">
                  <a16:creationId xmlns:a16="http://schemas.microsoft.com/office/drawing/2014/main" id="{608C7D4E-3F08-0564-18F8-867381C45771}"/>
                </a:ext>
              </a:extLst>
            </p:cNvPr>
            <p:cNvSpPr/>
            <p:nvPr/>
          </p:nvSpPr>
          <p:spPr>
            <a:xfrm>
              <a:off x="7777685" y="2495600"/>
              <a:ext cx="239663" cy="56398"/>
            </a:xfrm>
            <a:custGeom>
              <a:avLst/>
              <a:gdLst/>
              <a:ahLst/>
              <a:cxnLst/>
              <a:rect l="l" t="t" r="r" b="b"/>
              <a:pathLst>
                <a:path w="6251" h="1471" extrusionOk="0">
                  <a:moveTo>
                    <a:pt x="3084" y="1"/>
                  </a:moveTo>
                  <a:cubicBezTo>
                    <a:pt x="1086" y="1"/>
                    <a:pt x="0" y="1471"/>
                    <a:pt x="0" y="1471"/>
                  </a:cubicBezTo>
                  <a:lnTo>
                    <a:pt x="6250" y="1471"/>
                  </a:lnTo>
                  <a:cubicBezTo>
                    <a:pt x="6250" y="1471"/>
                    <a:pt x="5247" y="85"/>
                    <a:pt x="3234" y="3"/>
                  </a:cubicBezTo>
                  <a:cubicBezTo>
                    <a:pt x="3184" y="2"/>
                    <a:pt x="3134" y="1"/>
                    <a:pt x="3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533;p66">
              <a:extLst>
                <a:ext uri="{FF2B5EF4-FFF2-40B4-BE49-F238E27FC236}">
                  <a16:creationId xmlns:a16="http://schemas.microsoft.com/office/drawing/2014/main" id="{913486BB-FDFE-70EC-0EC6-7EA1E32FE789}"/>
                </a:ext>
              </a:extLst>
            </p:cNvPr>
            <p:cNvSpPr/>
            <p:nvPr/>
          </p:nvSpPr>
          <p:spPr>
            <a:xfrm>
              <a:off x="7718143" y="2021684"/>
              <a:ext cx="373853" cy="334747"/>
            </a:xfrm>
            <a:custGeom>
              <a:avLst/>
              <a:gdLst/>
              <a:ahLst/>
              <a:cxnLst/>
              <a:rect l="l" t="t" r="r" b="b"/>
              <a:pathLst>
                <a:path w="9751" h="8731" extrusionOk="0">
                  <a:moveTo>
                    <a:pt x="1259" y="1"/>
                  </a:moveTo>
                  <a:cubicBezTo>
                    <a:pt x="1259" y="1"/>
                    <a:pt x="1" y="8730"/>
                    <a:pt x="4698" y="8730"/>
                  </a:cubicBezTo>
                  <a:cubicBezTo>
                    <a:pt x="4752" y="8730"/>
                    <a:pt x="4808" y="8729"/>
                    <a:pt x="4864" y="8727"/>
                  </a:cubicBezTo>
                  <a:cubicBezTo>
                    <a:pt x="9750" y="8514"/>
                    <a:pt x="8458" y="1"/>
                    <a:pt x="8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534;p66">
              <a:extLst>
                <a:ext uri="{FF2B5EF4-FFF2-40B4-BE49-F238E27FC236}">
                  <a16:creationId xmlns:a16="http://schemas.microsoft.com/office/drawing/2014/main" id="{A11BBD68-AB24-7A42-E52B-AC369164CFA7}"/>
                </a:ext>
              </a:extLst>
            </p:cNvPr>
            <p:cNvSpPr/>
            <p:nvPr/>
          </p:nvSpPr>
          <p:spPr>
            <a:xfrm>
              <a:off x="7608530" y="2046873"/>
              <a:ext cx="213515" cy="274706"/>
            </a:xfrm>
            <a:custGeom>
              <a:avLst/>
              <a:gdLst/>
              <a:ahLst/>
              <a:cxnLst/>
              <a:rect l="l" t="t" r="r" b="b"/>
              <a:pathLst>
                <a:path w="5569" h="7165" extrusionOk="0">
                  <a:moveTo>
                    <a:pt x="2656" y="1"/>
                  </a:moveTo>
                  <a:cubicBezTo>
                    <a:pt x="2069" y="1"/>
                    <a:pt x="1422" y="233"/>
                    <a:pt x="834" y="914"/>
                  </a:cubicBezTo>
                  <a:cubicBezTo>
                    <a:pt x="158" y="1700"/>
                    <a:pt x="0" y="2861"/>
                    <a:pt x="404" y="4105"/>
                  </a:cubicBezTo>
                  <a:cubicBezTo>
                    <a:pt x="878" y="5566"/>
                    <a:pt x="1996" y="6815"/>
                    <a:pt x="3071" y="7066"/>
                  </a:cubicBezTo>
                  <a:cubicBezTo>
                    <a:pt x="3354" y="7137"/>
                    <a:pt x="3610" y="7164"/>
                    <a:pt x="3840" y="7164"/>
                  </a:cubicBezTo>
                  <a:cubicBezTo>
                    <a:pt x="4936" y="7164"/>
                    <a:pt x="5438" y="6521"/>
                    <a:pt x="5459" y="6488"/>
                  </a:cubicBezTo>
                  <a:cubicBezTo>
                    <a:pt x="5568" y="6346"/>
                    <a:pt x="5541" y="6139"/>
                    <a:pt x="5394" y="6030"/>
                  </a:cubicBezTo>
                  <a:cubicBezTo>
                    <a:pt x="5336" y="5985"/>
                    <a:pt x="5267" y="5963"/>
                    <a:pt x="5198" y="5963"/>
                  </a:cubicBezTo>
                  <a:cubicBezTo>
                    <a:pt x="5099" y="5963"/>
                    <a:pt x="5000" y="6009"/>
                    <a:pt x="4936" y="6095"/>
                  </a:cubicBezTo>
                  <a:cubicBezTo>
                    <a:pt x="4931" y="6100"/>
                    <a:pt x="4601" y="6505"/>
                    <a:pt x="3832" y="6505"/>
                  </a:cubicBezTo>
                  <a:cubicBezTo>
                    <a:pt x="3652" y="6505"/>
                    <a:pt x="3448" y="6483"/>
                    <a:pt x="3218" y="6428"/>
                  </a:cubicBezTo>
                  <a:cubicBezTo>
                    <a:pt x="2372" y="6226"/>
                    <a:pt x="1429" y="5141"/>
                    <a:pt x="1031" y="3903"/>
                  </a:cubicBezTo>
                  <a:cubicBezTo>
                    <a:pt x="834" y="3303"/>
                    <a:pt x="616" y="2169"/>
                    <a:pt x="1331" y="1345"/>
                  </a:cubicBezTo>
                  <a:cubicBezTo>
                    <a:pt x="1782" y="820"/>
                    <a:pt x="2252" y="656"/>
                    <a:pt x="2663" y="656"/>
                  </a:cubicBezTo>
                  <a:cubicBezTo>
                    <a:pt x="3283" y="656"/>
                    <a:pt x="3768" y="1031"/>
                    <a:pt x="3850" y="1100"/>
                  </a:cubicBezTo>
                  <a:cubicBezTo>
                    <a:pt x="3912" y="1150"/>
                    <a:pt x="3986" y="1174"/>
                    <a:pt x="4060" y="1174"/>
                  </a:cubicBezTo>
                  <a:cubicBezTo>
                    <a:pt x="4155" y="1174"/>
                    <a:pt x="4249" y="1133"/>
                    <a:pt x="4314" y="1056"/>
                  </a:cubicBezTo>
                  <a:cubicBezTo>
                    <a:pt x="4429" y="914"/>
                    <a:pt x="4412" y="707"/>
                    <a:pt x="4270" y="593"/>
                  </a:cubicBezTo>
                  <a:cubicBezTo>
                    <a:pt x="3932" y="309"/>
                    <a:pt x="3333" y="1"/>
                    <a:pt x="2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535;p66">
              <a:extLst>
                <a:ext uri="{FF2B5EF4-FFF2-40B4-BE49-F238E27FC236}">
                  <a16:creationId xmlns:a16="http://schemas.microsoft.com/office/drawing/2014/main" id="{F47D9C20-0952-A1FE-4D9F-E60FA41752AC}"/>
                </a:ext>
              </a:extLst>
            </p:cNvPr>
            <p:cNvSpPr/>
            <p:nvPr/>
          </p:nvSpPr>
          <p:spPr>
            <a:xfrm>
              <a:off x="7990547" y="2048023"/>
              <a:ext cx="208071" cy="277735"/>
            </a:xfrm>
            <a:custGeom>
              <a:avLst/>
              <a:gdLst/>
              <a:ahLst/>
              <a:cxnLst/>
              <a:rect l="l" t="t" r="r" b="b"/>
              <a:pathLst>
                <a:path w="5427" h="7244" extrusionOk="0">
                  <a:moveTo>
                    <a:pt x="2810" y="1"/>
                  </a:moveTo>
                  <a:cubicBezTo>
                    <a:pt x="1851" y="1"/>
                    <a:pt x="1100" y="662"/>
                    <a:pt x="1069" y="693"/>
                  </a:cubicBezTo>
                  <a:cubicBezTo>
                    <a:pt x="933" y="813"/>
                    <a:pt x="922" y="1021"/>
                    <a:pt x="1042" y="1157"/>
                  </a:cubicBezTo>
                  <a:cubicBezTo>
                    <a:pt x="1106" y="1230"/>
                    <a:pt x="1196" y="1267"/>
                    <a:pt x="1286" y="1267"/>
                  </a:cubicBezTo>
                  <a:cubicBezTo>
                    <a:pt x="1364" y="1267"/>
                    <a:pt x="1442" y="1240"/>
                    <a:pt x="1505" y="1184"/>
                  </a:cubicBezTo>
                  <a:cubicBezTo>
                    <a:pt x="1511" y="1179"/>
                    <a:pt x="2107" y="656"/>
                    <a:pt x="2808" y="656"/>
                  </a:cubicBezTo>
                  <a:cubicBezTo>
                    <a:pt x="2845" y="656"/>
                    <a:pt x="2881" y="658"/>
                    <a:pt x="2918" y="661"/>
                  </a:cubicBezTo>
                  <a:cubicBezTo>
                    <a:pt x="3322" y="688"/>
                    <a:pt x="3698" y="912"/>
                    <a:pt x="4025" y="1310"/>
                  </a:cubicBezTo>
                  <a:cubicBezTo>
                    <a:pt x="4811" y="2270"/>
                    <a:pt x="4598" y="3459"/>
                    <a:pt x="4396" y="4086"/>
                  </a:cubicBezTo>
                  <a:cubicBezTo>
                    <a:pt x="4031" y="5247"/>
                    <a:pt x="3169" y="6256"/>
                    <a:pt x="2351" y="6485"/>
                  </a:cubicBezTo>
                  <a:cubicBezTo>
                    <a:pt x="2086" y="6559"/>
                    <a:pt x="1855" y="6588"/>
                    <a:pt x="1655" y="6588"/>
                  </a:cubicBezTo>
                  <a:cubicBezTo>
                    <a:pt x="956" y="6588"/>
                    <a:pt x="639" y="6235"/>
                    <a:pt x="622" y="6218"/>
                  </a:cubicBezTo>
                  <a:cubicBezTo>
                    <a:pt x="558" y="6139"/>
                    <a:pt x="465" y="6099"/>
                    <a:pt x="372" y="6099"/>
                  </a:cubicBezTo>
                  <a:cubicBezTo>
                    <a:pt x="298" y="6099"/>
                    <a:pt x="224" y="6124"/>
                    <a:pt x="164" y="6175"/>
                  </a:cubicBezTo>
                  <a:cubicBezTo>
                    <a:pt x="22" y="6289"/>
                    <a:pt x="0" y="6496"/>
                    <a:pt x="115" y="6633"/>
                  </a:cubicBezTo>
                  <a:cubicBezTo>
                    <a:pt x="142" y="6665"/>
                    <a:pt x="633" y="7243"/>
                    <a:pt x="1653" y="7243"/>
                  </a:cubicBezTo>
                  <a:cubicBezTo>
                    <a:pt x="1909" y="7243"/>
                    <a:pt x="2204" y="7205"/>
                    <a:pt x="2531" y="7113"/>
                  </a:cubicBezTo>
                  <a:cubicBezTo>
                    <a:pt x="3562" y="6824"/>
                    <a:pt x="4587" y="5662"/>
                    <a:pt x="5023" y="4282"/>
                  </a:cubicBezTo>
                  <a:cubicBezTo>
                    <a:pt x="5427" y="3006"/>
                    <a:pt x="5247" y="1768"/>
                    <a:pt x="4532" y="895"/>
                  </a:cubicBezTo>
                  <a:cubicBezTo>
                    <a:pt x="4085" y="350"/>
                    <a:pt x="3556" y="50"/>
                    <a:pt x="2962" y="6"/>
                  </a:cubicBezTo>
                  <a:cubicBezTo>
                    <a:pt x="2911" y="2"/>
                    <a:pt x="2860" y="1"/>
                    <a:pt x="2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536;p66">
              <a:extLst>
                <a:ext uri="{FF2B5EF4-FFF2-40B4-BE49-F238E27FC236}">
                  <a16:creationId xmlns:a16="http://schemas.microsoft.com/office/drawing/2014/main" id="{1DAC3F22-28CD-2BEB-BFC3-1819F6BE5DE3}"/>
                </a:ext>
              </a:extLst>
            </p:cNvPr>
            <p:cNvSpPr/>
            <p:nvPr/>
          </p:nvSpPr>
          <p:spPr>
            <a:xfrm>
              <a:off x="7828485" y="2021684"/>
              <a:ext cx="263511" cy="334708"/>
            </a:xfrm>
            <a:custGeom>
              <a:avLst/>
              <a:gdLst/>
              <a:ahLst/>
              <a:cxnLst/>
              <a:rect l="l" t="t" r="r" b="b"/>
              <a:pathLst>
                <a:path w="6873" h="8730" extrusionOk="0">
                  <a:moveTo>
                    <a:pt x="3895" y="1"/>
                  </a:moveTo>
                  <a:cubicBezTo>
                    <a:pt x="4036" y="1364"/>
                    <a:pt x="4533" y="8100"/>
                    <a:pt x="884" y="8258"/>
                  </a:cubicBezTo>
                  <a:cubicBezTo>
                    <a:pt x="842" y="8260"/>
                    <a:pt x="801" y="8261"/>
                    <a:pt x="760" y="8261"/>
                  </a:cubicBezTo>
                  <a:cubicBezTo>
                    <a:pt x="482" y="8261"/>
                    <a:pt x="229" y="8213"/>
                    <a:pt x="0" y="8132"/>
                  </a:cubicBezTo>
                  <a:lnTo>
                    <a:pt x="0" y="8132"/>
                  </a:lnTo>
                  <a:cubicBezTo>
                    <a:pt x="475" y="8510"/>
                    <a:pt x="1074" y="8730"/>
                    <a:pt x="1828" y="8730"/>
                  </a:cubicBezTo>
                  <a:cubicBezTo>
                    <a:pt x="1880" y="8730"/>
                    <a:pt x="1932" y="8729"/>
                    <a:pt x="1986" y="8727"/>
                  </a:cubicBezTo>
                  <a:cubicBezTo>
                    <a:pt x="6872" y="8514"/>
                    <a:pt x="5580" y="1"/>
                    <a:pt x="5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537;p66">
              <a:extLst>
                <a:ext uri="{FF2B5EF4-FFF2-40B4-BE49-F238E27FC236}">
                  <a16:creationId xmlns:a16="http://schemas.microsoft.com/office/drawing/2014/main" id="{1BCB6804-AC44-E2DB-85CE-BFB5480F50AF}"/>
                </a:ext>
              </a:extLst>
            </p:cNvPr>
            <p:cNvSpPr/>
            <p:nvPr/>
          </p:nvSpPr>
          <p:spPr>
            <a:xfrm>
              <a:off x="7886416" y="2495638"/>
              <a:ext cx="130931" cy="56360"/>
            </a:xfrm>
            <a:custGeom>
              <a:avLst/>
              <a:gdLst/>
              <a:ahLst/>
              <a:cxnLst/>
              <a:rect l="l" t="t" r="r" b="b"/>
              <a:pathLst>
                <a:path w="3415" h="1470" extrusionOk="0">
                  <a:moveTo>
                    <a:pt x="279" y="0"/>
                  </a:moveTo>
                  <a:cubicBezTo>
                    <a:pt x="183" y="0"/>
                    <a:pt x="89" y="4"/>
                    <a:pt x="0" y="8"/>
                  </a:cubicBezTo>
                  <a:cubicBezTo>
                    <a:pt x="1102" y="62"/>
                    <a:pt x="1942" y="1470"/>
                    <a:pt x="1942" y="1470"/>
                  </a:cubicBezTo>
                  <a:lnTo>
                    <a:pt x="3414" y="1470"/>
                  </a:lnTo>
                  <a:cubicBezTo>
                    <a:pt x="3414" y="1470"/>
                    <a:pt x="2411" y="84"/>
                    <a:pt x="398" y="2"/>
                  </a:cubicBezTo>
                  <a:cubicBezTo>
                    <a:pt x="358" y="1"/>
                    <a:pt x="318" y="0"/>
                    <a:pt x="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538;p66">
              <a:extLst>
                <a:ext uri="{FF2B5EF4-FFF2-40B4-BE49-F238E27FC236}">
                  <a16:creationId xmlns:a16="http://schemas.microsoft.com/office/drawing/2014/main" id="{3376E69B-5BDF-573F-4247-21C1FFE32B3B}"/>
                </a:ext>
              </a:extLst>
            </p:cNvPr>
            <p:cNvSpPr/>
            <p:nvPr/>
          </p:nvSpPr>
          <p:spPr>
            <a:xfrm>
              <a:off x="7782286" y="2036329"/>
              <a:ext cx="168773" cy="9432"/>
            </a:xfrm>
            <a:custGeom>
              <a:avLst/>
              <a:gdLst/>
              <a:ahLst/>
              <a:cxnLst/>
              <a:rect l="l" t="t" r="r" b="b"/>
              <a:pathLst>
                <a:path w="4402" h="246" extrusionOk="0">
                  <a:moveTo>
                    <a:pt x="126" y="0"/>
                  </a:moveTo>
                  <a:cubicBezTo>
                    <a:pt x="55" y="0"/>
                    <a:pt x="0" y="55"/>
                    <a:pt x="0" y="120"/>
                  </a:cubicBezTo>
                  <a:cubicBezTo>
                    <a:pt x="0" y="191"/>
                    <a:pt x="55" y="246"/>
                    <a:pt x="126" y="246"/>
                  </a:cubicBezTo>
                  <a:lnTo>
                    <a:pt x="4276" y="246"/>
                  </a:lnTo>
                  <a:cubicBezTo>
                    <a:pt x="4347" y="246"/>
                    <a:pt x="4401" y="191"/>
                    <a:pt x="4401" y="120"/>
                  </a:cubicBezTo>
                  <a:cubicBezTo>
                    <a:pt x="4401" y="55"/>
                    <a:pt x="4347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539;p66">
              <a:extLst>
                <a:ext uri="{FF2B5EF4-FFF2-40B4-BE49-F238E27FC236}">
                  <a16:creationId xmlns:a16="http://schemas.microsoft.com/office/drawing/2014/main" id="{6F36A1F5-7652-23E3-2776-DE9AF8B5740C}"/>
                </a:ext>
              </a:extLst>
            </p:cNvPr>
            <p:cNvSpPr/>
            <p:nvPr/>
          </p:nvSpPr>
          <p:spPr>
            <a:xfrm>
              <a:off x="7792714" y="2055154"/>
              <a:ext cx="69280" cy="9432"/>
            </a:xfrm>
            <a:custGeom>
              <a:avLst/>
              <a:gdLst/>
              <a:ahLst/>
              <a:cxnLst/>
              <a:rect l="l" t="t" r="r" b="b"/>
              <a:pathLst>
                <a:path w="1807" h="246" extrusionOk="0">
                  <a:moveTo>
                    <a:pt x="126" y="0"/>
                  </a:moveTo>
                  <a:cubicBezTo>
                    <a:pt x="55" y="0"/>
                    <a:pt x="1" y="55"/>
                    <a:pt x="1" y="126"/>
                  </a:cubicBezTo>
                  <a:cubicBezTo>
                    <a:pt x="1" y="191"/>
                    <a:pt x="55" y="246"/>
                    <a:pt x="126" y="246"/>
                  </a:cubicBezTo>
                  <a:lnTo>
                    <a:pt x="1681" y="246"/>
                  </a:lnTo>
                  <a:cubicBezTo>
                    <a:pt x="1752" y="246"/>
                    <a:pt x="1806" y="191"/>
                    <a:pt x="1806" y="126"/>
                  </a:cubicBezTo>
                  <a:cubicBezTo>
                    <a:pt x="1806" y="55"/>
                    <a:pt x="1752" y="0"/>
                    <a:pt x="16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540;p66">
              <a:extLst>
                <a:ext uri="{FF2B5EF4-FFF2-40B4-BE49-F238E27FC236}">
                  <a16:creationId xmlns:a16="http://schemas.microsoft.com/office/drawing/2014/main" id="{875D9582-927D-6C89-6506-2F09619E8FDD}"/>
                </a:ext>
              </a:extLst>
            </p:cNvPr>
            <p:cNvSpPr/>
            <p:nvPr/>
          </p:nvSpPr>
          <p:spPr>
            <a:xfrm>
              <a:off x="7784164" y="2190186"/>
              <a:ext cx="70086" cy="136414"/>
            </a:xfrm>
            <a:custGeom>
              <a:avLst/>
              <a:gdLst/>
              <a:ahLst/>
              <a:cxnLst/>
              <a:rect l="l" t="t" r="r" b="b"/>
              <a:pathLst>
                <a:path w="1828" h="3558" extrusionOk="0">
                  <a:moveTo>
                    <a:pt x="125" y="1"/>
                  </a:moveTo>
                  <a:cubicBezTo>
                    <a:pt x="121" y="1"/>
                    <a:pt x="118" y="1"/>
                    <a:pt x="115" y="1"/>
                  </a:cubicBezTo>
                  <a:cubicBezTo>
                    <a:pt x="49" y="12"/>
                    <a:pt x="0" y="72"/>
                    <a:pt x="6" y="138"/>
                  </a:cubicBezTo>
                  <a:cubicBezTo>
                    <a:pt x="22" y="258"/>
                    <a:pt x="360" y="3034"/>
                    <a:pt x="1642" y="3546"/>
                  </a:cubicBezTo>
                  <a:cubicBezTo>
                    <a:pt x="1658" y="3552"/>
                    <a:pt x="1669" y="3557"/>
                    <a:pt x="1686" y="3557"/>
                  </a:cubicBezTo>
                  <a:cubicBezTo>
                    <a:pt x="1735" y="3557"/>
                    <a:pt x="1784" y="3525"/>
                    <a:pt x="1800" y="3476"/>
                  </a:cubicBezTo>
                  <a:cubicBezTo>
                    <a:pt x="1827" y="3416"/>
                    <a:pt x="1795" y="3345"/>
                    <a:pt x="1735" y="3317"/>
                  </a:cubicBezTo>
                  <a:cubicBezTo>
                    <a:pt x="584" y="2859"/>
                    <a:pt x="257" y="138"/>
                    <a:pt x="251" y="110"/>
                  </a:cubicBezTo>
                  <a:cubicBezTo>
                    <a:pt x="246" y="48"/>
                    <a:pt x="187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541;p66">
              <a:extLst>
                <a:ext uri="{FF2B5EF4-FFF2-40B4-BE49-F238E27FC236}">
                  <a16:creationId xmlns:a16="http://schemas.microsoft.com/office/drawing/2014/main" id="{7D1DDB8B-C07F-C333-0F6F-1FA4C70372B0}"/>
                </a:ext>
              </a:extLst>
            </p:cNvPr>
            <p:cNvSpPr/>
            <p:nvPr/>
          </p:nvSpPr>
          <p:spPr>
            <a:xfrm>
              <a:off x="7817827" y="2530642"/>
              <a:ext cx="85958" cy="9662"/>
            </a:xfrm>
            <a:custGeom>
              <a:avLst/>
              <a:gdLst/>
              <a:ahLst/>
              <a:cxnLst/>
              <a:rect l="l" t="t" r="r" b="b"/>
              <a:pathLst>
                <a:path w="2242" h="252" extrusionOk="0">
                  <a:moveTo>
                    <a:pt x="126" y="0"/>
                  </a:moveTo>
                  <a:cubicBezTo>
                    <a:pt x="55" y="0"/>
                    <a:pt x="0" y="60"/>
                    <a:pt x="0" y="126"/>
                  </a:cubicBezTo>
                  <a:cubicBezTo>
                    <a:pt x="0" y="191"/>
                    <a:pt x="55" y="251"/>
                    <a:pt x="126" y="251"/>
                  </a:cubicBezTo>
                  <a:lnTo>
                    <a:pt x="2122" y="251"/>
                  </a:lnTo>
                  <a:cubicBezTo>
                    <a:pt x="2187" y="251"/>
                    <a:pt x="2242" y="191"/>
                    <a:pt x="2242" y="126"/>
                  </a:cubicBezTo>
                  <a:cubicBezTo>
                    <a:pt x="2242" y="60"/>
                    <a:pt x="2187" y="0"/>
                    <a:pt x="2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542;p66">
              <a:extLst>
                <a:ext uri="{FF2B5EF4-FFF2-40B4-BE49-F238E27FC236}">
                  <a16:creationId xmlns:a16="http://schemas.microsoft.com/office/drawing/2014/main" id="{83E1854A-3926-46B6-A682-C177316BE1C7}"/>
                </a:ext>
              </a:extLst>
            </p:cNvPr>
            <p:cNvSpPr/>
            <p:nvPr/>
          </p:nvSpPr>
          <p:spPr>
            <a:xfrm>
              <a:off x="7623789" y="2059371"/>
              <a:ext cx="69012" cy="77562"/>
            </a:xfrm>
            <a:custGeom>
              <a:avLst/>
              <a:gdLst/>
              <a:ahLst/>
              <a:cxnLst/>
              <a:rect l="l" t="t" r="r" b="b"/>
              <a:pathLst>
                <a:path w="1800" h="2023" extrusionOk="0">
                  <a:moveTo>
                    <a:pt x="1661" y="1"/>
                  </a:moveTo>
                  <a:cubicBezTo>
                    <a:pt x="1651" y="1"/>
                    <a:pt x="1641" y="2"/>
                    <a:pt x="1631" y="5"/>
                  </a:cubicBezTo>
                  <a:cubicBezTo>
                    <a:pt x="240" y="392"/>
                    <a:pt x="17" y="1821"/>
                    <a:pt x="11" y="1881"/>
                  </a:cubicBezTo>
                  <a:cubicBezTo>
                    <a:pt x="0" y="1946"/>
                    <a:pt x="49" y="2012"/>
                    <a:pt x="115" y="2023"/>
                  </a:cubicBezTo>
                  <a:lnTo>
                    <a:pt x="131" y="2023"/>
                  </a:lnTo>
                  <a:cubicBezTo>
                    <a:pt x="191" y="2023"/>
                    <a:pt x="246" y="1979"/>
                    <a:pt x="251" y="1919"/>
                  </a:cubicBezTo>
                  <a:cubicBezTo>
                    <a:pt x="262" y="1865"/>
                    <a:pt x="464" y="583"/>
                    <a:pt x="1696" y="239"/>
                  </a:cubicBezTo>
                  <a:cubicBezTo>
                    <a:pt x="1762" y="223"/>
                    <a:pt x="1800" y="157"/>
                    <a:pt x="1778" y="92"/>
                  </a:cubicBezTo>
                  <a:cubicBezTo>
                    <a:pt x="1764" y="37"/>
                    <a:pt x="1716" y="1"/>
                    <a:pt x="1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543;p66">
              <a:extLst>
                <a:ext uri="{FF2B5EF4-FFF2-40B4-BE49-F238E27FC236}">
                  <a16:creationId xmlns:a16="http://schemas.microsoft.com/office/drawing/2014/main" id="{CD8A47FD-2918-92E7-3E59-5E45F5A1C934}"/>
                </a:ext>
              </a:extLst>
            </p:cNvPr>
            <p:cNvSpPr/>
            <p:nvPr/>
          </p:nvSpPr>
          <p:spPr>
            <a:xfrm>
              <a:off x="7706565" y="2055346"/>
              <a:ext cx="43132" cy="16563"/>
            </a:xfrm>
            <a:custGeom>
              <a:avLst/>
              <a:gdLst/>
              <a:ahLst/>
              <a:cxnLst/>
              <a:rect l="l" t="t" r="r" b="b"/>
              <a:pathLst>
                <a:path w="1125" h="432" extrusionOk="0">
                  <a:moveTo>
                    <a:pt x="126" y="1"/>
                  </a:moveTo>
                  <a:cubicBezTo>
                    <a:pt x="55" y="1"/>
                    <a:pt x="1" y="55"/>
                    <a:pt x="1" y="126"/>
                  </a:cubicBezTo>
                  <a:cubicBezTo>
                    <a:pt x="1" y="192"/>
                    <a:pt x="55" y="246"/>
                    <a:pt x="126" y="246"/>
                  </a:cubicBezTo>
                  <a:cubicBezTo>
                    <a:pt x="132" y="246"/>
                    <a:pt x="650" y="252"/>
                    <a:pt x="923" y="415"/>
                  </a:cubicBezTo>
                  <a:cubicBezTo>
                    <a:pt x="939" y="426"/>
                    <a:pt x="961" y="432"/>
                    <a:pt x="983" y="432"/>
                  </a:cubicBezTo>
                  <a:cubicBezTo>
                    <a:pt x="1026" y="432"/>
                    <a:pt x="1070" y="410"/>
                    <a:pt x="1092" y="372"/>
                  </a:cubicBezTo>
                  <a:cubicBezTo>
                    <a:pt x="1124" y="317"/>
                    <a:pt x="1108" y="241"/>
                    <a:pt x="1048" y="202"/>
                  </a:cubicBezTo>
                  <a:cubicBezTo>
                    <a:pt x="715" y="6"/>
                    <a:pt x="148" y="1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544;p66">
              <a:extLst>
                <a:ext uri="{FF2B5EF4-FFF2-40B4-BE49-F238E27FC236}">
                  <a16:creationId xmlns:a16="http://schemas.microsoft.com/office/drawing/2014/main" id="{30560B77-BA80-A1B0-0908-BB2F3F0643FC}"/>
                </a:ext>
              </a:extLst>
            </p:cNvPr>
            <p:cNvSpPr/>
            <p:nvPr/>
          </p:nvSpPr>
          <p:spPr>
            <a:xfrm>
              <a:off x="8072096" y="2054847"/>
              <a:ext cx="75721" cy="27298"/>
            </a:xfrm>
            <a:custGeom>
              <a:avLst/>
              <a:gdLst/>
              <a:ahLst/>
              <a:cxnLst/>
              <a:rect l="l" t="t" r="r" b="b"/>
              <a:pathLst>
                <a:path w="1975" h="712" extrusionOk="0">
                  <a:moveTo>
                    <a:pt x="674" y="0"/>
                  </a:moveTo>
                  <a:cubicBezTo>
                    <a:pt x="352" y="0"/>
                    <a:pt x="119" y="77"/>
                    <a:pt x="98" y="85"/>
                  </a:cubicBezTo>
                  <a:cubicBezTo>
                    <a:pt x="33" y="106"/>
                    <a:pt x="0" y="177"/>
                    <a:pt x="22" y="237"/>
                  </a:cubicBezTo>
                  <a:cubicBezTo>
                    <a:pt x="40" y="290"/>
                    <a:pt x="89" y="325"/>
                    <a:pt x="142" y="325"/>
                  </a:cubicBezTo>
                  <a:cubicBezTo>
                    <a:pt x="155" y="325"/>
                    <a:pt x="168" y="323"/>
                    <a:pt x="180" y="319"/>
                  </a:cubicBezTo>
                  <a:cubicBezTo>
                    <a:pt x="183" y="316"/>
                    <a:pt x="385" y="249"/>
                    <a:pt x="670" y="249"/>
                  </a:cubicBezTo>
                  <a:cubicBezTo>
                    <a:pt x="985" y="249"/>
                    <a:pt x="1401" y="332"/>
                    <a:pt x="1756" y="679"/>
                  </a:cubicBezTo>
                  <a:cubicBezTo>
                    <a:pt x="1778" y="701"/>
                    <a:pt x="1811" y="712"/>
                    <a:pt x="1838" y="712"/>
                  </a:cubicBezTo>
                  <a:cubicBezTo>
                    <a:pt x="1871" y="712"/>
                    <a:pt x="1904" y="701"/>
                    <a:pt x="1931" y="674"/>
                  </a:cubicBezTo>
                  <a:cubicBezTo>
                    <a:pt x="1975" y="624"/>
                    <a:pt x="1975" y="548"/>
                    <a:pt x="1925" y="499"/>
                  </a:cubicBezTo>
                  <a:cubicBezTo>
                    <a:pt x="1512" y="97"/>
                    <a:pt x="1036" y="0"/>
                    <a:pt x="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545;p66">
              <a:extLst>
                <a:ext uri="{FF2B5EF4-FFF2-40B4-BE49-F238E27FC236}">
                  <a16:creationId xmlns:a16="http://schemas.microsoft.com/office/drawing/2014/main" id="{ED36E5B8-E669-50EF-C859-4FB24634180B}"/>
                </a:ext>
              </a:extLst>
            </p:cNvPr>
            <p:cNvSpPr/>
            <p:nvPr/>
          </p:nvSpPr>
          <p:spPr>
            <a:xfrm>
              <a:off x="7799654" y="2715363"/>
              <a:ext cx="167699" cy="125832"/>
            </a:xfrm>
            <a:custGeom>
              <a:avLst/>
              <a:gdLst/>
              <a:ahLst/>
              <a:cxnLst/>
              <a:rect l="l" t="t" r="r" b="b"/>
              <a:pathLst>
                <a:path w="4374" h="3282" extrusionOk="0">
                  <a:moveTo>
                    <a:pt x="2509" y="0"/>
                  </a:moveTo>
                  <a:cubicBezTo>
                    <a:pt x="1946" y="0"/>
                    <a:pt x="1401" y="272"/>
                    <a:pt x="1189" y="876"/>
                  </a:cubicBezTo>
                  <a:cubicBezTo>
                    <a:pt x="1189" y="876"/>
                    <a:pt x="1081" y="827"/>
                    <a:pt x="933" y="827"/>
                  </a:cubicBezTo>
                  <a:cubicBezTo>
                    <a:pt x="741" y="827"/>
                    <a:pt x="481" y="910"/>
                    <a:pt x="305" y="1296"/>
                  </a:cubicBezTo>
                  <a:cubicBezTo>
                    <a:pt x="0" y="1949"/>
                    <a:pt x="1060" y="3281"/>
                    <a:pt x="2448" y="3281"/>
                  </a:cubicBezTo>
                  <a:cubicBezTo>
                    <a:pt x="2499" y="3281"/>
                    <a:pt x="2550" y="3279"/>
                    <a:pt x="2601" y="3276"/>
                  </a:cubicBezTo>
                  <a:cubicBezTo>
                    <a:pt x="4058" y="3172"/>
                    <a:pt x="4374" y="1034"/>
                    <a:pt x="3643" y="407"/>
                  </a:cubicBezTo>
                  <a:cubicBezTo>
                    <a:pt x="3336" y="143"/>
                    <a:pt x="2918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546;p66">
              <a:extLst>
                <a:ext uri="{FF2B5EF4-FFF2-40B4-BE49-F238E27FC236}">
                  <a16:creationId xmlns:a16="http://schemas.microsoft.com/office/drawing/2014/main" id="{0F3CB0CE-BA10-E2F7-D93C-FA4B2BEB0293}"/>
                </a:ext>
              </a:extLst>
            </p:cNvPr>
            <p:cNvSpPr/>
            <p:nvPr/>
          </p:nvSpPr>
          <p:spPr>
            <a:xfrm>
              <a:off x="7666231" y="2846983"/>
              <a:ext cx="82009" cy="79939"/>
            </a:xfrm>
            <a:custGeom>
              <a:avLst/>
              <a:gdLst/>
              <a:ahLst/>
              <a:cxnLst/>
              <a:rect l="l" t="t" r="r" b="b"/>
              <a:pathLst>
                <a:path w="2139" h="2085" extrusionOk="0">
                  <a:moveTo>
                    <a:pt x="1069" y="1"/>
                  </a:moveTo>
                  <a:cubicBezTo>
                    <a:pt x="480" y="1"/>
                    <a:pt x="0" y="465"/>
                    <a:pt x="0" y="1043"/>
                  </a:cubicBezTo>
                  <a:cubicBezTo>
                    <a:pt x="0" y="1621"/>
                    <a:pt x="480" y="2084"/>
                    <a:pt x="1069" y="2084"/>
                  </a:cubicBezTo>
                  <a:cubicBezTo>
                    <a:pt x="1658" y="2084"/>
                    <a:pt x="2138" y="1621"/>
                    <a:pt x="2138" y="1043"/>
                  </a:cubicBezTo>
                  <a:cubicBezTo>
                    <a:pt x="2138" y="465"/>
                    <a:pt x="1658" y="1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547;p66">
              <a:extLst>
                <a:ext uri="{FF2B5EF4-FFF2-40B4-BE49-F238E27FC236}">
                  <a16:creationId xmlns:a16="http://schemas.microsoft.com/office/drawing/2014/main" id="{D25574F4-E0D7-7073-4C38-97979D9CB045}"/>
                </a:ext>
              </a:extLst>
            </p:cNvPr>
            <p:cNvSpPr/>
            <p:nvPr/>
          </p:nvSpPr>
          <p:spPr>
            <a:xfrm>
              <a:off x="7460270" y="2832989"/>
              <a:ext cx="73843" cy="71964"/>
            </a:xfrm>
            <a:custGeom>
              <a:avLst/>
              <a:gdLst/>
              <a:ahLst/>
              <a:cxnLst/>
              <a:rect l="l" t="t" r="r" b="b"/>
              <a:pathLst>
                <a:path w="1926" h="1877" extrusionOk="0">
                  <a:moveTo>
                    <a:pt x="966" y="1"/>
                  </a:moveTo>
                  <a:cubicBezTo>
                    <a:pt x="431" y="1"/>
                    <a:pt x="0" y="420"/>
                    <a:pt x="0" y="939"/>
                  </a:cubicBezTo>
                  <a:cubicBezTo>
                    <a:pt x="0" y="1457"/>
                    <a:pt x="431" y="1877"/>
                    <a:pt x="966" y="1877"/>
                  </a:cubicBezTo>
                  <a:cubicBezTo>
                    <a:pt x="1495" y="1877"/>
                    <a:pt x="1925" y="1457"/>
                    <a:pt x="1925" y="939"/>
                  </a:cubicBezTo>
                  <a:cubicBezTo>
                    <a:pt x="1925" y="420"/>
                    <a:pt x="1495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548;p66">
              <a:extLst>
                <a:ext uri="{FF2B5EF4-FFF2-40B4-BE49-F238E27FC236}">
                  <a16:creationId xmlns:a16="http://schemas.microsoft.com/office/drawing/2014/main" id="{518F29A5-6F2F-CE74-39A7-AE923C8105E0}"/>
                </a:ext>
              </a:extLst>
            </p:cNvPr>
            <p:cNvSpPr/>
            <p:nvPr/>
          </p:nvSpPr>
          <p:spPr>
            <a:xfrm>
              <a:off x="7021166" y="2363788"/>
              <a:ext cx="18020" cy="96003"/>
            </a:xfrm>
            <a:custGeom>
              <a:avLst/>
              <a:gdLst/>
              <a:ahLst/>
              <a:cxnLst/>
              <a:rect l="l" t="t" r="r" b="b"/>
              <a:pathLst>
                <a:path w="470" h="2504" extrusionOk="0">
                  <a:moveTo>
                    <a:pt x="235" y="0"/>
                  </a:moveTo>
                  <a:cubicBezTo>
                    <a:pt x="104" y="0"/>
                    <a:pt x="0" y="104"/>
                    <a:pt x="0" y="235"/>
                  </a:cubicBezTo>
                  <a:lnTo>
                    <a:pt x="0" y="2269"/>
                  </a:lnTo>
                  <a:cubicBezTo>
                    <a:pt x="0" y="2400"/>
                    <a:pt x="104" y="2503"/>
                    <a:pt x="235" y="2503"/>
                  </a:cubicBezTo>
                  <a:cubicBezTo>
                    <a:pt x="365" y="2503"/>
                    <a:pt x="469" y="2400"/>
                    <a:pt x="469" y="2269"/>
                  </a:cubicBezTo>
                  <a:lnTo>
                    <a:pt x="469" y="235"/>
                  </a:lnTo>
                  <a:cubicBezTo>
                    <a:pt x="469" y="104"/>
                    <a:pt x="365" y="0"/>
                    <a:pt x="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549;p66">
              <a:extLst>
                <a:ext uri="{FF2B5EF4-FFF2-40B4-BE49-F238E27FC236}">
                  <a16:creationId xmlns:a16="http://schemas.microsoft.com/office/drawing/2014/main" id="{E653F56C-85DD-6993-E81E-07F0F5F7D762}"/>
                </a:ext>
              </a:extLst>
            </p:cNvPr>
            <p:cNvSpPr/>
            <p:nvPr/>
          </p:nvSpPr>
          <p:spPr>
            <a:xfrm>
              <a:off x="6982059" y="2402665"/>
              <a:ext cx="96003" cy="18020"/>
            </a:xfrm>
            <a:custGeom>
              <a:avLst/>
              <a:gdLst/>
              <a:ahLst/>
              <a:cxnLst/>
              <a:rect l="l" t="t" r="r" b="b"/>
              <a:pathLst>
                <a:path w="2504" h="470" extrusionOk="0">
                  <a:moveTo>
                    <a:pt x="235" y="1"/>
                  </a:moveTo>
                  <a:cubicBezTo>
                    <a:pt x="109" y="1"/>
                    <a:pt x="0" y="104"/>
                    <a:pt x="0" y="235"/>
                  </a:cubicBezTo>
                  <a:cubicBezTo>
                    <a:pt x="0" y="366"/>
                    <a:pt x="109" y="470"/>
                    <a:pt x="235" y="470"/>
                  </a:cubicBezTo>
                  <a:lnTo>
                    <a:pt x="2269" y="470"/>
                  </a:lnTo>
                  <a:cubicBezTo>
                    <a:pt x="2400" y="470"/>
                    <a:pt x="2504" y="366"/>
                    <a:pt x="2504" y="235"/>
                  </a:cubicBezTo>
                  <a:cubicBezTo>
                    <a:pt x="2504" y="104"/>
                    <a:pt x="2400" y="1"/>
                    <a:pt x="22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550;p66">
              <a:extLst>
                <a:ext uri="{FF2B5EF4-FFF2-40B4-BE49-F238E27FC236}">
                  <a16:creationId xmlns:a16="http://schemas.microsoft.com/office/drawing/2014/main" id="{80AE8289-1A6E-1F53-F652-0A95600C9CD1}"/>
                </a:ext>
              </a:extLst>
            </p:cNvPr>
            <p:cNvSpPr/>
            <p:nvPr/>
          </p:nvSpPr>
          <p:spPr>
            <a:xfrm>
              <a:off x="5672451" y="3618146"/>
              <a:ext cx="18020" cy="96233"/>
            </a:xfrm>
            <a:custGeom>
              <a:avLst/>
              <a:gdLst/>
              <a:ahLst/>
              <a:cxnLst/>
              <a:rect l="l" t="t" r="r" b="b"/>
              <a:pathLst>
                <a:path w="470" h="2510" extrusionOk="0">
                  <a:moveTo>
                    <a:pt x="235" y="1"/>
                  </a:moveTo>
                  <a:cubicBezTo>
                    <a:pt x="104" y="1"/>
                    <a:pt x="1" y="110"/>
                    <a:pt x="1" y="235"/>
                  </a:cubicBezTo>
                  <a:lnTo>
                    <a:pt x="1" y="2270"/>
                  </a:lnTo>
                  <a:cubicBezTo>
                    <a:pt x="1" y="2400"/>
                    <a:pt x="104" y="2510"/>
                    <a:pt x="235" y="2510"/>
                  </a:cubicBezTo>
                  <a:cubicBezTo>
                    <a:pt x="366" y="2510"/>
                    <a:pt x="470" y="2400"/>
                    <a:pt x="470" y="2270"/>
                  </a:cubicBezTo>
                  <a:lnTo>
                    <a:pt x="470" y="235"/>
                  </a:lnTo>
                  <a:cubicBezTo>
                    <a:pt x="470" y="110"/>
                    <a:pt x="366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551;p66">
              <a:extLst>
                <a:ext uri="{FF2B5EF4-FFF2-40B4-BE49-F238E27FC236}">
                  <a16:creationId xmlns:a16="http://schemas.microsoft.com/office/drawing/2014/main" id="{B2C4F504-F5BC-E012-7657-7117C0DB55D3}"/>
                </a:ext>
              </a:extLst>
            </p:cNvPr>
            <p:cNvSpPr/>
            <p:nvPr/>
          </p:nvSpPr>
          <p:spPr>
            <a:xfrm>
              <a:off x="5633575" y="3657253"/>
              <a:ext cx="96003" cy="18020"/>
            </a:xfrm>
            <a:custGeom>
              <a:avLst/>
              <a:gdLst/>
              <a:ahLst/>
              <a:cxnLst/>
              <a:rect l="l" t="t" r="r" b="b"/>
              <a:pathLst>
                <a:path w="2504" h="470" extrusionOk="0">
                  <a:moveTo>
                    <a:pt x="235" y="1"/>
                  </a:moveTo>
                  <a:cubicBezTo>
                    <a:pt x="104" y="1"/>
                    <a:pt x="0" y="104"/>
                    <a:pt x="0" y="235"/>
                  </a:cubicBezTo>
                  <a:cubicBezTo>
                    <a:pt x="0" y="366"/>
                    <a:pt x="104" y="470"/>
                    <a:pt x="235" y="470"/>
                  </a:cubicBezTo>
                  <a:lnTo>
                    <a:pt x="2269" y="470"/>
                  </a:lnTo>
                  <a:cubicBezTo>
                    <a:pt x="2400" y="470"/>
                    <a:pt x="2504" y="366"/>
                    <a:pt x="2504" y="235"/>
                  </a:cubicBezTo>
                  <a:cubicBezTo>
                    <a:pt x="2504" y="104"/>
                    <a:pt x="2400" y="1"/>
                    <a:pt x="22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552;p66">
              <a:extLst>
                <a:ext uri="{FF2B5EF4-FFF2-40B4-BE49-F238E27FC236}">
                  <a16:creationId xmlns:a16="http://schemas.microsoft.com/office/drawing/2014/main" id="{08D3D4AA-E064-AE7B-B5F4-9D08E1A91736}"/>
                </a:ext>
              </a:extLst>
            </p:cNvPr>
            <p:cNvSpPr/>
            <p:nvPr/>
          </p:nvSpPr>
          <p:spPr>
            <a:xfrm>
              <a:off x="6381084" y="3483689"/>
              <a:ext cx="18250" cy="96042"/>
            </a:xfrm>
            <a:custGeom>
              <a:avLst/>
              <a:gdLst/>
              <a:ahLst/>
              <a:cxnLst/>
              <a:rect l="l" t="t" r="r" b="b"/>
              <a:pathLst>
                <a:path w="476" h="2505" extrusionOk="0">
                  <a:moveTo>
                    <a:pt x="235" y="1"/>
                  </a:moveTo>
                  <a:cubicBezTo>
                    <a:pt x="110" y="1"/>
                    <a:pt x="1" y="110"/>
                    <a:pt x="1" y="235"/>
                  </a:cubicBezTo>
                  <a:lnTo>
                    <a:pt x="1" y="2270"/>
                  </a:lnTo>
                  <a:cubicBezTo>
                    <a:pt x="1" y="2401"/>
                    <a:pt x="110" y="2504"/>
                    <a:pt x="235" y="2504"/>
                  </a:cubicBezTo>
                  <a:cubicBezTo>
                    <a:pt x="366" y="2504"/>
                    <a:pt x="475" y="2401"/>
                    <a:pt x="475" y="2270"/>
                  </a:cubicBezTo>
                  <a:lnTo>
                    <a:pt x="475" y="235"/>
                  </a:lnTo>
                  <a:cubicBezTo>
                    <a:pt x="475" y="110"/>
                    <a:pt x="366" y="1"/>
                    <a:pt x="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553;p66">
              <a:extLst>
                <a:ext uri="{FF2B5EF4-FFF2-40B4-BE49-F238E27FC236}">
                  <a16:creationId xmlns:a16="http://schemas.microsoft.com/office/drawing/2014/main" id="{4514B775-FAA1-3B85-9489-928CC08DF333}"/>
                </a:ext>
              </a:extLst>
            </p:cNvPr>
            <p:cNvSpPr/>
            <p:nvPr/>
          </p:nvSpPr>
          <p:spPr>
            <a:xfrm>
              <a:off x="6342208" y="3522795"/>
              <a:ext cx="96003" cy="18020"/>
            </a:xfrm>
            <a:custGeom>
              <a:avLst/>
              <a:gdLst/>
              <a:ahLst/>
              <a:cxnLst/>
              <a:rect l="l" t="t" r="r" b="b"/>
              <a:pathLst>
                <a:path w="2504" h="470" extrusionOk="0">
                  <a:moveTo>
                    <a:pt x="235" y="1"/>
                  </a:moveTo>
                  <a:cubicBezTo>
                    <a:pt x="104" y="1"/>
                    <a:pt x="0" y="104"/>
                    <a:pt x="0" y="235"/>
                  </a:cubicBezTo>
                  <a:cubicBezTo>
                    <a:pt x="0" y="366"/>
                    <a:pt x="104" y="470"/>
                    <a:pt x="235" y="470"/>
                  </a:cubicBezTo>
                  <a:lnTo>
                    <a:pt x="2269" y="470"/>
                  </a:lnTo>
                  <a:cubicBezTo>
                    <a:pt x="2400" y="470"/>
                    <a:pt x="2504" y="366"/>
                    <a:pt x="2504" y="235"/>
                  </a:cubicBezTo>
                  <a:cubicBezTo>
                    <a:pt x="2504" y="104"/>
                    <a:pt x="2400" y="1"/>
                    <a:pt x="22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554;p66">
              <a:extLst>
                <a:ext uri="{FF2B5EF4-FFF2-40B4-BE49-F238E27FC236}">
                  <a16:creationId xmlns:a16="http://schemas.microsoft.com/office/drawing/2014/main" id="{998A9451-654A-37F8-AB1D-7777DF535FE7}"/>
                </a:ext>
              </a:extLst>
            </p:cNvPr>
            <p:cNvSpPr/>
            <p:nvPr/>
          </p:nvSpPr>
          <p:spPr>
            <a:xfrm>
              <a:off x="6292213" y="2009760"/>
              <a:ext cx="18250" cy="96042"/>
            </a:xfrm>
            <a:custGeom>
              <a:avLst/>
              <a:gdLst/>
              <a:ahLst/>
              <a:cxnLst/>
              <a:rect l="l" t="t" r="r" b="b"/>
              <a:pathLst>
                <a:path w="476" h="2505" extrusionOk="0">
                  <a:moveTo>
                    <a:pt x="235" y="1"/>
                  </a:moveTo>
                  <a:cubicBezTo>
                    <a:pt x="110" y="1"/>
                    <a:pt x="1" y="104"/>
                    <a:pt x="1" y="235"/>
                  </a:cubicBezTo>
                  <a:lnTo>
                    <a:pt x="1" y="2270"/>
                  </a:lnTo>
                  <a:cubicBezTo>
                    <a:pt x="1" y="2400"/>
                    <a:pt x="110" y="2504"/>
                    <a:pt x="235" y="2504"/>
                  </a:cubicBezTo>
                  <a:cubicBezTo>
                    <a:pt x="366" y="2504"/>
                    <a:pt x="475" y="2400"/>
                    <a:pt x="475" y="2270"/>
                  </a:cubicBezTo>
                  <a:lnTo>
                    <a:pt x="475" y="235"/>
                  </a:lnTo>
                  <a:cubicBezTo>
                    <a:pt x="475" y="104"/>
                    <a:pt x="366" y="1"/>
                    <a:pt x="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555;p66">
              <a:extLst>
                <a:ext uri="{FF2B5EF4-FFF2-40B4-BE49-F238E27FC236}">
                  <a16:creationId xmlns:a16="http://schemas.microsoft.com/office/drawing/2014/main" id="{2A388321-9398-5ABC-E658-91435944DCB6}"/>
                </a:ext>
              </a:extLst>
            </p:cNvPr>
            <p:cNvSpPr/>
            <p:nvPr/>
          </p:nvSpPr>
          <p:spPr>
            <a:xfrm>
              <a:off x="6253336" y="2048675"/>
              <a:ext cx="96003" cy="18020"/>
            </a:xfrm>
            <a:custGeom>
              <a:avLst/>
              <a:gdLst/>
              <a:ahLst/>
              <a:cxnLst/>
              <a:rect l="l" t="t" r="r" b="b"/>
              <a:pathLst>
                <a:path w="2504" h="470" extrusionOk="0">
                  <a:moveTo>
                    <a:pt x="235" y="0"/>
                  </a:moveTo>
                  <a:cubicBezTo>
                    <a:pt x="104" y="0"/>
                    <a:pt x="0" y="109"/>
                    <a:pt x="0" y="235"/>
                  </a:cubicBezTo>
                  <a:cubicBezTo>
                    <a:pt x="0" y="366"/>
                    <a:pt x="104" y="469"/>
                    <a:pt x="235" y="469"/>
                  </a:cubicBezTo>
                  <a:lnTo>
                    <a:pt x="2269" y="469"/>
                  </a:lnTo>
                  <a:cubicBezTo>
                    <a:pt x="2400" y="469"/>
                    <a:pt x="2504" y="366"/>
                    <a:pt x="2504" y="235"/>
                  </a:cubicBezTo>
                  <a:cubicBezTo>
                    <a:pt x="2504" y="109"/>
                    <a:pt x="2400" y="0"/>
                    <a:pt x="2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556;p66">
              <a:extLst>
                <a:ext uri="{FF2B5EF4-FFF2-40B4-BE49-F238E27FC236}">
                  <a16:creationId xmlns:a16="http://schemas.microsoft.com/office/drawing/2014/main" id="{177FA3D6-0760-8D21-4CD4-35246556751F}"/>
                </a:ext>
              </a:extLst>
            </p:cNvPr>
            <p:cNvSpPr/>
            <p:nvPr/>
          </p:nvSpPr>
          <p:spPr>
            <a:xfrm>
              <a:off x="7398352" y="3210826"/>
              <a:ext cx="18020" cy="96003"/>
            </a:xfrm>
            <a:custGeom>
              <a:avLst/>
              <a:gdLst/>
              <a:ahLst/>
              <a:cxnLst/>
              <a:rect l="l" t="t" r="r" b="b"/>
              <a:pathLst>
                <a:path w="470" h="2504" extrusionOk="0">
                  <a:moveTo>
                    <a:pt x="235" y="1"/>
                  </a:moveTo>
                  <a:cubicBezTo>
                    <a:pt x="104" y="1"/>
                    <a:pt x="1" y="104"/>
                    <a:pt x="1" y="235"/>
                  </a:cubicBezTo>
                  <a:lnTo>
                    <a:pt x="1" y="2269"/>
                  </a:lnTo>
                  <a:cubicBezTo>
                    <a:pt x="1" y="2395"/>
                    <a:pt x="104" y="2504"/>
                    <a:pt x="235" y="2504"/>
                  </a:cubicBezTo>
                  <a:cubicBezTo>
                    <a:pt x="366" y="2504"/>
                    <a:pt x="470" y="2395"/>
                    <a:pt x="470" y="2269"/>
                  </a:cubicBezTo>
                  <a:lnTo>
                    <a:pt x="470" y="235"/>
                  </a:lnTo>
                  <a:cubicBezTo>
                    <a:pt x="470" y="104"/>
                    <a:pt x="366" y="1"/>
                    <a:pt x="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557;p66">
              <a:extLst>
                <a:ext uri="{FF2B5EF4-FFF2-40B4-BE49-F238E27FC236}">
                  <a16:creationId xmlns:a16="http://schemas.microsoft.com/office/drawing/2014/main" id="{51FB3913-276D-6918-068C-408520D6C08C}"/>
                </a:ext>
              </a:extLst>
            </p:cNvPr>
            <p:cNvSpPr/>
            <p:nvPr/>
          </p:nvSpPr>
          <p:spPr>
            <a:xfrm>
              <a:off x="7359245" y="3249741"/>
              <a:ext cx="96042" cy="18020"/>
            </a:xfrm>
            <a:custGeom>
              <a:avLst/>
              <a:gdLst/>
              <a:ahLst/>
              <a:cxnLst/>
              <a:rect l="l" t="t" r="r" b="b"/>
              <a:pathLst>
                <a:path w="2505" h="470" extrusionOk="0">
                  <a:moveTo>
                    <a:pt x="236" y="0"/>
                  </a:moveTo>
                  <a:cubicBezTo>
                    <a:pt x="105" y="0"/>
                    <a:pt x="1" y="104"/>
                    <a:pt x="1" y="235"/>
                  </a:cubicBezTo>
                  <a:cubicBezTo>
                    <a:pt x="1" y="365"/>
                    <a:pt x="105" y="469"/>
                    <a:pt x="236" y="469"/>
                  </a:cubicBezTo>
                  <a:lnTo>
                    <a:pt x="2270" y="469"/>
                  </a:lnTo>
                  <a:cubicBezTo>
                    <a:pt x="2401" y="469"/>
                    <a:pt x="2504" y="365"/>
                    <a:pt x="2504" y="235"/>
                  </a:cubicBezTo>
                  <a:cubicBezTo>
                    <a:pt x="2504" y="104"/>
                    <a:pt x="2401" y="0"/>
                    <a:pt x="22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558;p66">
              <a:extLst>
                <a:ext uri="{FF2B5EF4-FFF2-40B4-BE49-F238E27FC236}">
                  <a16:creationId xmlns:a16="http://schemas.microsoft.com/office/drawing/2014/main" id="{AA5BA525-810B-07DA-D637-3CC1F7574161}"/>
                </a:ext>
              </a:extLst>
            </p:cNvPr>
            <p:cNvSpPr/>
            <p:nvPr/>
          </p:nvSpPr>
          <p:spPr>
            <a:xfrm>
              <a:off x="6427092" y="2725714"/>
              <a:ext cx="18020" cy="96042"/>
            </a:xfrm>
            <a:custGeom>
              <a:avLst/>
              <a:gdLst/>
              <a:ahLst/>
              <a:cxnLst/>
              <a:rect l="l" t="t" r="r" b="b"/>
              <a:pathLst>
                <a:path w="470" h="2505" extrusionOk="0">
                  <a:moveTo>
                    <a:pt x="235" y="1"/>
                  </a:moveTo>
                  <a:cubicBezTo>
                    <a:pt x="110" y="1"/>
                    <a:pt x="1" y="104"/>
                    <a:pt x="1" y="235"/>
                  </a:cubicBezTo>
                  <a:lnTo>
                    <a:pt x="1" y="2270"/>
                  </a:lnTo>
                  <a:cubicBezTo>
                    <a:pt x="1" y="2400"/>
                    <a:pt x="110" y="2504"/>
                    <a:pt x="235" y="2504"/>
                  </a:cubicBezTo>
                  <a:cubicBezTo>
                    <a:pt x="366" y="2504"/>
                    <a:pt x="470" y="2400"/>
                    <a:pt x="470" y="2270"/>
                  </a:cubicBezTo>
                  <a:lnTo>
                    <a:pt x="470" y="235"/>
                  </a:lnTo>
                  <a:cubicBezTo>
                    <a:pt x="470" y="104"/>
                    <a:pt x="366" y="1"/>
                    <a:pt x="2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559;p66">
              <a:extLst>
                <a:ext uri="{FF2B5EF4-FFF2-40B4-BE49-F238E27FC236}">
                  <a16:creationId xmlns:a16="http://schemas.microsoft.com/office/drawing/2014/main" id="{6C1FFC52-6A30-D295-056A-2BAA4281E429}"/>
                </a:ext>
              </a:extLst>
            </p:cNvPr>
            <p:cNvSpPr/>
            <p:nvPr/>
          </p:nvSpPr>
          <p:spPr>
            <a:xfrm>
              <a:off x="6388215" y="2764821"/>
              <a:ext cx="96003" cy="18020"/>
            </a:xfrm>
            <a:custGeom>
              <a:avLst/>
              <a:gdLst/>
              <a:ahLst/>
              <a:cxnLst/>
              <a:rect l="l" t="t" r="r" b="b"/>
              <a:pathLst>
                <a:path w="2504" h="470" extrusionOk="0">
                  <a:moveTo>
                    <a:pt x="235" y="1"/>
                  </a:moveTo>
                  <a:cubicBezTo>
                    <a:pt x="104" y="1"/>
                    <a:pt x="0" y="104"/>
                    <a:pt x="0" y="235"/>
                  </a:cubicBezTo>
                  <a:cubicBezTo>
                    <a:pt x="0" y="361"/>
                    <a:pt x="104" y="470"/>
                    <a:pt x="235" y="470"/>
                  </a:cubicBezTo>
                  <a:lnTo>
                    <a:pt x="2269" y="470"/>
                  </a:lnTo>
                  <a:cubicBezTo>
                    <a:pt x="2400" y="470"/>
                    <a:pt x="2504" y="361"/>
                    <a:pt x="2504" y="235"/>
                  </a:cubicBezTo>
                  <a:cubicBezTo>
                    <a:pt x="2504" y="104"/>
                    <a:pt x="2400" y="1"/>
                    <a:pt x="22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3560;p66">
              <a:extLst>
                <a:ext uri="{FF2B5EF4-FFF2-40B4-BE49-F238E27FC236}">
                  <a16:creationId xmlns:a16="http://schemas.microsoft.com/office/drawing/2014/main" id="{0A17B35B-6F36-F518-6D33-9088A92DC422}"/>
                </a:ext>
              </a:extLst>
            </p:cNvPr>
            <p:cNvSpPr/>
            <p:nvPr/>
          </p:nvSpPr>
          <p:spPr>
            <a:xfrm>
              <a:off x="7975541" y="3824092"/>
              <a:ext cx="18020" cy="96042"/>
            </a:xfrm>
            <a:custGeom>
              <a:avLst/>
              <a:gdLst/>
              <a:ahLst/>
              <a:cxnLst/>
              <a:rect l="l" t="t" r="r" b="b"/>
              <a:pathLst>
                <a:path w="470" h="2505" extrusionOk="0">
                  <a:moveTo>
                    <a:pt x="235" y="1"/>
                  </a:moveTo>
                  <a:cubicBezTo>
                    <a:pt x="104" y="1"/>
                    <a:pt x="1" y="105"/>
                    <a:pt x="1" y="235"/>
                  </a:cubicBezTo>
                  <a:lnTo>
                    <a:pt x="1" y="2270"/>
                  </a:lnTo>
                  <a:cubicBezTo>
                    <a:pt x="1" y="2401"/>
                    <a:pt x="104" y="2504"/>
                    <a:pt x="235" y="2504"/>
                  </a:cubicBezTo>
                  <a:cubicBezTo>
                    <a:pt x="366" y="2504"/>
                    <a:pt x="470" y="2401"/>
                    <a:pt x="470" y="2270"/>
                  </a:cubicBezTo>
                  <a:lnTo>
                    <a:pt x="470" y="235"/>
                  </a:lnTo>
                  <a:cubicBezTo>
                    <a:pt x="470" y="105"/>
                    <a:pt x="366" y="1"/>
                    <a:pt x="2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3561;p66">
              <a:extLst>
                <a:ext uri="{FF2B5EF4-FFF2-40B4-BE49-F238E27FC236}">
                  <a16:creationId xmlns:a16="http://schemas.microsoft.com/office/drawing/2014/main" id="{E8FBF527-D040-24BA-E579-6816AAFCAC40}"/>
                </a:ext>
              </a:extLst>
            </p:cNvPr>
            <p:cNvSpPr/>
            <p:nvPr/>
          </p:nvSpPr>
          <p:spPr>
            <a:xfrm>
              <a:off x="7936434" y="3863007"/>
              <a:ext cx="96042" cy="18211"/>
            </a:xfrm>
            <a:custGeom>
              <a:avLst/>
              <a:gdLst/>
              <a:ahLst/>
              <a:cxnLst/>
              <a:rect l="l" t="t" r="r" b="b"/>
              <a:pathLst>
                <a:path w="2505" h="475" extrusionOk="0">
                  <a:moveTo>
                    <a:pt x="235" y="0"/>
                  </a:moveTo>
                  <a:cubicBezTo>
                    <a:pt x="110" y="0"/>
                    <a:pt x="1" y="109"/>
                    <a:pt x="1" y="240"/>
                  </a:cubicBezTo>
                  <a:cubicBezTo>
                    <a:pt x="1" y="366"/>
                    <a:pt x="110" y="475"/>
                    <a:pt x="235" y="475"/>
                  </a:cubicBezTo>
                  <a:lnTo>
                    <a:pt x="2270" y="475"/>
                  </a:lnTo>
                  <a:cubicBezTo>
                    <a:pt x="2401" y="475"/>
                    <a:pt x="2504" y="366"/>
                    <a:pt x="2504" y="240"/>
                  </a:cubicBezTo>
                  <a:cubicBezTo>
                    <a:pt x="2504" y="109"/>
                    <a:pt x="2401" y="0"/>
                    <a:pt x="2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3562;p66">
              <a:extLst>
                <a:ext uri="{FF2B5EF4-FFF2-40B4-BE49-F238E27FC236}">
                  <a16:creationId xmlns:a16="http://schemas.microsoft.com/office/drawing/2014/main" id="{F592C2A9-A27F-E35C-9116-44992DEBF2EA}"/>
                </a:ext>
              </a:extLst>
            </p:cNvPr>
            <p:cNvSpPr/>
            <p:nvPr/>
          </p:nvSpPr>
          <p:spPr>
            <a:xfrm>
              <a:off x="6578265" y="2136281"/>
              <a:ext cx="194077" cy="195342"/>
            </a:xfrm>
            <a:custGeom>
              <a:avLst/>
              <a:gdLst/>
              <a:ahLst/>
              <a:cxnLst/>
              <a:rect l="l" t="t" r="r" b="b"/>
              <a:pathLst>
                <a:path w="5062" h="5095" extrusionOk="0">
                  <a:moveTo>
                    <a:pt x="2204" y="0"/>
                  </a:moveTo>
                  <a:lnTo>
                    <a:pt x="1948" y="1904"/>
                  </a:lnTo>
                  <a:lnTo>
                    <a:pt x="1" y="2291"/>
                  </a:lnTo>
                  <a:lnTo>
                    <a:pt x="1784" y="3065"/>
                  </a:lnTo>
                  <a:lnTo>
                    <a:pt x="1495" y="5094"/>
                  </a:lnTo>
                  <a:lnTo>
                    <a:pt x="2842" y="3578"/>
                  </a:lnTo>
                  <a:lnTo>
                    <a:pt x="4626" y="4538"/>
                  </a:lnTo>
                  <a:lnTo>
                    <a:pt x="3655" y="2733"/>
                  </a:lnTo>
                  <a:lnTo>
                    <a:pt x="5062" y="1391"/>
                  </a:lnTo>
                  <a:lnTo>
                    <a:pt x="3104" y="1696"/>
                  </a:lnTo>
                  <a:lnTo>
                    <a:pt x="2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3563;p66">
              <a:extLst>
                <a:ext uri="{FF2B5EF4-FFF2-40B4-BE49-F238E27FC236}">
                  <a16:creationId xmlns:a16="http://schemas.microsoft.com/office/drawing/2014/main" id="{16A478ED-368F-53C2-F6AD-CC7CBA1EB4F9}"/>
                </a:ext>
              </a:extLst>
            </p:cNvPr>
            <p:cNvSpPr/>
            <p:nvPr/>
          </p:nvSpPr>
          <p:spPr>
            <a:xfrm>
              <a:off x="8123087" y="3398383"/>
              <a:ext cx="125947" cy="126560"/>
            </a:xfrm>
            <a:custGeom>
              <a:avLst/>
              <a:gdLst/>
              <a:ahLst/>
              <a:cxnLst/>
              <a:rect l="l" t="t" r="r" b="b"/>
              <a:pathLst>
                <a:path w="3285" h="3301" extrusionOk="0">
                  <a:moveTo>
                    <a:pt x="1430" y="1"/>
                  </a:moveTo>
                  <a:lnTo>
                    <a:pt x="1261" y="1233"/>
                  </a:lnTo>
                  <a:lnTo>
                    <a:pt x="1" y="1484"/>
                  </a:lnTo>
                  <a:lnTo>
                    <a:pt x="1157" y="1986"/>
                  </a:lnTo>
                  <a:lnTo>
                    <a:pt x="972" y="3300"/>
                  </a:lnTo>
                  <a:lnTo>
                    <a:pt x="1844" y="2319"/>
                  </a:lnTo>
                  <a:lnTo>
                    <a:pt x="3001" y="2940"/>
                  </a:lnTo>
                  <a:lnTo>
                    <a:pt x="2368" y="1768"/>
                  </a:lnTo>
                  <a:lnTo>
                    <a:pt x="3284" y="901"/>
                  </a:lnTo>
                  <a:lnTo>
                    <a:pt x="2013" y="1097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3564;p66">
              <a:extLst>
                <a:ext uri="{FF2B5EF4-FFF2-40B4-BE49-F238E27FC236}">
                  <a16:creationId xmlns:a16="http://schemas.microsoft.com/office/drawing/2014/main" id="{D2A2083F-2F76-8239-E0A0-F6660790A8E0}"/>
                </a:ext>
              </a:extLst>
            </p:cNvPr>
            <p:cNvSpPr/>
            <p:nvPr/>
          </p:nvSpPr>
          <p:spPr>
            <a:xfrm>
              <a:off x="5885544" y="2363136"/>
              <a:ext cx="125909" cy="126752"/>
            </a:xfrm>
            <a:custGeom>
              <a:avLst/>
              <a:gdLst/>
              <a:ahLst/>
              <a:cxnLst/>
              <a:rect l="l" t="t" r="r" b="b"/>
              <a:pathLst>
                <a:path w="3284" h="3306" extrusionOk="0">
                  <a:moveTo>
                    <a:pt x="1429" y="1"/>
                  </a:moveTo>
                  <a:lnTo>
                    <a:pt x="1265" y="1233"/>
                  </a:lnTo>
                  <a:lnTo>
                    <a:pt x="0" y="1484"/>
                  </a:lnTo>
                  <a:lnTo>
                    <a:pt x="1162" y="1991"/>
                  </a:lnTo>
                  <a:lnTo>
                    <a:pt x="971" y="3306"/>
                  </a:lnTo>
                  <a:lnTo>
                    <a:pt x="1844" y="2324"/>
                  </a:lnTo>
                  <a:lnTo>
                    <a:pt x="3000" y="2940"/>
                  </a:lnTo>
                  <a:lnTo>
                    <a:pt x="2373" y="1773"/>
                  </a:lnTo>
                  <a:lnTo>
                    <a:pt x="3283" y="901"/>
                  </a:lnTo>
                  <a:lnTo>
                    <a:pt x="2013" y="1102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3565;p66">
              <a:extLst>
                <a:ext uri="{FF2B5EF4-FFF2-40B4-BE49-F238E27FC236}">
                  <a16:creationId xmlns:a16="http://schemas.microsoft.com/office/drawing/2014/main" id="{145243FB-F318-FC3C-9A09-97E749B80A26}"/>
                </a:ext>
              </a:extLst>
            </p:cNvPr>
            <p:cNvSpPr/>
            <p:nvPr/>
          </p:nvSpPr>
          <p:spPr>
            <a:xfrm>
              <a:off x="6529152" y="3065289"/>
              <a:ext cx="193655" cy="192428"/>
            </a:xfrm>
            <a:custGeom>
              <a:avLst/>
              <a:gdLst/>
              <a:ahLst/>
              <a:cxnLst/>
              <a:rect l="l" t="t" r="r" b="b"/>
              <a:pathLst>
                <a:path w="5051" h="5019" extrusionOk="0">
                  <a:moveTo>
                    <a:pt x="3681" y="1"/>
                  </a:moveTo>
                  <a:lnTo>
                    <a:pt x="2313" y="1321"/>
                  </a:lnTo>
                  <a:lnTo>
                    <a:pt x="556" y="426"/>
                  </a:lnTo>
                  <a:lnTo>
                    <a:pt x="1467" y="2128"/>
                  </a:lnTo>
                  <a:lnTo>
                    <a:pt x="0" y="3529"/>
                  </a:lnTo>
                  <a:lnTo>
                    <a:pt x="1974" y="3175"/>
                  </a:lnTo>
                  <a:lnTo>
                    <a:pt x="2776" y="5018"/>
                  </a:lnTo>
                  <a:lnTo>
                    <a:pt x="3131" y="3017"/>
                  </a:lnTo>
                  <a:lnTo>
                    <a:pt x="5050" y="2837"/>
                  </a:lnTo>
                  <a:lnTo>
                    <a:pt x="3338" y="1871"/>
                  </a:lnTo>
                  <a:lnTo>
                    <a:pt x="36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3566;p66">
              <a:extLst>
                <a:ext uri="{FF2B5EF4-FFF2-40B4-BE49-F238E27FC236}">
                  <a16:creationId xmlns:a16="http://schemas.microsoft.com/office/drawing/2014/main" id="{E8F905DF-7E64-A668-92ED-7C415F8C46F0}"/>
                </a:ext>
              </a:extLst>
            </p:cNvPr>
            <p:cNvSpPr/>
            <p:nvPr/>
          </p:nvSpPr>
          <p:spPr>
            <a:xfrm>
              <a:off x="6000098" y="3736914"/>
              <a:ext cx="193847" cy="192390"/>
            </a:xfrm>
            <a:custGeom>
              <a:avLst/>
              <a:gdLst/>
              <a:ahLst/>
              <a:cxnLst/>
              <a:rect l="l" t="t" r="r" b="b"/>
              <a:pathLst>
                <a:path w="5056" h="5018" extrusionOk="0">
                  <a:moveTo>
                    <a:pt x="3682" y="0"/>
                  </a:moveTo>
                  <a:lnTo>
                    <a:pt x="2313" y="1320"/>
                  </a:lnTo>
                  <a:lnTo>
                    <a:pt x="562" y="425"/>
                  </a:lnTo>
                  <a:lnTo>
                    <a:pt x="1473" y="2127"/>
                  </a:lnTo>
                  <a:lnTo>
                    <a:pt x="0" y="3529"/>
                  </a:lnTo>
                  <a:lnTo>
                    <a:pt x="0" y="3529"/>
                  </a:lnTo>
                  <a:lnTo>
                    <a:pt x="1980" y="3174"/>
                  </a:lnTo>
                  <a:lnTo>
                    <a:pt x="2782" y="5018"/>
                  </a:lnTo>
                  <a:lnTo>
                    <a:pt x="3131" y="3016"/>
                  </a:lnTo>
                  <a:lnTo>
                    <a:pt x="5056" y="2836"/>
                  </a:lnTo>
                  <a:lnTo>
                    <a:pt x="3338" y="1871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3567;p66">
              <a:extLst>
                <a:ext uri="{FF2B5EF4-FFF2-40B4-BE49-F238E27FC236}">
                  <a16:creationId xmlns:a16="http://schemas.microsoft.com/office/drawing/2014/main" id="{114FEEF4-7A68-C93F-BF60-AE0037C63F6E}"/>
                </a:ext>
              </a:extLst>
            </p:cNvPr>
            <p:cNvSpPr/>
            <p:nvPr/>
          </p:nvSpPr>
          <p:spPr>
            <a:xfrm>
              <a:off x="7148425" y="1961909"/>
              <a:ext cx="193655" cy="192428"/>
            </a:xfrm>
            <a:custGeom>
              <a:avLst/>
              <a:gdLst/>
              <a:ahLst/>
              <a:cxnLst/>
              <a:rect l="l" t="t" r="r" b="b"/>
              <a:pathLst>
                <a:path w="5051" h="5019" extrusionOk="0">
                  <a:moveTo>
                    <a:pt x="3682" y="1"/>
                  </a:moveTo>
                  <a:lnTo>
                    <a:pt x="2308" y="1326"/>
                  </a:lnTo>
                  <a:lnTo>
                    <a:pt x="557" y="432"/>
                  </a:lnTo>
                  <a:lnTo>
                    <a:pt x="1468" y="2128"/>
                  </a:lnTo>
                  <a:lnTo>
                    <a:pt x="1" y="3530"/>
                  </a:lnTo>
                  <a:lnTo>
                    <a:pt x="1975" y="3180"/>
                  </a:lnTo>
                  <a:lnTo>
                    <a:pt x="2777" y="5018"/>
                  </a:lnTo>
                  <a:lnTo>
                    <a:pt x="3131" y="3022"/>
                  </a:lnTo>
                  <a:lnTo>
                    <a:pt x="5051" y="2837"/>
                  </a:lnTo>
                  <a:lnTo>
                    <a:pt x="3333" y="1877"/>
                  </a:lnTo>
                  <a:lnTo>
                    <a:pt x="36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3568;p66">
              <a:extLst>
                <a:ext uri="{FF2B5EF4-FFF2-40B4-BE49-F238E27FC236}">
                  <a16:creationId xmlns:a16="http://schemas.microsoft.com/office/drawing/2014/main" id="{34183C1C-6460-C164-9FF8-2E26F29532B5}"/>
                </a:ext>
              </a:extLst>
            </p:cNvPr>
            <p:cNvSpPr/>
            <p:nvPr/>
          </p:nvSpPr>
          <p:spPr>
            <a:xfrm>
              <a:off x="7904398" y="3236973"/>
              <a:ext cx="194499" cy="191355"/>
            </a:xfrm>
            <a:custGeom>
              <a:avLst/>
              <a:gdLst/>
              <a:ahLst/>
              <a:cxnLst/>
              <a:rect l="l" t="t" r="r" b="b"/>
              <a:pathLst>
                <a:path w="5073" h="4991" extrusionOk="0">
                  <a:moveTo>
                    <a:pt x="2733" y="0"/>
                  </a:moveTo>
                  <a:lnTo>
                    <a:pt x="1964" y="1746"/>
                  </a:lnTo>
                  <a:lnTo>
                    <a:pt x="0" y="1577"/>
                  </a:lnTo>
                  <a:lnTo>
                    <a:pt x="0" y="1577"/>
                  </a:lnTo>
                  <a:lnTo>
                    <a:pt x="1489" y="2809"/>
                  </a:lnTo>
                  <a:lnTo>
                    <a:pt x="655" y="4658"/>
                  </a:lnTo>
                  <a:lnTo>
                    <a:pt x="2356" y="3589"/>
                  </a:lnTo>
                  <a:lnTo>
                    <a:pt x="3791" y="4991"/>
                  </a:lnTo>
                  <a:lnTo>
                    <a:pt x="3360" y="3005"/>
                  </a:lnTo>
                  <a:lnTo>
                    <a:pt x="5072" y="2111"/>
                  </a:lnTo>
                  <a:lnTo>
                    <a:pt x="3120" y="1866"/>
                  </a:lnTo>
                  <a:lnTo>
                    <a:pt x="27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3569;p66">
              <a:extLst>
                <a:ext uri="{FF2B5EF4-FFF2-40B4-BE49-F238E27FC236}">
                  <a16:creationId xmlns:a16="http://schemas.microsoft.com/office/drawing/2014/main" id="{4593D5E7-CB26-1402-0B09-53288847F63D}"/>
                </a:ext>
              </a:extLst>
            </p:cNvPr>
            <p:cNvSpPr/>
            <p:nvPr/>
          </p:nvSpPr>
          <p:spPr>
            <a:xfrm>
              <a:off x="5907704" y="3064445"/>
              <a:ext cx="194499" cy="191393"/>
            </a:xfrm>
            <a:custGeom>
              <a:avLst/>
              <a:gdLst/>
              <a:ahLst/>
              <a:cxnLst/>
              <a:rect l="l" t="t" r="r" b="b"/>
              <a:pathLst>
                <a:path w="5073" h="4992" extrusionOk="0">
                  <a:moveTo>
                    <a:pt x="2727" y="1"/>
                  </a:moveTo>
                  <a:lnTo>
                    <a:pt x="1958" y="1746"/>
                  </a:lnTo>
                  <a:lnTo>
                    <a:pt x="0" y="1577"/>
                  </a:lnTo>
                  <a:lnTo>
                    <a:pt x="1484" y="2810"/>
                  </a:lnTo>
                  <a:lnTo>
                    <a:pt x="655" y="4664"/>
                  </a:lnTo>
                  <a:lnTo>
                    <a:pt x="655" y="4664"/>
                  </a:lnTo>
                  <a:lnTo>
                    <a:pt x="2351" y="3590"/>
                  </a:lnTo>
                  <a:lnTo>
                    <a:pt x="3791" y="4991"/>
                  </a:lnTo>
                  <a:lnTo>
                    <a:pt x="3791" y="4991"/>
                  </a:lnTo>
                  <a:lnTo>
                    <a:pt x="3360" y="3006"/>
                  </a:lnTo>
                  <a:lnTo>
                    <a:pt x="5072" y="2112"/>
                  </a:lnTo>
                  <a:lnTo>
                    <a:pt x="3120" y="186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3570;p66">
              <a:extLst>
                <a:ext uri="{FF2B5EF4-FFF2-40B4-BE49-F238E27FC236}">
                  <a16:creationId xmlns:a16="http://schemas.microsoft.com/office/drawing/2014/main" id="{0E701A1E-8904-8413-B968-B53CF3D70D35}"/>
                </a:ext>
              </a:extLst>
            </p:cNvPr>
            <p:cNvSpPr/>
            <p:nvPr/>
          </p:nvSpPr>
          <p:spPr>
            <a:xfrm>
              <a:off x="6949432" y="2790585"/>
              <a:ext cx="368486" cy="108502"/>
            </a:xfrm>
            <a:custGeom>
              <a:avLst/>
              <a:gdLst/>
              <a:ahLst/>
              <a:cxnLst/>
              <a:rect l="l" t="t" r="r" b="b"/>
              <a:pathLst>
                <a:path w="9611" h="2830" extrusionOk="0">
                  <a:moveTo>
                    <a:pt x="2335" y="0"/>
                  </a:moveTo>
                  <a:cubicBezTo>
                    <a:pt x="1885" y="0"/>
                    <a:pt x="1451" y="109"/>
                    <a:pt x="1080" y="321"/>
                  </a:cubicBezTo>
                  <a:cubicBezTo>
                    <a:pt x="415" y="703"/>
                    <a:pt x="0" y="1412"/>
                    <a:pt x="17" y="2126"/>
                  </a:cubicBezTo>
                  <a:cubicBezTo>
                    <a:pt x="22" y="2184"/>
                    <a:pt x="67" y="2236"/>
                    <a:pt x="128" y="2236"/>
                  </a:cubicBezTo>
                  <a:cubicBezTo>
                    <a:pt x="131" y="2236"/>
                    <a:pt x="134" y="2236"/>
                    <a:pt x="137" y="2235"/>
                  </a:cubicBezTo>
                  <a:cubicBezTo>
                    <a:pt x="197" y="2235"/>
                    <a:pt x="251" y="2181"/>
                    <a:pt x="246" y="2121"/>
                  </a:cubicBezTo>
                  <a:cubicBezTo>
                    <a:pt x="229" y="1499"/>
                    <a:pt x="611" y="856"/>
                    <a:pt x="1195" y="523"/>
                  </a:cubicBezTo>
                  <a:cubicBezTo>
                    <a:pt x="1532" y="328"/>
                    <a:pt x="1927" y="228"/>
                    <a:pt x="2338" y="228"/>
                  </a:cubicBezTo>
                  <a:cubicBezTo>
                    <a:pt x="2593" y="228"/>
                    <a:pt x="2853" y="266"/>
                    <a:pt x="3109" y="343"/>
                  </a:cubicBezTo>
                  <a:cubicBezTo>
                    <a:pt x="3824" y="556"/>
                    <a:pt x="4440" y="1041"/>
                    <a:pt x="4991" y="1472"/>
                  </a:cubicBezTo>
                  <a:cubicBezTo>
                    <a:pt x="5580" y="1930"/>
                    <a:pt x="6191" y="2410"/>
                    <a:pt x="6921" y="2645"/>
                  </a:cubicBezTo>
                  <a:cubicBezTo>
                    <a:pt x="7276" y="2759"/>
                    <a:pt x="7701" y="2830"/>
                    <a:pt x="8127" y="2830"/>
                  </a:cubicBezTo>
                  <a:cubicBezTo>
                    <a:pt x="8650" y="2830"/>
                    <a:pt x="9168" y="2726"/>
                    <a:pt x="9545" y="2481"/>
                  </a:cubicBezTo>
                  <a:cubicBezTo>
                    <a:pt x="9594" y="2443"/>
                    <a:pt x="9610" y="2372"/>
                    <a:pt x="9577" y="2317"/>
                  </a:cubicBezTo>
                  <a:cubicBezTo>
                    <a:pt x="9554" y="2287"/>
                    <a:pt x="9517" y="2269"/>
                    <a:pt x="9481" y="2269"/>
                  </a:cubicBezTo>
                  <a:cubicBezTo>
                    <a:pt x="9460" y="2269"/>
                    <a:pt x="9438" y="2276"/>
                    <a:pt x="9419" y="2290"/>
                  </a:cubicBezTo>
                  <a:cubicBezTo>
                    <a:pt x="9089" y="2508"/>
                    <a:pt x="8616" y="2599"/>
                    <a:pt x="8138" y="2599"/>
                  </a:cubicBezTo>
                  <a:cubicBezTo>
                    <a:pt x="7732" y="2599"/>
                    <a:pt x="7323" y="2534"/>
                    <a:pt x="6992" y="2426"/>
                  </a:cubicBezTo>
                  <a:cubicBezTo>
                    <a:pt x="6300" y="2208"/>
                    <a:pt x="5705" y="1739"/>
                    <a:pt x="5127" y="1287"/>
                  </a:cubicBezTo>
                  <a:cubicBezTo>
                    <a:pt x="4565" y="845"/>
                    <a:pt x="3933" y="348"/>
                    <a:pt x="3175" y="125"/>
                  </a:cubicBezTo>
                  <a:cubicBezTo>
                    <a:pt x="2896" y="42"/>
                    <a:pt x="2612" y="0"/>
                    <a:pt x="2335" y="0"/>
                  </a:cubicBezTo>
                  <a:close/>
                </a:path>
              </a:pathLst>
            </a:custGeom>
            <a:solidFill>
              <a:srgbClr val="8E4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3571;p66">
              <a:extLst>
                <a:ext uri="{FF2B5EF4-FFF2-40B4-BE49-F238E27FC236}">
                  <a16:creationId xmlns:a16="http://schemas.microsoft.com/office/drawing/2014/main" id="{D2029F80-485E-9C60-90C3-529422D8DBE2}"/>
                </a:ext>
              </a:extLst>
            </p:cNvPr>
            <p:cNvSpPr/>
            <p:nvPr/>
          </p:nvSpPr>
          <p:spPr>
            <a:xfrm>
              <a:off x="6931029" y="2775633"/>
              <a:ext cx="57970" cy="68705"/>
            </a:xfrm>
            <a:custGeom>
              <a:avLst/>
              <a:gdLst/>
              <a:ahLst/>
              <a:cxnLst/>
              <a:rect l="l" t="t" r="r" b="b"/>
              <a:pathLst>
                <a:path w="1512" h="1792" extrusionOk="0">
                  <a:moveTo>
                    <a:pt x="1385" y="0"/>
                  </a:moveTo>
                  <a:cubicBezTo>
                    <a:pt x="1378" y="0"/>
                    <a:pt x="1371" y="1"/>
                    <a:pt x="1364" y="2"/>
                  </a:cubicBezTo>
                  <a:cubicBezTo>
                    <a:pt x="982" y="89"/>
                    <a:pt x="639" y="302"/>
                    <a:pt x="393" y="602"/>
                  </a:cubicBezTo>
                  <a:cubicBezTo>
                    <a:pt x="148" y="908"/>
                    <a:pt x="6" y="1289"/>
                    <a:pt x="6" y="1677"/>
                  </a:cubicBezTo>
                  <a:cubicBezTo>
                    <a:pt x="0" y="1742"/>
                    <a:pt x="55" y="1791"/>
                    <a:pt x="115" y="1791"/>
                  </a:cubicBezTo>
                  <a:lnTo>
                    <a:pt x="120" y="1791"/>
                  </a:lnTo>
                  <a:cubicBezTo>
                    <a:pt x="180" y="1791"/>
                    <a:pt x="230" y="1742"/>
                    <a:pt x="235" y="1677"/>
                  </a:cubicBezTo>
                  <a:cubicBezTo>
                    <a:pt x="235" y="1338"/>
                    <a:pt x="355" y="1011"/>
                    <a:pt x="568" y="749"/>
                  </a:cubicBezTo>
                  <a:cubicBezTo>
                    <a:pt x="780" y="488"/>
                    <a:pt x="1080" y="302"/>
                    <a:pt x="1413" y="226"/>
                  </a:cubicBezTo>
                  <a:cubicBezTo>
                    <a:pt x="1473" y="215"/>
                    <a:pt x="1511" y="155"/>
                    <a:pt x="1500" y="89"/>
                  </a:cubicBezTo>
                  <a:cubicBezTo>
                    <a:pt x="1486" y="36"/>
                    <a:pt x="1437" y="0"/>
                    <a:pt x="1385" y="0"/>
                  </a:cubicBezTo>
                  <a:close/>
                </a:path>
              </a:pathLst>
            </a:custGeom>
            <a:solidFill>
              <a:srgbClr val="8E4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3572;p66">
              <a:extLst>
                <a:ext uri="{FF2B5EF4-FFF2-40B4-BE49-F238E27FC236}">
                  <a16:creationId xmlns:a16="http://schemas.microsoft.com/office/drawing/2014/main" id="{6CB3A656-7E02-A0AD-9479-F0577F203C10}"/>
                </a:ext>
              </a:extLst>
            </p:cNvPr>
            <p:cNvSpPr/>
            <p:nvPr/>
          </p:nvSpPr>
          <p:spPr>
            <a:xfrm>
              <a:off x="7267882" y="2815966"/>
              <a:ext cx="102905" cy="58047"/>
            </a:xfrm>
            <a:custGeom>
              <a:avLst/>
              <a:gdLst/>
              <a:ahLst/>
              <a:cxnLst/>
              <a:rect l="l" t="t" r="r" b="b"/>
              <a:pathLst>
                <a:path w="2684" h="1514" extrusionOk="0">
                  <a:moveTo>
                    <a:pt x="2557" y="1"/>
                  </a:moveTo>
                  <a:cubicBezTo>
                    <a:pt x="2521" y="1"/>
                    <a:pt x="2484" y="18"/>
                    <a:pt x="2460" y="52"/>
                  </a:cubicBezTo>
                  <a:cubicBezTo>
                    <a:pt x="1931" y="804"/>
                    <a:pt x="1031" y="1279"/>
                    <a:pt x="110" y="1284"/>
                  </a:cubicBezTo>
                  <a:cubicBezTo>
                    <a:pt x="50" y="1284"/>
                    <a:pt x="1" y="1339"/>
                    <a:pt x="1" y="1399"/>
                  </a:cubicBezTo>
                  <a:cubicBezTo>
                    <a:pt x="1" y="1464"/>
                    <a:pt x="50" y="1513"/>
                    <a:pt x="115" y="1513"/>
                  </a:cubicBezTo>
                  <a:cubicBezTo>
                    <a:pt x="1108" y="1508"/>
                    <a:pt x="2079" y="995"/>
                    <a:pt x="2646" y="183"/>
                  </a:cubicBezTo>
                  <a:cubicBezTo>
                    <a:pt x="2684" y="128"/>
                    <a:pt x="2673" y="57"/>
                    <a:pt x="2619" y="19"/>
                  </a:cubicBezTo>
                  <a:cubicBezTo>
                    <a:pt x="2600" y="7"/>
                    <a:pt x="2579" y="1"/>
                    <a:pt x="2557" y="1"/>
                  </a:cubicBezTo>
                  <a:close/>
                </a:path>
              </a:pathLst>
            </a:custGeom>
            <a:solidFill>
              <a:srgbClr val="8E4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3573;p66">
              <a:extLst>
                <a:ext uri="{FF2B5EF4-FFF2-40B4-BE49-F238E27FC236}">
                  <a16:creationId xmlns:a16="http://schemas.microsoft.com/office/drawing/2014/main" id="{E3ADDC6E-206D-A7C0-EA79-14DB57BC2598}"/>
                </a:ext>
              </a:extLst>
            </p:cNvPr>
            <p:cNvSpPr/>
            <p:nvPr/>
          </p:nvSpPr>
          <p:spPr>
            <a:xfrm>
              <a:off x="7147457" y="2874280"/>
              <a:ext cx="144503" cy="52411"/>
            </a:xfrm>
            <a:custGeom>
              <a:avLst/>
              <a:gdLst/>
              <a:ahLst/>
              <a:cxnLst/>
              <a:rect l="l" t="t" r="r" b="b"/>
              <a:pathLst>
                <a:path w="3769" h="1367" extrusionOk="0">
                  <a:moveTo>
                    <a:pt x="129" y="1"/>
                  </a:moveTo>
                  <a:cubicBezTo>
                    <a:pt x="98" y="1"/>
                    <a:pt x="67" y="13"/>
                    <a:pt x="44" y="36"/>
                  </a:cubicBezTo>
                  <a:cubicBezTo>
                    <a:pt x="0" y="85"/>
                    <a:pt x="6" y="156"/>
                    <a:pt x="55" y="200"/>
                  </a:cubicBezTo>
                  <a:cubicBezTo>
                    <a:pt x="873" y="947"/>
                    <a:pt x="1969" y="1367"/>
                    <a:pt x="3071" y="1367"/>
                  </a:cubicBezTo>
                  <a:cubicBezTo>
                    <a:pt x="3273" y="1367"/>
                    <a:pt x="3469" y="1351"/>
                    <a:pt x="3665" y="1323"/>
                  </a:cubicBezTo>
                  <a:cubicBezTo>
                    <a:pt x="3725" y="1318"/>
                    <a:pt x="3769" y="1258"/>
                    <a:pt x="3763" y="1198"/>
                  </a:cubicBezTo>
                  <a:cubicBezTo>
                    <a:pt x="3754" y="1139"/>
                    <a:pt x="3704" y="1098"/>
                    <a:pt x="3651" y="1098"/>
                  </a:cubicBezTo>
                  <a:cubicBezTo>
                    <a:pt x="3645" y="1098"/>
                    <a:pt x="3639" y="1099"/>
                    <a:pt x="3632" y="1100"/>
                  </a:cubicBezTo>
                  <a:cubicBezTo>
                    <a:pt x="3446" y="1125"/>
                    <a:pt x="3259" y="1138"/>
                    <a:pt x="3072" y="1138"/>
                  </a:cubicBezTo>
                  <a:cubicBezTo>
                    <a:pt x="2025" y="1138"/>
                    <a:pt x="985" y="743"/>
                    <a:pt x="207" y="31"/>
                  </a:cubicBezTo>
                  <a:cubicBezTo>
                    <a:pt x="184" y="10"/>
                    <a:pt x="157" y="1"/>
                    <a:pt x="129" y="1"/>
                  </a:cubicBezTo>
                  <a:close/>
                </a:path>
              </a:pathLst>
            </a:custGeom>
            <a:solidFill>
              <a:srgbClr val="8E4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3574;p66">
              <a:extLst>
                <a:ext uri="{FF2B5EF4-FFF2-40B4-BE49-F238E27FC236}">
                  <a16:creationId xmlns:a16="http://schemas.microsoft.com/office/drawing/2014/main" id="{847900F3-7E26-3151-4466-C6958DD94EE9}"/>
                </a:ext>
              </a:extLst>
            </p:cNvPr>
            <p:cNvSpPr/>
            <p:nvPr/>
          </p:nvSpPr>
          <p:spPr>
            <a:xfrm>
              <a:off x="7170882" y="2990680"/>
              <a:ext cx="97460" cy="47465"/>
            </a:xfrm>
            <a:custGeom>
              <a:avLst/>
              <a:gdLst/>
              <a:ahLst/>
              <a:cxnLst/>
              <a:rect l="l" t="t" r="r" b="b"/>
              <a:pathLst>
                <a:path w="2542" h="1238" extrusionOk="0">
                  <a:moveTo>
                    <a:pt x="130" y="0"/>
                  </a:moveTo>
                  <a:cubicBezTo>
                    <a:pt x="114" y="0"/>
                    <a:pt x="98" y="3"/>
                    <a:pt x="82" y="11"/>
                  </a:cubicBezTo>
                  <a:cubicBezTo>
                    <a:pt x="27" y="38"/>
                    <a:pt x="0" y="103"/>
                    <a:pt x="27" y="163"/>
                  </a:cubicBezTo>
                  <a:cubicBezTo>
                    <a:pt x="229" y="600"/>
                    <a:pt x="600" y="949"/>
                    <a:pt x="1053" y="1123"/>
                  </a:cubicBezTo>
                  <a:cubicBezTo>
                    <a:pt x="1260" y="1200"/>
                    <a:pt x="1484" y="1238"/>
                    <a:pt x="1702" y="1238"/>
                  </a:cubicBezTo>
                  <a:cubicBezTo>
                    <a:pt x="1958" y="1238"/>
                    <a:pt x="2220" y="1183"/>
                    <a:pt x="2454" y="1080"/>
                  </a:cubicBezTo>
                  <a:cubicBezTo>
                    <a:pt x="2514" y="1052"/>
                    <a:pt x="2542" y="987"/>
                    <a:pt x="2514" y="927"/>
                  </a:cubicBezTo>
                  <a:cubicBezTo>
                    <a:pt x="2494" y="887"/>
                    <a:pt x="2454" y="862"/>
                    <a:pt x="2410" y="862"/>
                  </a:cubicBezTo>
                  <a:cubicBezTo>
                    <a:pt x="2394" y="862"/>
                    <a:pt x="2378" y="865"/>
                    <a:pt x="2362" y="872"/>
                  </a:cubicBezTo>
                  <a:cubicBezTo>
                    <a:pt x="2153" y="963"/>
                    <a:pt x="1928" y="1010"/>
                    <a:pt x="1702" y="1010"/>
                  </a:cubicBezTo>
                  <a:cubicBezTo>
                    <a:pt x="1509" y="1010"/>
                    <a:pt x="1316" y="976"/>
                    <a:pt x="1134" y="905"/>
                  </a:cubicBezTo>
                  <a:cubicBezTo>
                    <a:pt x="736" y="758"/>
                    <a:pt x="409" y="452"/>
                    <a:pt x="235" y="71"/>
                  </a:cubicBezTo>
                  <a:cubicBezTo>
                    <a:pt x="214" y="26"/>
                    <a:pt x="174" y="0"/>
                    <a:pt x="130" y="0"/>
                  </a:cubicBezTo>
                  <a:close/>
                </a:path>
              </a:pathLst>
            </a:custGeom>
            <a:solidFill>
              <a:srgbClr val="8E4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3575;p66">
              <a:extLst>
                <a:ext uri="{FF2B5EF4-FFF2-40B4-BE49-F238E27FC236}">
                  <a16:creationId xmlns:a16="http://schemas.microsoft.com/office/drawing/2014/main" id="{DCA05526-6789-3264-E56B-A911F8942193}"/>
                </a:ext>
              </a:extLst>
            </p:cNvPr>
            <p:cNvSpPr/>
            <p:nvPr/>
          </p:nvSpPr>
          <p:spPr>
            <a:xfrm>
              <a:off x="7206001" y="3036764"/>
              <a:ext cx="74265" cy="25649"/>
            </a:xfrm>
            <a:custGeom>
              <a:avLst/>
              <a:gdLst/>
              <a:ahLst/>
              <a:cxnLst/>
              <a:rect l="l" t="t" r="r" b="b"/>
              <a:pathLst>
                <a:path w="1937" h="669" extrusionOk="0">
                  <a:moveTo>
                    <a:pt x="1811" y="1"/>
                  </a:moveTo>
                  <a:cubicBezTo>
                    <a:pt x="1779" y="1"/>
                    <a:pt x="1747" y="15"/>
                    <a:pt x="1724" y="41"/>
                  </a:cubicBezTo>
                  <a:cubicBezTo>
                    <a:pt x="1538" y="248"/>
                    <a:pt x="1277" y="390"/>
                    <a:pt x="998" y="428"/>
                  </a:cubicBezTo>
                  <a:cubicBezTo>
                    <a:pt x="941" y="437"/>
                    <a:pt x="883" y="442"/>
                    <a:pt x="826" y="442"/>
                  </a:cubicBezTo>
                  <a:cubicBezTo>
                    <a:pt x="602" y="442"/>
                    <a:pt x="378" y="376"/>
                    <a:pt x="191" y="259"/>
                  </a:cubicBezTo>
                  <a:cubicBezTo>
                    <a:pt x="171" y="245"/>
                    <a:pt x="149" y="239"/>
                    <a:pt x="127" y="239"/>
                  </a:cubicBezTo>
                  <a:cubicBezTo>
                    <a:pt x="89" y="239"/>
                    <a:pt x="54" y="258"/>
                    <a:pt x="33" y="292"/>
                  </a:cubicBezTo>
                  <a:cubicBezTo>
                    <a:pt x="0" y="347"/>
                    <a:pt x="17" y="418"/>
                    <a:pt x="71" y="450"/>
                  </a:cubicBezTo>
                  <a:cubicBezTo>
                    <a:pt x="295" y="592"/>
                    <a:pt x="568" y="668"/>
                    <a:pt x="835" y="668"/>
                  </a:cubicBezTo>
                  <a:cubicBezTo>
                    <a:pt x="900" y="668"/>
                    <a:pt x="966" y="668"/>
                    <a:pt x="1031" y="658"/>
                  </a:cubicBezTo>
                  <a:cubicBezTo>
                    <a:pt x="1358" y="608"/>
                    <a:pt x="1675" y="439"/>
                    <a:pt x="1898" y="188"/>
                  </a:cubicBezTo>
                  <a:cubicBezTo>
                    <a:pt x="1936" y="145"/>
                    <a:pt x="1936" y="74"/>
                    <a:pt x="1887" y="30"/>
                  </a:cubicBezTo>
                  <a:cubicBezTo>
                    <a:pt x="1865" y="10"/>
                    <a:pt x="1838" y="1"/>
                    <a:pt x="1811" y="1"/>
                  </a:cubicBezTo>
                  <a:close/>
                </a:path>
              </a:pathLst>
            </a:custGeom>
            <a:solidFill>
              <a:srgbClr val="8E4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3576;p66">
              <a:extLst>
                <a:ext uri="{FF2B5EF4-FFF2-40B4-BE49-F238E27FC236}">
                  <a16:creationId xmlns:a16="http://schemas.microsoft.com/office/drawing/2014/main" id="{3180434F-25AB-E3E6-3213-C05A779E0A41}"/>
                </a:ext>
              </a:extLst>
            </p:cNvPr>
            <p:cNvSpPr/>
            <p:nvPr/>
          </p:nvSpPr>
          <p:spPr>
            <a:xfrm>
              <a:off x="6973701" y="2855571"/>
              <a:ext cx="100604" cy="44589"/>
            </a:xfrm>
            <a:custGeom>
              <a:avLst/>
              <a:gdLst/>
              <a:ahLst/>
              <a:cxnLst/>
              <a:rect l="l" t="t" r="r" b="b"/>
              <a:pathLst>
                <a:path w="2624" h="1163" extrusionOk="0">
                  <a:moveTo>
                    <a:pt x="807" y="1"/>
                  </a:moveTo>
                  <a:cubicBezTo>
                    <a:pt x="547" y="1"/>
                    <a:pt x="281" y="69"/>
                    <a:pt x="55" y="246"/>
                  </a:cubicBezTo>
                  <a:cubicBezTo>
                    <a:pt x="6" y="284"/>
                    <a:pt x="0" y="355"/>
                    <a:pt x="38" y="404"/>
                  </a:cubicBezTo>
                  <a:cubicBezTo>
                    <a:pt x="61" y="433"/>
                    <a:pt x="95" y="449"/>
                    <a:pt x="129" y="449"/>
                  </a:cubicBezTo>
                  <a:cubicBezTo>
                    <a:pt x="153" y="449"/>
                    <a:pt x="176" y="442"/>
                    <a:pt x="196" y="426"/>
                  </a:cubicBezTo>
                  <a:cubicBezTo>
                    <a:pt x="359" y="297"/>
                    <a:pt x="577" y="232"/>
                    <a:pt x="812" y="232"/>
                  </a:cubicBezTo>
                  <a:cubicBezTo>
                    <a:pt x="994" y="232"/>
                    <a:pt x="1186" y="271"/>
                    <a:pt x="1369" y="350"/>
                  </a:cubicBezTo>
                  <a:cubicBezTo>
                    <a:pt x="1773" y="519"/>
                    <a:pt x="2100" y="830"/>
                    <a:pt x="2416" y="1135"/>
                  </a:cubicBezTo>
                  <a:cubicBezTo>
                    <a:pt x="2438" y="1157"/>
                    <a:pt x="2465" y="1162"/>
                    <a:pt x="2492" y="1162"/>
                  </a:cubicBezTo>
                  <a:cubicBezTo>
                    <a:pt x="2525" y="1162"/>
                    <a:pt x="2558" y="1151"/>
                    <a:pt x="2580" y="1130"/>
                  </a:cubicBezTo>
                  <a:cubicBezTo>
                    <a:pt x="2623" y="1080"/>
                    <a:pt x="2618" y="1010"/>
                    <a:pt x="2574" y="966"/>
                  </a:cubicBezTo>
                  <a:cubicBezTo>
                    <a:pt x="2258" y="666"/>
                    <a:pt x="1898" y="328"/>
                    <a:pt x="1462" y="137"/>
                  </a:cubicBezTo>
                  <a:cubicBezTo>
                    <a:pt x="1272" y="57"/>
                    <a:pt x="1042" y="1"/>
                    <a:pt x="807" y="1"/>
                  </a:cubicBezTo>
                  <a:close/>
                </a:path>
              </a:pathLst>
            </a:custGeom>
            <a:solidFill>
              <a:srgbClr val="8E4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3577;p66">
              <a:extLst>
                <a:ext uri="{FF2B5EF4-FFF2-40B4-BE49-F238E27FC236}">
                  <a16:creationId xmlns:a16="http://schemas.microsoft.com/office/drawing/2014/main" id="{CE8C83FB-8264-AE10-3C4E-335972694FCE}"/>
                </a:ext>
              </a:extLst>
            </p:cNvPr>
            <p:cNvSpPr/>
            <p:nvPr/>
          </p:nvSpPr>
          <p:spPr>
            <a:xfrm>
              <a:off x="7273518" y="2936199"/>
              <a:ext cx="54826" cy="21470"/>
            </a:xfrm>
            <a:custGeom>
              <a:avLst/>
              <a:gdLst/>
              <a:ahLst/>
              <a:cxnLst/>
              <a:rect l="l" t="t" r="r" b="b"/>
              <a:pathLst>
                <a:path w="1430" h="560" extrusionOk="0">
                  <a:moveTo>
                    <a:pt x="1304" y="0"/>
                  </a:moveTo>
                  <a:cubicBezTo>
                    <a:pt x="1277" y="0"/>
                    <a:pt x="1250" y="10"/>
                    <a:pt x="1228" y="30"/>
                  </a:cubicBezTo>
                  <a:cubicBezTo>
                    <a:pt x="995" y="225"/>
                    <a:pt x="686" y="330"/>
                    <a:pt x="383" y="330"/>
                  </a:cubicBezTo>
                  <a:cubicBezTo>
                    <a:pt x="304" y="330"/>
                    <a:pt x="225" y="323"/>
                    <a:pt x="148" y="308"/>
                  </a:cubicBezTo>
                  <a:cubicBezTo>
                    <a:pt x="141" y="307"/>
                    <a:pt x="133" y="306"/>
                    <a:pt x="126" y="306"/>
                  </a:cubicBezTo>
                  <a:cubicBezTo>
                    <a:pt x="70" y="306"/>
                    <a:pt x="21" y="342"/>
                    <a:pt x="12" y="395"/>
                  </a:cubicBezTo>
                  <a:cubicBezTo>
                    <a:pt x="1" y="461"/>
                    <a:pt x="39" y="521"/>
                    <a:pt x="99" y="532"/>
                  </a:cubicBezTo>
                  <a:cubicBezTo>
                    <a:pt x="197" y="548"/>
                    <a:pt x="295" y="559"/>
                    <a:pt x="394" y="559"/>
                  </a:cubicBezTo>
                  <a:cubicBezTo>
                    <a:pt x="748" y="559"/>
                    <a:pt x="1097" y="434"/>
                    <a:pt x="1375" y="205"/>
                  </a:cubicBezTo>
                  <a:cubicBezTo>
                    <a:pt x="1424" y="161"/>
                    <a:pt x="1430" y="90"/>
                    <a:pt x="1386" y="41"/>
                  </a:cubicBezTo>
                  <a:cubicBezTo>
                    <a:pt x="1365" y="14"/>
                    <a:pt x="1335" y="0"/>
                    <a:pt x="1304" y="0"/>
                  </a:cubicBezTo>
                  <a:close/>
                </a:path>
              </a:pathLst>
            </a:custGeom>
            <a:solidFill>
              <a:srgbClr val="8E4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3578;p66">
              <a:extLst>
                <a:ext uri="{FF2B5EF4-FFF2-40B4-BE49-F238E27FC236}">
                  <a16:creationId xmlns:a16="http://schemas.microsoft.com/office/drawing/2014/main" id="{7333BEF0-0B8B-05FB-0651-A58FE0E1AC41}"/>
                </a:ext>
              </a:extLst>
            </p:cNvPr>
            <p:cNvSpPr/>
            <p:nvPr/>
          </p:nvSpPr>
          <p:spPr>
            <a:xfrm>
              <a:off x="7134076" y="2759798"/>
              <a:ext cx="83236" cy="44168"/>
            </a:xfrm>
            <a:custGeom>
              <a:avLst/>
              <a:gdLst/>
              <a:ahLst/>
              <a:cxnLst/>
              <a:rect l="l" t="t" r="r" b="b"/>
              <a:pathLst>
                <a:path w="2171" h="1152" extrusionOk="0">
                  <a:moveTo>
                    <a:pt x="126" y="0"/>
                  </a:moveTo>
                  <a:cubicBezTo>
                    <a:pt x="65" y="0"/>
                    <a:pt x="16" y="43"/>
                    <a:pt x="11" y="104"/>
                  </a:cubicBezTo>
                  <a:cubicBezTo>
                    <a:pt x="0" y="170"/>
                    <a:pt x="49" y="224"/>
                    <a:pt x="109" y="230"/>
                  </a:cubicBezTo>
                  <a:cubicBezTo>
                    <a:pt x="775" y="301"/>
                    <a:pt x="1402" y="606"/>
                    <a:pt x="1871" y="1081"/>
                  </a:cubicBezTo>
                  <a:cubicBezTo>
                    <a:pt x="1909" y="1119"/>
                    <a:pt x="1953" y="1130"/>
                    <a:pt x="1974" y="1135"/>
                  </a:cubicBezTo>
                  <a:lnTo>
                    <a:pt x="1985" y="1135"/>
                  </a:lnTo>
                  <a:cubicBezTo>
                    <a:pt x="2002" y="1146"/>
                    <a:pt x="2018" y="1151"/>
                    <a:pt x="2040" y="1151"/>
                  </a:cubicBezTo>
                  <a:cubicBezTo>
                    <a:pt x="2078" y="1151"/>
                    <a:pt x="2122" y="1124"/>
                    <a:pt x="2138" y="1086"/>
                  </a:cubicBezTo>
                  <a:cubicBezTo>
                    <a:pt x="2171" y="1031"/>
                    <a:pt x="2144" y="961"/>
                    <a:pt x="2089" y="933"/>
                  </a:cubicBezTo>
                  <a:cubicBezTo>
                    <a:pt x="2067" y="922"/>
                    <a:pt x="2045" y="917"/>
                    <a:pt x="2029" y="911"/>
                  </a:cubicBezTo>
                  <a:lnTo>
                    <a:pt x="2024" y="911"/>
                  </a:lnTo>
                  <a:cubicBezTo>
                    <a:pt x="1516" y="404"/>
                    <a:pt x="846" y="83"/>
                    <a:pt x="137" y="1"/>
                  </a:cubicBezTo>
                  <a:cubicBezTo>
                    <a:pt x="133" y="0"/>
                    <a:pt x="129" y="0"/>
                    <a:pt x="126" y="0"/>
                  </a:cubicBezTo>
                  <a:close/>
                </a:path>
              </a:pathLst>
            </a:custGeom>
            <a:solidFill>
              <a:srgbClr val="8E4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3579;p66">
              <a:extLst>
                <a:ext uri="{FF2B5EF4-FFF2-40B4-BE49-F238E27FC236}">
                  <a16:creationId xmlns:a16="http://schemas.microsoft.com/office/drawing/2014/main" id="{DB78732F-AF92-410D-3826-1379BBCB68ED}"/>
                </a:ext>
              </a:extLst>
            </p:cNvPr>
            <p:cNvSpPr/>
            <p:nvPr/>
          </p:nvSpPr>
          <p:spPr>
            <a:xfrm>
              <a:off x="7214781" y="3129162"/>
              <a:ext cx="58584" cy="63529"/>
            </a:xfrm>
            <a:custGeom>
              <a:avLst/>
              <a:gdLst/>
              <a:ahLst/>
              <a:cxnLst/>
              <a:rect l="l" t="t" r="r" b="b"/>
              <a:pathLst>
                <a:path w="1528" h="1657" extrusionOk="0">
                  <a:moveTo>
                    <a:pt x="1400" y="1"/>
                  </a:moveTo>
                  <a:cubicBezTo>
                    <a:pt x="1355" y="1"/>
                    <a:pt x="1313" y="24"/>
                    <a:pt x="1293" y="69"/>
                  </a:cubicBezTo>
                  <a:cubicBezTo>
                    <a:pt x="955" y="784"/>
                    <a:pt x="551" y="1242"/>
                    <a:pt x="88" y="1433"/>
                  </a:cubicBezTo>
                  <a:cubicBezTo>
                    <a:pt x="28" y="1460"/>
                    <a:pt x="0" y="1525"/>
                    <a:pt x="28" y="1585"/>
                  </a:cubicBezTo>
                  <a:cubicBezTo>
                    <a:pt x="44" y="1629"/>
                    <a:pt x="88" y="1656"/>
                    <a:pt x="131" y="1656"/>
                  </a:cubicBezTo>
                  <a:cubicBezTo>
                    <a:pt x="148" y="1656"/>
                    <a:pt x="159" y="1651"/>
                    <a:pt x="175" y="1645"/>
                  </a:cubicBezTo>
                  <a:cubicBezTo>
                    <a:pt x="693" y="1433"/>
                    <a:pt x="1140" y="936"/>
                    <a:pt x="1500" y="162"/>
                  </a:cubicBezTo>
                  <a:cubicBezTo>
                    <a:pt x="1527" y="107"/>
                    <a:pt x="1500" y="36"/>
                    <a:pt x="1446" y="9"/>
                  </a:cubicBezTo>
                  <a:cubicBezTo>
                    <a:pt x="1430" y="4"/>
                    <a:pt x="1415" y="1"/>
                    <a:pt x="1400" y="1"/>
                  </a:cubicBezTo>
                  <a:close/>
                </a:path>
              </a:pathLst>
            </a:custGeom>
            <a:solidFill>
              <a:srgbClr val="8E4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3580;p66">
              <a:extLst>
                <a:ext uri="{FF2B5EF4-FFF2-40B4-BE49-F238E27FC236}">
                  <a16:creationId xmlns:a16="http://schemas.microsoft.com/office/drawing/2014/main" id="{C4CD8688-9278-9337-C089-AE5CBA85C012}"/>
                </a:ext>
              </a:extLst>
            </p:cNvPr>
            <p:cNvSpPr/>
            <p:nvPr/>
          </p:nvSpPr>
          <p:spPr>
            <a:xfrm>
              <a:off x="8247921" y="2132217"/>
              <a:ext cx="112566" cy="312088"/>
            </a:xfrm>
            <a:custGeom>
              <a:avLst/>
              <a:gdLst/>
              <a:ahLst/>
              <a:cxnLst/>
              <a:rect l="l" t="t" r="r" b="b"/>
              <a:pathLst>
                <a:path w="2936" h="8140" extrusionOk="0">
                  <a:moveTo>
                    <a:pt x="2047" y="1"/>
                  </a:moveTo>
                  <a:cubicBezTo>
                    <a:pt x="2027" y="1"/>
                    <a:pt x="2006" y="5"/>
                    <a:pt x="1986" y="14"/>
                  </a:cubicBezTo>
                  <a:cubicBezTo>
                    <a:pt x="1910" y="46"/>
                    <a:pt x="1877" y="139"/>
                    <a:pt x="1910" y="215"/>
                  </a:cubicBezTo>
                  <a:cubicBezTo>
                    <a:pt x="2488" y="1508"/>
                    <a:pt x="2624" y="2975"/>
                    <a:pt x="2297" y="4355"/>
                  </a:cubicBezTo>
                  <a:cubicBezTo>
                    <a:pt x="1964" y="5735"/>
                    <a:pt x="1179" y="6984"/>
                    <a:pt x="72" y="7873"/>
                  </a:cubicBezTo>
                  <a:cubicBezTo>
                    <a:pt x="12" y="7922"/>
                    <a:pt x="1" y="8020"/>
                    <a:pt x="50" y="8085"/>
                  </a:cubicBezTo>
                  <a:cubicBezTo>
                    <a:pt x="83" y="8118"/>
                    <a:pt x="126" y="8140"/>
                    <a:pt x="170" y="8140"/>
                  </a:cubicBezTo>
                  <a:cubicBezTo>
                    <a:pt x="203" y="8140"/>
                    <a:pt x="235" y="8129"/>
                    <a:pt x="263" y="8107"/>
                  </a:cubicBezTo>
                  <a:cubicBezTo>
                    <a:pt x="1419" y="7175"/>
                    <a:pt x="2242" y="5866"/>
                    <a:pt x="2586" y="4426"/>
                  </a:cubicBezTo>
                  <a:cubicBezTo>
                    <a:pt x="2935" y="2980"/>
                    <a:pt x="2788" y="1443"/>
                    <a:pt x="2182" y="90"/>
                  </a:cubicBezTo>
                  <a:cubicBezTo>
                    <a:pt x="2158" y="34"/>
                    <a:pt x="2104" y="1"/>
                    <a:pt x="20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3581;p66">
              <a:extLst>
                <a:ext uri="{FF2B5EF4-FFF2-40B4-BE49-F238E27FC236}">
                  <a16:creationId xmlns:a16="http://schemas.microsoft.com/office/drawing/2014/main" id="{A81FECFE-B5E1-7970-4B94-3397E6E6A4F9}"/>
                </a:ext>
              </a:extLst>
            </p:cNvPr>
            <p:cNvSpPr/>
            <p:nvPr/>
          </p:nvSpPr>
          <p:spPr>
            <a:xfrm>
              <a:off x="8277021" y="2407227"/>
              <a:ext cx="63376" cy="60501"/>
            </a:xfrm>
            <a:custGeom>
              <a:avLst/>
              <a:gdLst/>
              <a:ahLst/>
              <a:cxnLst/>
              <a:rect l="l" t="t" r="r" b="b"/>
              <a:pathLst>
                <a:path w="1653" h="1578" extrusionOk="0">
                  <a:moveTo>
                    <a:pt x="1481" y="1"/>
                  </a:moveTo>
                  <a:cubicBezTo>
                    <a:pt x="1423" y="1"/>
                    <a:pt x="1368" y="37"/>
                    <a:pt x="1347" y="94"/>
                  </a:cubicBezTo>
                  <a:cubicBezTo>
                    <a:pt x="1129" y="640"/>
                    <a:pt x="671" y="1081"/>
                    <a:pt x="120" y="1283"/>
                  </a:cubicBezTo>
                  <a:cubicBezTo>
                    <a:pt x="44" y="1310"/>
                    <a:pt x="0" y="1398"/>
                    <a:pt x="27" y="1474"/>
                  </a:cubicBezTo>
                  <a:cubicBezTo>
                    <a:pt x="49" y="1539"/>
                    <a:pt x="109" y="1578"/>
                    <a:pt x="169" y="1578"/>
                  </a:cubicBezTo>
                  <a:cubicBezTo>
                    <a:pt x="185" y="1578"/>
                    <a:pt x="207" y="1572"/>
                    <a:pt x="224" y="1567"/>
                  </a:cubicBezTo>
                  <a:cubicBezTo>
                    <a:pt x="851" y="1338"/>
                    <a:pt x="1374" y="830"/>
                    <a:pt x="1625" y="209"/>
                  </a:cubicBezTo>
                  <a:cubicBezTo>
                    <a:pt x="1653" y="132"/>
                    <a:pt x="1620" y="45"/>
                    <a:pt x="1538" y="12"/>
                  </a:cubicBezTo>
                  <a:cubicBezTo>
                    <a:pt x="1519" y="4"/>
                    <a:pt x="1500" y="1"/>
                    <a:pt x="1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3582;p66">
              <a:extLst>
                <a:ext uri="{FF2B5EF4-FFF2-40B4-BE49-F238E27FC236}">
                  <a16:creationId xmlns:a16="http://schemas.microsoft.com/office/drawing/2014/main" id="{30CE74AD-586D-AE03-FC7F-D237F94D0AA9}"/>
                </a:ext>
              </a:extLst>
            </p:cNvPr>
            <p:cNvSpPr/>
            <p:nvPr/>
          </p:nvSpPr>
          <p:spPr>
            <a:xfrm>
              <a:off x="7721019" y="1844363"/>
              <a:ext cx="157462" cy="106278"/>
            </a:xfrm>
            <a:custGeom>
              <a:avLst/>
              <a:gdLst/>
              <a:ahLst/>
              <a:cxnLst/>
              <a:rect l="l" t="t" r="r" b="b"/>
              <a:pathLst>
                <a:path w="4107" h="2772" extrusionOk="0">
                  <a:moveTo>
                    <a:pt x="3943" y="0"/>
                  </a:moveTo>
                  <a:cubicBezTo>
                    <a:pt x="3940" y="0"/>
                    <a:pt x="3936" y="1"/>
                    <a:pt x="3932" y="1"/>
                  </a:cubicBezTo>
                  <a:cubicBezTo>
                    <a:pt x="2334" y="137"/>
                    <a:pt x="807" y="1135"/>
                    <a:pt x="38" y="2548"/>
                  </a:cubicBezTo>
                  <a:cubicBezTo>
                    <a:pt x="0" y="2619"/>
                    <a:pt x="27" y="2711"/>
                    <a:pt x="98" y="2749"/>
                  </a:cubicBezTo>
                  <a:cubicBezTo>
                    <a:pt x="126" y="2766"/>
                    <a:pt x="147" y="2771"/>
                    <a:pt x="169" y="2771"/>
                  </a:cubicBezTo>
                  <a:cubicBezTo>
                    <a:pt x="224" y="2771"/>
                    <a:pt x="278" y="2744"/>
                    <a:pt x="306" y="2689"/>
                  </a:cubicBezTo>
                  <a:cubicBezTo>
                    <a:pt x="1026" y="1364"/>
                    <a:pt x="2460" y="426"/>
                    <a:pt x="3960" y="301"/>
                  </a:cubicBezTo>
                  <a:cubicBezTo>
                    <a:pt x="4042" y="295"/>
                    <a:pt x="4107" y="219"/>
                    <a:pt x="4096" y="137"/>
                  </a:cubicBezTo>
                  <a:cubicBezTo>
                    <a:pt x="4091" y="59"/>
                    <a:pt x="4026" y="0"/>
                    <a:pt x="39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3583;p66">
              <a:extLst>
                <a:ext uri="{FF2B5EF4-FFF2-40B4-BE49-F238E27FC236}">
                  <a16:creationId xmlns:a16="http://schemas.microsoft.com/office/drawing/2014/main" id="{005E18EC-2B2C-A16E-9540-3E66A1A86A44}"/>
                </a:ext>
              </a:extLst>
            </p:cNvPr>
            <p:cNvSpPr/>
            <p:nvPr/>
          </p:nvSpPr>
          <p:spPr>
            <a:xfrm>
              <a:off x="7506048" y="2341206"/>
              <a:ext cx="75300" cy="64219"/>
            </a:xfrm>
            <a:custGeom>
              <a:avLst/>
              <a:gdLst/>
              <a:ahLst/>
              <a:cxnLst/>
              <a:rect l="l" t="t" r="r" b="b"/>
              <a:pathLst>
                <a:path w="1964" h="1675" extrusionOk="0">
                  <a:moveTo>
                    <a:pt x="169" y="0"/>
                  </a:moveTo>
                  <a:cubicBezTo>
                    <a:pt x="147" y="0"/>
                    <a:pt x="125" y="5"/>
                    <a:pt x="104" y="16"/>
                  </a:cubicBezTo>
                  <a:cubicBezTo>
                    <a:pt x="28" y="55"/>
                    <a:pt x="1" y="147"/>
                    <a:pt x="39" y="218"/>
                  </a:cubicBezTo>
                  <a:cubicBezTo>
                    <a:pt x="388" y="905"/>
                    <a:pt x="1010" y="1434"/>
                    <a:pt x="1746" y="1669"/>
                  </a:cubicBezTo>
                  <a:cubicBezTo>
                    <a:pt x="1762" y="1674"/>
                    <a:pt x="1779" y="1674"/>
                    <a:pt x="1795" y="1674"/>
                  </a:cubicBezTo>
                  <a:cubicBezTo>
                    <a:pt x="1855" y="1674"/>
                    <a:pt x="1915" y="1636"/>
                    <a:pt x="1937" y="1571"/>
                  </a:cubicBezTo>
                  <a:cubicBezTo>
                    <a:pt x="1964" y="1489"/>
                    <a:pt x="1920" y="1407"/>
                    <a:pt x="1839" y="1380"/>
                  </a:cubicBezTo>
                  <a:cubicBezTo>
                    <a:pt x="1179" y="1173"/>
                    <a:pt x="622" y="698"/>
                    <a:pt x="306" y="82"/>
                  </a:cubicBezTo>
                  <a:cubicBezTo>
                    <a:pt x="279" y="31"/>
                    <a:pt x="224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3584;p66">
              <a:extLst>
                <a:ext uri="{FF2B5EF4-FFF2-40B4-BE49-F238E27FC236}">
                  <a16:creationId xmlns:a16="http://schemas.microsoft.com/office/drawing/2014/main" id="{D7FC46E8-B517-5EB3-53A1-A4EE2B504E06}"/>
                </a:ext>
              </a:extLst>
            </p:cNvPr>
            <p:cNvSpPr/>
            <p:nvPr/>
          </p:nvSpPr>
          <p:spPr>
            <a:xfrm>
              <a:off x="7844588" y="2616906"/>
              <a:ext cx="262054" cy="51567"/>
            </a:xfrm>
            <a:custGeom>
              <a:avLst/>
              <a:gdLst/>
              <a:ahLst/>
              <a:cxnLst/>
              <a:rect l="l" t="t" r="r" b="b"/>
              <a:pathLst>
                <a:path w="6835" h="1345" extrusionOk="0">
                  <a:moveTo>
                    <a:pt x="6663" y="0"/>
                  </a:moveTo>
                  <a:cubicBezTo>
                    <a:pt x="6641" y="0"/>
                    <a:pt x="6619" y="4"/>
                    <a:pt x="6600" y="14"/>
                  </a:cubicBezTo>
                  <a:cubicBezTo>
                    <a:pt x="5224" y="694"/>
                    <a:pt x="3702" y="1040"/>
                    <a:pt x="2177" y="1040"/>
                  </a:cubicBezTo>
                  <a:cubicBezTo>
                    <a:pt x="1514" y="1040"/>
                    <a:pt x="850" y="975"/>
                    <a:pt x="197" y="843"/>
                  </a:cubicBezTo>
                  <a:cubicBezTo>
                    <a:pt x="184" y="839"/>
                    <a:pt x="172" y="838"/>
                    <a:pt x="160" y="838"/>
                  </a:cubicBezTo>
                  <a:cubicBezTo>
                    <a:pt x="92" y="838"/>
                    <a:pt x="31" y="888"/>
                    <a:pt x="17" y="957"/>
                  </a:cubicBezTo>
                  <a:cubicBezTo>
                    <a:pt x="0" y="1039"/>
                    <a:pt x="55" y="1121"/>
                    <a:pt x="137" y="1137"/>
                  </a:cubicBezTo>
                  <a:cubicBezTo>
                    <a:pt x="813" y="1273"/>
                    <a:pt x="1495" y="1344"/>
                    <a:pt x="2182" y="1344"/>
                  </a:cubicBezTo>
                  <a:cubicBezTo>
                    <a:pt x="3753" y="1344"/>
                    <a:pt x="5318" y="984"/>
                    <a:pt x="6731" y="286"/>
                  </a:cubicBezTo>
                  <a:cubicBezTo>
                    <a:pt x="6807" y="248"/>
                    <a:pt x="6834" y="161"/>
                    <a:pt x="6801" y="85"/>
                  </a:cubicBezTo>
                  <a:cubicBezTo>
                    <a:pt x="6774" y="30"/>
                    <a:pt x="6718" y="0"/>
                    <a:pt x="6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3585;p66">
              <a:extLst>
                <a:ext uri="{FF2B5EF4-FFF2-40B4-BE49-F238E27FC236}">
                  <a16:creationId xmlns:a16="http://schemas.microsoft.com/office/drawing/2014/main" id="{E850CD42-9932-84B8-4842-28370FCB2D88}"/>
                </a:ext>
              </a:extLst>
            </p:cNvPr>
            <p:cNvSpPr/>
            <p:nvPr/>
          </p:nvSpPr>
          <p:spPr>
            <a:xfrm>
              <a:off x="7261632" y="4136306"/>
              <a:ext cx="202857" cy="233376"/>
            </a:xfrm>
            <a:custGeom>
              <a:avLst/>
              <a:gdLst/>
              <a:ahLst/>
              <a:cxnLst/>
              <a:rect l="l" t="t" r="r" b="b"/>
              <a:pathLst>
                <a:path w="5291" h="6087" extrusionOk="0">
                  <a:moveTo>
                    <a:pt x="3463" y="0"/>
                  </a:moveTo>
                  <a:cubicBezTo>
                    <a:pt x="3463" y="0"/>
                    <a:pt x="780" y="2127"/>
                    <a:pt x="245" y="3076"/>
                  </a:cubicBezTo>
                  <a:cubicBezTo>
                    <a:pt x="0" y="3513"/>
                    <a:pt x="164" y="5225"/>
                    <a:pt x="622" y="5389"/>
                  </a:cubicBezTo>
                  <a:cubicBezTo>
                    <a:pt x="690" y="5414"/>
                    <a:pt x="753" y="5424"/>
                    <a:pt x="810" y="5424"/>
                  </a:cubicBezTo>
                  <a:cubicBezTo>
                    <a:pt x="1030" y="5424"/>
                    <a:pt x="1167" y="5280"/>
                    <a:pt x="1167" y="5280"/>
                  </a:cubicBezTo>
                  <a:cubicBezTo>
                    <a:pt x="1167" y="5280"/>
                    <a:pt x="1331" y="5694"/>
                    <a:pt x="1642" y="5787"/>
                  </a:cubicBezTo>
                  <a:cubicBezTo>
                    <a:pt x="1693" y="5803"/>
                    <a:pt x="1743" y="5810"/>
                    <a:pt x="1791" y="5810"/>
                  </a:cubicBezTo>
                  <a:cubicBezTo>
                    <a:pt x="2036" y="5810"/>
                    <a:pt x="2231" y="5634"/>
                    <a:pt x="2231" y="5634"/>
                  </a:cubicBezTo>
                  <a:cubicBezTo>
                    <a:pt x="2231" y="5634"/>
                    <a:pt x="2460" y="6032"/>
                    <a:pt x="2820" y="6081"/>
                  </a:cubicBezTo>
                  <a:cubicBezTo>
                    <a:pt x="2846" y="6085"/>
                    <a:pt x="2873" y="6087"/>
                    <a:pt x="2902" y="6087"/>
                  </a:cubicBezTo>
                  <a:cubicBezTo>
                    <a:pt x="3306" y="6087"/>
                    <a:pt x="3969" y="5750"/>
                    <a:pt x="3872" y="5542"/>
                  </a:cubicBezTo>
                  <a:cubicBezTo>
                    <a:pt x="3829" y="5443"/>
                    <a:pt x="3713" y="5415"/>
                    <a:pt x="3596" y="5415"/>
                  </a:cubicBezTo>
                  <a:cubicBezTo>
                    <a:pt x="3448" y="5415"/>
                    <a:pt x="3300" y="5460"/>
                    <a:pt x="3300" y="5460"/>
                  </a:cubicBezTo>
                  <a:cubicBezTo>
                    <a:pt x="3300" y="5460"/>
                    <a:pt x="3272" y="4942"/>
                    <a:pt x="3436" y="4751"/>
                  </a:cubicBezTo>
                  <a:cubicBezTo>
                    <a:pt x="3600" y="4554"/>
                    <a:pt x="4439" y="3862"/>
                    <a:pt x="5290" y="2291"/>
                  </a:cubicBezTo>
                  <a:lnTo>
                    <a:pt x="3463" y="0"/>
                  </a:lnTo>
                  <a:close/>
                </a:path>
              </a:pathLst>
            </a:custGeom>
            <a:solidFill>
              <a:srgbClr val="C9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3586;p66">
              <a:extLst>
                <a:ext uri="{FF2B5EF4-FFF2-40B4-BE49-F238E27FC236}">
                  <a16:creationId xmlns:a16="http://schemas.microsoft.com/office/drawing/2014/main" id="{082DBE64-BE84-10FE-F008-8665678E59F0}"/>
                </a:ext>
              </a:extLst>
            </p:cNvPr>
            <p:cNvSpPr/>
            <p:nvPr/>
          </p:nvSpPr>
          <p:spPr>
            <a:xfrm>
              <a:off x="7297787" y="4285409"/>
              <a:ext cx="13419" cy="55631"/>
            </a:xfrm>
            <a:custGeom>
              <a:avLst/>
              <a:gdLst/>
              <a:ahLst/>
              <a:cxnLst/>
              <a:rect l="l" t="t" r="r" b="b"/>
              <a:pathLst>
                <a:path w="350" h="1451" extrusionOk="0">
                  <a:moveTo>
                    <a:pt x="121" y="0"/>
                  </a:moveTo>
                  <a:cubicBezTo>
                    <a:pt x="55" y="0"/>
                    <a:pt x="1" y="55"/>
                    <a:pt x="1" y="120"/>
                  </a:cubicBezTo>
                  <a:cubicBezTo>
                    <a:pt x="1" y="524"/>
                    <a:pt x="99" y="1309"/>
                    <a:pt x="104" y="1342"/>
                  </a:cubicBezTo>
                  <a:cubicBezTo>
                    <a:pt x="110" y="1407"/>
                    <a:pt x="164" y="1451"/>
                    <a:pt x="224" y="1451"/>
                  </a:cubicBezTo>
                  <a:lnTo>
                    <a:pt x="241" y="1451"/>
                  </a:lnTo>
                  <a:cubicBezTo>
                    <a:pt x="306" y="1440"/>
                    <a:pt x="350" y="1380"/>
                    <a:pt x="344" y="1314"/>
                  </a:cubicBezTo>
                  <a:cubicBezTo>
                    <a:pt x="344" y="1303"/>
                    <a:pt x="241" y="513"/>
                    <a:pt x="241" y="120"/>
                  </a:cubicBezTo>
                  <a:cubicBezTo>
                    <a:pt x="241" y="55"/>
                    <a:pt x="186" y="0"/>
                    <a:pt x="121" y="0"/>
                  </a:cubicBezTo>
                  <a:close/>
                </a:path>
              </a:pathLst>
            </a:custGeom>
            <a:solidFill>
              <a:srgbClr val="8B3232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3587;p66">
              <a:extLst>
                <a:ext uri="{FF2B5EF4-FFF2-40B4-BE49-F238E27FC236}">
                  <a16:creationId xmlns:a16="http://schemas.microsoft.com/office/drawing/2014/main" id="{0C4249DD-E235-7835-A9C3-F6BD9F31E42A}"/>
                </a:ext>
              </a:extLst>
            </p:cNvPr>
            <p:cNvSpPr/>
            <p:nvPr/>
          </p:nvSpPr>
          <p:spPr>
            <a:xfrm>
              <a:off x="7340459" y="4302049"/>
              <a:ext cx="13189" cy="52794"/>
            </a:xfrm>
            <a:custGeom>
              <a:avLst/>
              <a:gdLst/>
              <a:ahLst/>
              <a:cxnLst/>
              <a:rect l="l" t="t" r="r" b="b"/>
              <a:pathLst>
                <a:path w="344" h="1377" extrusionOk="0">
                  <a:moveTo>
                    <a:pt x="167" y="1"/>
                  </a:moveTo>
                  <a:cubicBezTo>
                    <a:pt x="109" y="1"/>
                    <a:pt x="59" y="47"/>
                    <a:pt x="49" y="106"/>
                  </a:cubicBezTo>
                  <a:cubicBezTo>
                    <a:pt x="0" y="520"/>
                    <a:pt x="93" y="1240"/>
                    <a:pt x="93" y="1273"/>
                  </a:cubicBezTo>
                  <a:cubicBezTo>
                    <a:pt x="104" y="1333"/>
                    <a:pt x="153" y="1377"/>
                    <a:pt x="213" y="1377"/>
                  </a:cubicBezTo>
                  <a:lnTo>
                    <a:pt x="229" y="1377"/>
                  </a:lnTo>
                  <a:cubicBezTo>
                    <a:pt x="295" y="1371"/>
                    <a:pt x="344" y="1306"/>
                    <a:pt x="333" y="1240"/>
                  </a:cubicBezTo>
                  <a:cubicBezTo>
                    <a:pt x="333" y="1235"/>
                    <a:pt x="246" y="520"/>
                    <a:pt x="289" y="133"/>
                  </a:cubicBezTo>
                  <a:cubicBezTo>
                    <a:pt x="300" y="68"/>
                    <a:pt x="251" y="8"/>
                    <a:pt x="186" y="2"/>
                  </a:cubicBezTo>
                  <a:cubicBezTo>
                    <a:pt x="179" y="1"/>
                    <a:pt x="173" y="1"/>
                    <a:pt x="167" y="1"/>
                  </a:cubicBezTo>
                  <a:close/>
                </a:path>
              </a:pathLst>
            </a:custGeom>
            <a:solidFill>
              <a:srgbClr val="8B3232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3588;p66">
              <a:extLst>
                <a:ext uri="{FF2B5EF4-FFF2-40B4-BE49-F238E27FC236}">
                  <a16:creationId xmlns:a16="http://schemas.microsoft.com/office/drawing/2014/main" id="{9292CE1E-B298-DB46-1717-0666151F9E52}"/>
                </a:ext>
              </a:extLst>
            </p:cNvPr>
            <p:cNvSpPr/>
            <p:nvPr/>
          </p:nvSpPr>
          <p:spPr>
            <a:xfrm>
              <a:off x="6918070" y="3830433"/>
              <a:ext cx="130088" cy="59159"/>
            </a:xfrm>
            <a:custGeom>
              <a:avLst/>
              <a:gdLst/>
              <a:ahLst/>
              <a:cxnLst/>
              <a:rect l="l" t="t" r="r" b="b"/>
              <a:pathLst>
                <a:path w="3393" h="1543" extrusionOk="0">
                  <a:moveTo>
                    <a:pt x="132" y="0"/>
                  </a:moveTo>
                  <a:cubicBezTo>
                    <a:pt x="94" y="0"/>
                    <a:pt x="57" y="20"/>
                    <a:pt x="33" y="54"/>
                  </a:cubicBezTo>
                  <a:cubicBezTo>
                    <a:pt x="0" y="109"/>
                    <a:pt x="17" y="185"/>
                    <a:pt x="71" y="218"/>
                  </a:cubicBezTo>
                  <a:cubicBezTo>
                    <a:pt x="1047" y="828"/>
                    <a:pt x="2116" y="1276"/>
                    <a:pt x="3234" y="1537"/>
                  </a:cubicBezTo>
                  <a:cubicBezTo>
                    <a:pt x="3245" y="1543"/>
                    <a:pt x="3256" y="1543"/>
                    <a:pt x="3262" y="1543"/>
                  </a:cubicBezTo>
                  <a:cubicBezTo>
                    <a:pt x="3316" y="1543"/>
                    <a:pt x="3365" y="1505"/>
                    <a:pt x="3376" y="1450"/>
                  </a:cubicBezTo>
                  <a:cubicBezTo>
                    <a:pt x="3393" y="1390"/>
                    <a:pt x="3354" y="1325"/>
                    <a:pt x="3289" y="1308"/>
                  </a:cubicBezTo>
                  <a:cubicBezTo>
                    <a:pt x="2193" y="1052"/>
                    <a:pt x="1151" y="616"/>
                    <a:pt x="197" y="21"/>
                  </a:cubicBezTo>
                  <a:cubicBezTo>
                    <a:pt x="176" y="7"/>
                    <a:pt x="154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3589;p66">
              <a:extLst>
                <a:ext uri="{FF2B5EF4-FFF2-40B4-BE49-F238E27FC236}">
                  <a16:creationId xmlns:a16="http://schemas.microsoft.com/office/drawing/2014/main" id="{D4DD1D97-EF36-DFBD-50A7-37C4A0D53909}"/>
                </a:ext>
              </a:extLst>
            </p:cNvPr>
            <p:cNvSpPr/>
            <p:nvPr/>
          </p:nvSpPr>
          <p:spPr>
            <a:xfrm>
              <a:off x="6954225" y="3888402"/>
              <a:ext cx="47503" cy="23349"/>
            </a:xfrm>
            <a:custGeom>
              <a:avLst/>
              <a:gdLst/>
              <a:ahLst/>
              <a:cxnLst/>
              <a:rect l="l" t="t" r="r" b="b"/>
              <a:pathLst>
                <a:path w="1239" h="609" extrusionOk="0">
                  <a:moveTo>
                    <a:pt x="130" y="1"/>
                  </a:moveTo>
                  <a:cubicBezTo>
                    <a:pt x="95" y="1"/>
                    <a:pt x="61" y="16"/>
                    <a:pt x="39" y="47"/>
                  </a:cubicBezTo>
                  <a:cubicBezTo>
                    <a:pt x="1" y="96"/>
                    <a:pt x="12" y="173"/>
                    <a:pt x="61" y="211"/>
                  </a:cubicBezTo>
                  <a:cubicBezTo>
                    <a:pt x="361" y="440"/>
                    <a:pt x="732" y="582"/>
                    <a:pt x="1113" y="609"/>
                  </a:cubicBezTo>
                  <a:lnTo>
                    <a:pt x="1119" y="609"/>
                  </a:lnTo>
                  <a:cubicBezTo>
                    <a:pt x="1184" y="609"/>
                    <a:pt x="1233" y="560"/>
                    <a:pt x="1239" y="500"/>
                  </a:cubicBezTo>
                  <a:cubicBezTo>
                    <a:pt x="1239" y="434"/>
                    <a:pt x="1190" y="374"/>
                    <a:pt x="1130" y="374"/>
                  </a:cubicBezTo>
                  <a:cubicBezTo>
                    <a:pt x="797" y="353"/>
                    <a:pt x="470" y="227"/>
                    <a:pt x="203" y="25"/>
                  </a:cubicBezTo>
                  <a:cubicBezTo>
                    <a:pt x="182" y="9"/>
                    <a:pt x="156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3590;p66">
              <a:extLst>
                <a:ext uri="{FF2B5EF4-FFF2-40B4-BE49-F238E27FC236}">
                  <a16:creationId xmlns:a16="http://schemas.microsoft.com/office/drawing/2014/main" id="{A913604D-AB97-CE79-263A-9BDD8FAC017A}"/>
                </a:ext>
              </a:extLst>
            </p:cNvPr>
            <p:cNvSpPr/>
            <p:nvPr/>
          </p:nvSpPr>
          <p:spPr>
            <a:xfrm>
              <a:off x="7378722" y="4090107"/>
              <a:ext cx="151405" cy="142203"/>
            </a:xfrm>
            <a:custGeom>
              <a:avLst/>
              <a:gdLst/>
              <a:ahLst/>
              <a:cxnLst/>
              <a:rect l="l" t="t" r="r" b="b"/>
              <a:pathLst>
                <a:path w="3949" h="3709" extrusionOk="0">
                  <a:moveTo>
                    <a:pt x="1107" y="0"/>
                  </a:moveTo>
                  <a:lnTo>
                    <a:pt x="0" y="1238"/>
                  </a:lnTo>
                  <a:cubicBezTo>
                    <a:pt x="0" y="1238"/>
                    <a:pt x="644" y="3245"/>
                    <a:pt x="2514" y="3709"/>
                  </a:cubicBezTo>
                  <a:lnTo>
                    <a:pt x="3949" y="2471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3591;p66">
              <a:extLst>
                <a:ext uri="{FF2B5EF4-FFF2-40B4-BE49-F238E27FC236}">
                  <a16:creationId xmlns:a16="http://schemas.microsoft.com/office/drawing/2014/main" id="{541CACF3-529D-569F-C391-D768563A86B8}"/>
                </a:ext>
              </a:extLst>
            </p:cNvPr>
            <p:cNvSpPr/>
            <p:nvPr/>
          </p:nvSpPr>
          <p:spPr>
            <a:xfrm>
              <a:off x="7253236" y="3445004"/>
              <a:ext cx="599983" cy="748128"/>
            </a:xfrm>
            <a:custGeom>
              <a:avLst/>
              <a:gdLst/>
              <a:ahLst/>
              <a:cxnLst/>
              <a:rect l="l" t="t" r="r" b="b"/>
              <a:pathLst>
                <a:path w="15649" h="19513" extrusionOk="0">
                  <a:moveTo>
                    <a:pt x="3808" y="1"/>
                  </a:moveTo>
                  <a:cubicBezTo>
                    <a:pt x="3808" y="1"/>
                    <a:pt x="1053" y="1119"/>
                    <a:pt x="530" y="3115"/>
                  </a:cubicBezTo>
                  <a:cubicBezTo>
                    <a:pt x="1" y="5111"/>
                    <a:pt x="917" y="8547"/>
                    <a:pt x="2668" y="9294"/>
                  </a:cubicBezTo>
                  <a:cubicBezTo>
                    <a:pt x="4424" y="10042"/>
                    <a:pt x="8242" y="10685"/>
                    <a:pt x="8242" y="10685"/>
                  </a:cubicBezTo>
                  <a:cubicBezTo>
                    <a:pt x="7042" y="12785"/>
                    <a:pt x="4517" y="15801"/>
                    <a:pt x="4331" y="16433"/>
                  </a:cubicBezTo>
                  <a:cubicBezTo>
                    <a:pt x="4012" y="17557"/>
                    <a:pt x="5861" y="19513"/>
                    <a:pt x="7339" y="19513"/>
                  </a:cubicBezTo>
                  <a:cubicBezTo>
                    <a:pt x="7375" y="19513"/>
                    <a:pt x="7410" y="19512"/>
                    <a:pt x="7445" y="19509"/>
                  </a:cubicBezTo>
                  <a:cubicBezTo>
                    <a:pt x="8220" y="19455"/>
                    <a:pt x="11241" y="17606"/>
                    <a:pt x="13145" y="15130"/>
                  </a:cubicBezTo>
                  <a:cubicBezTo>
                    <a:pt x="15599" y="11950"/>
                    <a:pt x="15648" y="10854"/>
                    <a:pt x="15599" y="9076"/>
                  </a:cubicBezTo>
                  <a:cubicBezTo>
                    <a:pt x="15523" y="6497"/>
                    <a:pt x="11372" y="2346"/>
                    <a:pt x="3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3592;p66">
              <a:extLst>
                <a:ext uri="{FF2B5EF4-FFF2-40B4-BE49-F238E27FC236}">
                  <a16:creationId xmlns:a16="http://schemas.microsoft.com/office/drawing/2014/main" id="{99106741-44CF-EF89-29D9-C03582BDEEB3}"/>
                </a:ext>
              </a:extLst>
            </p:cNvPr>
            <p:cNvSpPr/>
            <p:nvPr/>
          </p:nvSpPr>
          <p:spPr>
            <a:xfrm>
              <a:off x="6305593" y="3653572"/>
              <a:ext cx="500835" cy="406366"/>
            </a:xfrm>
            <a:custGeom>
              <a:avLst/>
              <a:gdLst/>
              <a:ahLst/>
              <a:cxnLst/>
              <a:rect l="l" t="t" r="r" b="b"/>
              <a:pathLst>
                <a:path w="13063" h="10599" extrusionOk="0">
                  <a:moveTo>
                    <a:pt x="11164" y="1"/>
                  </a:moveTo>
                  <a:cubicBezTo>
                    <a:pt x="10099" y="1"/>
                    <a:pt x="7431" y="891"/>
                    <a:pt x="4866" y="2671"/>
                  </a:cubicBezTo>
                  <a:cubicBezTo>
                    <a:pt x="2319" y="4438"/>
                    <a:pt x="1" y="6870"/>
                    <a:pt x="890" y="9030"/>
                  </a:cubicBezTo>
                  <a:cubicBezTo>
                    <a:pt x="1340" y="10124"/>
                    <a:pt x="2344" y="10598"/>
                    <a:pt x="3588" y="10598"/>
                  </a:cubicBezTo>
                  <a:cubicBezTo>
                    <a:pt x="4800" y="10598"/>
                    <a:pt x="6240" y="10149"/>
                    <a:pt x="7620" y="9385"/>
                  </a:cubicBezTo>
                  <a:cubicBezTo>
                    <a:pt x="10740" y="7656"/>
                    <a:pt x="12965" y="4569"/>
                    <a:pt x="13019" y="3876"/>
                  </a:cubicBezTo>
                  <a:cubicBezTo>
                    <a:pt x="13063" y="3363"/>
                    <a:pt x="11590" y="102"/>
                    <a:pt x="11590" y="102"/>
                  </a:cubicBezTo>
                  <a:cubicBezTo>
                    <a:pt x="11517" y="34"/>
                    <a:pt x="11371" y="1"/>
                    <a:pt x="111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3593;p66">
              <a:extLst>
                <a:ext uri="{FF2B5EF4-FFF2-40B4-BE49-F238E27FC236}">
                  <a16:creationId xmlns:a16="http://schemas.microsoft.com/office/drawing/2014/main" id="{392BF513-BF41-5980-9CA2-CC089C514D02}"/>
                </a:ext>
              </a:extLst>
            </p:cNvPr>
            <p:cNvSpPr/>
            <p:nvPr/>
          </p:nvSpPr>
          <p:spPr>
            <a:xfrm>
              <a:off x="6818310" y="3560522"/>
              <a:ext cx="259754" cy="197988"/>
            </a:xfrm>
            <a:custGeom>
              <a:avLst/>
              <a:gdLst/>
              <a:ahLst/>
              <a:cxnLst/>
              <a:rect l="l" t="t" r="r" b="b"/>
              <a:pathLst>
                <a:path w="6775" h="5164" extrusionOk="0">
                  <a:moveTo>
                    <a:pt x="3220" y="1"/>
                  </a:moveTo>
                  <a:cubicBezTo>
                    <a:pt x="3203" y="1"/>
                    <a:pt x="3186" y="2"/>
                    <a:pt x="3170" y="4"/>
                  </a:cubicBezTo>
                  <a:cubicBezTo>
                    <a:pt x="2766" y="58"/>
                    <a:pt x="1626" y="1231"/>
                    <a:pt x="1364" y="1422"/>
                  </a:cubicBezTo>
                  <a:cubicBezTo>
                    <a:pt x="1097" y="1618"/>
                    <a:pt x="126" y="2060"/>
                    <a:pt x="126" y="2060"/>
                  </a:cubicBezTo>
                  <a:cubicBezTo>
                    <a:pt x="1" y="3282"/>
                    <a:pt x="295" y="4274"/>
                    <a:pt x="770" y="5163"/>
                  </a:cubicBezTo>
                  <a:cubicBezTo>
                    <a:pt x="770" y="5163"/>
                    <a:pt x="1550" y="4760"/>
                    <a:pt x="2204" y="4547"/>
                  </a:cubicBezTo>
                  <a:cubicBezTo>
                    <a:pt x="3055" y="4263"/>
                    <a:pt x="3993" y="4100"/>
                    <a:pt x="4958" y="3887"/>
                  </a:cubicBezTo>
                  <a:cubicBezTo>
                    <a:pt x="5591" y="3751"/>
                    <a:pt x="6295" y="3505"/>
                    <a:pt x="6431" y="3205"/>
                  </a:cubicBezTo>
                  <a:cubicBezTo>
                    <a:pt x="6567" y="2905"/>
                    <a:pt x="6376" y="2704"/>
                    <a:pt x="6376" y="2704"/>
                  </a:cubicBezTo>
                  <a:cubicBezTo>
                    <a:pt x="6376" y="2704"/>
                    <a:pt x="6775" y="2464"/>
                    <a:pt x="6747" y="2049"/>
                  </a:cubicBezTo>
                  <a:cubicBezTo>
                    <a:pt x="6725" y="1635"/>
                    <a:pt x="6376" y="1487"/>
                    <a:pt x="6376" y="1487"/>
                  </a:cubicBezTo>
                  <a:cubicBezTo>
                    <a:pt x="6376" y="1487"/>
                    <a:pt x="6747" y="1297"/>
                    <a:pt x="6698" y="893"/>
                  </a:cubicBezTo>
                  <a:cubicBezTo>
                    <a:pt x="6644" y="429"/>
                    <a:pt x="5084" y="162"/>
                    <a:pt x="4773" y="135"/>
                  </a:cubicBezTo>
                  <a:cubicBezTo>
                    <a:pt x="4764" y="134"/>
                    <a:pt x="4754" y="134"/>
                    <a:pt x="4744" y="134"/>
                  </a:cubicBezTo>
                  <a:cubicBezTo>
                    <a:pt x="4526" y="134"/>
                    <a:pt x="3955" y="288"/>
                    <a:pt x="3955" y="288"/>
                  </a:cubicBezTo>
                  <a:cubicBezTo>
                    <a:pt x="3955" y="288"/>
                    <a:pt x="3513" y="1"/>
                    <a:pt x="3220" y="1"/>
                  </a:cubicBezTo>
                  <a:close/>
                </a:path>
              </a:pathLst>
            </a:custGeom>
            <a:solidFill>
              <a:srgbClr val="C9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3594;p66">
              <a:extLst>
                <a:ext uri="{FF2B5EF4-FFF2-40B4-BE49-F238E27FC236}">
                  <a16:creationId xmlns:a16="http://schemas.microsoft.com/office/drawing/2014/main" id="{512620BF-4E7A-7F41-FD0A-F6EEC7AA1072}"/>
                </a:ext>
              </a:extLst>
            </p:cNvPr>
            <p:cNvSpPr/>
            <p:nvPr/>
          </p:nvSpPr>
          <p:spPr>
            <a:xfrm>
              <a:off x="7009242" y="3609136"/>
              <a:ext cx="58162" cy="13036"/>
            </a:xfrm>
            <a:custGeom>
              <a:avLst/>
              <a:gdLst/>
              <a:ahLst/>
              <a:cxnLst/>
              <a:rect l="l" t="t" r="r" b="b"/>
              <a:pathLst>
                <a:path w="1517" h="340" extrusionOk="0">
                  <a:moveTo>
                    <a:pt x="117" y="1"/>
                  </a:moveTo>
                  <a:cubicBezTo>
                    <a:pt x="60" y="1"/>
                    <a:pt x="6" y="53"/>
                    <a:pt x="6" y="116"/>
                  </a:cubicBezTo>
                  <a:cubicBezTo>
                    <a:pt x="0" y="176"/>
                    <a:pt x="55" y="230"/>
                    <a:pt x="115" y="236"/>
                  </a:cubicBezTo>
                  <a:cubicBezTo>
                    <a:pt x="120" y="236"/>
                    <a:pt x="606" y="252"/>
                    <a:pt x="1380" y="339"/>
                  </a:cubicBezTo>
                  <a:lnTo>
                    <a:pt x="1396" y="339"/>
                  </a:lnTo>
                  <a:cubicBezTo>
                    <a:pt x="1456" y="339"/>
                    <a:pt x="1505" y="296"/>
                    <a:pt x="1511" y="236"/>
                  </a:cubicBezTo>
                  <a:cubicBezTo>
                    <a:pt x="1516" y="170"/>
                    <a:pt x="1473" y="110"/>
                    <a:pt x="1407" y="105"/>
                  </a:cubicBezTo>
                  <a:cubicBezTo>
                    <a:pt x="622" y="18"/>
                    <a:pt x="131" y="1"/>
                    <a:pt x="126" y="1"/>
                  </a:cubicBezTo>
                  <a:cubicBezTo>
                    <a:pt x="123" y="1"/>
                    <a:pt x="120" y="1"/>
                    <a:pt x="117" y="1"/>
                  </a:cubicBezTo>
                  <a:close/>
                </a:path>
              </a:pathLst>
            </a:custGeom>
            <a:solidFill>
              <a:srgbClr val="8B3232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3595;p66">
              <a:extLst>
                <a:ext uri="{FF2B5EF4-FFF2-40B4-BE49-F238E27FC236}">
                  <a16:creationId xmlns:a16="http://schemas.microsoft.com/office/drawing/2014/main" id="{B2CF7E69-E91E-06CF-731F-74B6AFE9FAE0}"/>
                </a:ext>
              </a:extLst>
            </p:cNvPr>
            <p:cNvSpPr/>
            <p:nvPr/>
          </p:nvSpPr>
          <p:spPr>
            <a:xfrm>
              <a:off x="7024080" y="3659783"/>
              <a:ext cx="43324" cy="9240"/>
            </a:xfrm>
            <a:custGeom>
              <a:avLst/>
              <a:gdLst/>
              <a:ahLst/>
              <a:cxnLst/>
              <a:rect l="l" t="t" r="r" b="b"/>
              <a:pathLst>
                <a:path w="1130" h="241" extrusionOk="0">
                  <a:moveTo>
                    <a:pt x="1009" y="0"/>
                  </a:moveTo>
                  <a:lnTo>
                    <a:pt x="120" y="6"/>
                  </a:lnTo>
                  <a:cubicBezTo>
                    <a:pt x="55" y="6"/>
                    <a:pt x="0" y="60"/>
                    <a:pt x="0" y="126"/>
                  </a:cubicBezTo>
                  <a:cubicBezTo>
                    <a:pt x="6" y="191"/>
                    <a:pt x="55" y="240"/>
                    <a:pt x="120" y="240"/>
                  </a:cubicBezTo>
                  <a:lnTo>
                    <a:pt x="1009" y="235"/>
                  </a:lnTo>
                  <a:cubicBezTo>
                    <a:pt x="1075" y="235"/>
                    <a:pt x="1129" y="180"/>
                    <a:pt x="1129" y="115"/>
                  </a:cubicBezTo>
                  <a:cubicBezTo>
                    <a:pt x="1124" y="49"/>
                    <a:pt x="1075" y="0"/>
                    <a:pt x="1009" y="0"/>
                  </a:cubicBezTo>
                  <a:close/>
                </a:path>
              </a:pathLst>
            </a:custGeom>
            <a:solidFill>
              <a:srgbClr val="8B3232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3596;p66">
              <a:extLst>
                <a:ext uri="{FF2B5EF4-FFF2-40B4-BE49-F238E27FC236}">
                  <a16:creationId xmlns:a16="http://schemas.microsoft.com/office/drawing/2014/main" id="{F4A30038-DDC6-F457-C700-C99AEDF60D53}"/>
                </a:ext>
              </a:extLst>
            </p:cNvPr>
            <p:cNvSpPr/>
            <p:nvPr/>
          </p:nvSpPr>
          <p:spPr>
            <a:xfrm>
              <a:off x="6749337" y="3626926"/>
              <a:ext cx="125679" cy="175290"/>
            </a:xfrm>
            <a:custGeom>
              <a:avLst/>
              <a:gdLst/>
              <a:ahLst/>
              <a:cxnLst/>
              <a:rect l="l" t="t" r="r" b="b"/>
              <a:pathLst>
                <a:path w="3278" h="4572" extrusionOk="0">
                  <a:moveTo>
                    <a:pt x="2002" y="1"/>
                  </a:moveTo>
                  <a:lnTo>
                    <a:pt x="16" y="797"/>
                  </a:lnTo>
                  <a:cubicBezTo>
                    <a:pt x="0" y="3197"/>
                    <a:pt x="1445" y="4571"/>
                    <a:pt x="1445" y="4571"/>
                  </a:cubicBezTo>
                  <a:lnTo>
                    <a:pt x="3278" y="3235"/>
                  </a:lnTo>
                  <a:cubicBezTo>
                    <a:pt x="2231" y="2084"/>
                    <a:pt x="2002" y="1"/>
                    <a:pt x="20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3597;p66">
              <a:extLst>
                <a:ext uri="{FF2B5EF4-FFF2-40B4-BE49-F238E27FC236}">
                  <a16:creationId xmlns:a16="http://schemas.microsoft.com/office/drawing/2014/main" id="{7A257045-3CCF-8585-6146-F3169B83FAB6}"/>
                </a:ext>
              </a:extLst>
            </p:cNvPr>
            <p:cNvSpPr/>
            <p:nvPr/>
          </p:nvSpPr>
          <p:spPr>
            <a:xfrm>
              <a:off x="7470085" y="4188563"/>
              <a:ext cx="54213" cy="48155"/>
            </a:xfrm>
            <a:custGeom>
              <a:avLst/>
              <a:gdLst/>
              <a:ahLst/>
              <a:cxnLst/>
              <a:rect l="l" t="t" r="r" b="b"/>
              <a:pathLst>
                <a:path w="1414" h="1256" extrusionOk="0">
                  <a:moveTo>
                    <a:pt x="1284" y="1"/>
                  </a:moveTo>
                  <a:cubicBezTo>
                    <a:pt x="1257" y="1"/>
                    <a:pt x="1229" y="10"/>
                    <a:pt x="1206" y="28"/>
                  </a:cubicBezTo>
                  <a:lnTo>
                    <a:pt x="55" y="1053"/>
                  </a:lnTo>
                  <a:cubicBezTo>
                    <a:pt x="6" y="1097"/>
                    <a:pt x="1" y="1168"/>
                    <a:pt x="44" y="1217"/>
                  </a:cubicBezTo>
                  <a:cubicBezTo>
                    <a:pt x="66" y="1244"/>
                    <a:pt x="99" y="1255"/>
                    <a:pt x="131" y="1255"/>
                  </a:cubicBezTo>
                  <a:cubicBezTo>
                    <a:pt x="159" y="1255"/>
                    <a:pt x="186" y="1250"/>
                    <a:pt x="213" y="1228"/>
                  </a:cubicBezTo>
                  <a:lnTo>
                    <a:pt x="1359" y="208"/>
                  </a:lnTo>
                  <a:cubicBezTo>
                    <a:pt x="1408" y="164"/>
                    <a:pt x="1413" y="88"/>
                    <a:pt x="1369" y="39"/>
                  </a:cubicBezTo>
                  <a:cubicBezTo>
                    <a:pt x="1346" y="13"/>
                    <a:pt x="1315" y="1"/>
                    <a:pt x="1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3598;p66">
              <a:extLst>
                <a:ext uri="{FF2B5EF4-FFF2-40B4-BE49-F238E27FC236}">
                  <a16:creationId xmlns:a16="http://schemas.microsoft.com/office/drawing/2014/main" id="{F89C2DB0-8825-164B-D424-E58D407C85C1}"/>
                </a:ext>
              </a:extLst>
            </p:cNvPr>
            <p:cNvSpPr/>
            <p:nvPr/>
          </p:nvSpPr>
          <p:spPr>
            <a:xfrm>
              <a:off x="7567123" y="3769089"/>
              <a:ext cx="133001" cy="90214"/>
            </a:xfrm>
            <a:custGeom>
              <a:avLst/>
              <a:gdLst/>
              <a:ahLst/>
              <a:cxnLst/>
              <a:rect l="l" t="t" r="r" b="b"/>
              <a:pathLst>
                <a:path w="3469" h="2353" extrusionOk="0">
                  <a:moveTo>
                    <a:pt x="1493" y="1"/>
                  </a:moveTo>
                  <a:cubicBezTo>
                    <a:pt x="1475" y="1"/>
                    <a:pt x="1457" y="5"/>
                    <a:pt x="1440" y="12"/>
                  </a:cubicBezTo>
                  <a:cubicBezTo>
                    <a:pt x="693" y="367"/>
                    <a:pt x="126" y="1234"/>
                    <a:pt x="6" y="2221"/>
                  </a:cubicBezTo>
                  <a:cubicBezTo>
                    <a:pt x="0" y="2276"/>
                    <a:pt x="33" y="2325"/>
                    <a:pt x="82" y="2347"/>
                  </a:cubicBezTo>
                  <a:cubicBezTo>
                    <a:pt x="93" y="2352"/>
                    <a:pt x="109" y="2352"/>
                    <a:pt x="126" y="2352"/>
                  </a:cubicBezTo>
                  <a:cubicBezTo>
                    <a:pt x="158" y="2352"/>
                    <a:pt x="196" y="2336"/>
                    <a:pt x="218" y="2308"/>
                  </a:cubicBezTo>
                  <a:cubicBezTo>
                    <a:pt x="960" y="1310"/>
                    <a:pt x="2133" y="672"/>
                    <a:pt x="3354" y="596"/>
                  </a:cubicBezTo>
                  <a:cubicBezTo>
                    <a:pt x="3420" y="590"/>
                    <a:pt x="3469" y="536"/>
                    <a:pt x="3463" y="470"/>
                  </a:cubicBezTo>
                  <a:cubicBezTo>
                    <a:pt x="3458" y="408"/>
                    <a:pt x="3414" y="361"/>
                    <a:pt x="3349" y="361"/>
                  </a:cubicBezTo>
                  <a:cubicBezTo>
                    <a:pt x="3345" y="361"/>
                    <a:pt x="3342" y="361"/>
                    <a:pt x="3338" y="361"/>
                  </a:cubicBezTo>
                  <a:cubicBezTo>
                    <a:pt x="2204" y="432"/>
                    <a:pt x="1107" y="967"/>
                    <a:pt x="327" y="1807"/>
                  </a:cubicBezTo>
                  <a:cubicBezTo>
                    <a:pt x="524" y="1092"/>
                    <a:pt x="976" y="492"/>
                    <a:pt x="1544" y="225"/>
                  </a:cubicBezTo>
                  <a:cubicBezTo>
                    <a:pt x="1604" y="198"/>
                    <a:pt x="1625" y="127"/>
                    <a:pt x="1598" y="67"/>
                  </a:cubicBezTo>
                  <a:cubicBezTo>
                    <a:pt x="1579" y="24"/>
                    <a:pt x="1537" y="1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3599;p66">
              <a:extLst>
                <a:ext uri="{FF2B5EF4-FFF2-40B4-BE49-F238E27FC236}">
                  <a16:creationId xmlns:a16="http://schemas.microsoft.com/office/drawing/2014/main" id="{97830A95-3830-6A75-6E2B-4DC3897A36C4}"/>
                </a:ext>
              </a:extLst>
            </p:cNvPr>
            <p:cNvSpPr/>
            <p:nvPr/>
          </p:nvSpPr>
          <p:spPr>
            <a:xfrm>
              <a:off x="7274361" y="3786572"/>
              <a:ext cx="302618" cy="72731"/>
            </a:xfrm>
            <a:custGeom>
              <a:avLst/>
              <a:gdLst/>
              <a:ahLst/>
              <a:cxnLst/>
              <a:rect l="l" t="t" r="r" b="b"/>
              <a:pathLst>
                <a:path w="7893" h="1897" extrusionOk="0">
                  <a:moveTo>
                    <a:pt x="126" y="0"/>
                  </a:moveTo>
                  <a:cubicBezTo>
                    <a:pt x="72" y="0"/>
                    <a:pt x="26" y="39"/>
                    <a:pt x="12" y="91"/>
                  </a:cubicBezTo>
                  <a:cubicBezTo>
                    <a:pt x="1" y="156"/>
                    <a:pt x="39" y="216"/>
                    <a:pt x="104" y="233"/>
                  </a:cubicBezTo>
                  <a:lnTo>
                    <a:pt x="2362" y="718"/>
                  </a:lnTo>
                  <a:cubicBezTo>
                    <a:pt x="2400" y="723"/>
                    <a:pt x="6676" y="1514"/>
                    <a:pt x="7723" y="1891"/>
                  </a:cubicBezTo>
                  <a:cubicBezTo>
                    <a:pt x="7734" y="1896"/>
                    <a:pt x="7745" y="1896"/>
                    <a:pt x="7762" y="1896"/>
                  </a:cubicBezTo>
                  <a:cubicBezTo>
                    <a:pt x="7811" y="1896"/>
                    <a:pt x="7854" y="1869"/>
                    <a:pt x="7871" y="1820"/>
                  </a:cubicBezTo>
                  <a:cubicBezTo>
                    <a:pt x="7892" y="1760"/>
                    <a:pt x="7860" y="1689"/>
                    <a:pt x="7800" y="1667"/>
                  </a:cubicBezTo>
                  <a:cubicBezTo>
                    <a:pt x="6736" y="1285"/>
                    <a:pt x="2580" y="516"/>
                    <a:pt x="2406" y="484"/>
                  </a:cubicBezTo>
                  <a:lnTo>
                    <a:pt x="153" y="4"/>
                  </a:lnTo>
                  <a:cubicBezTo>
                    <a:pt x="144" y="1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3600;p66">
              <a:extLst>
                <a:ext uri="{FF2B5EF4-FFF2-40B4-BE49-F238E27FC236}">
                  <a16:creationId xmlns:a16="http://schemas.microsoft.com/office/drawing/2014/main" id="{961624DA-086B-C2A1-0B4C-88E25C40D9F5}"/>
                </a:ext>
              </a:extLst>
            </p:cNvPr>
            <p:cNvSpPr/>
            <p:nvPr/>
          </p:nvSpPr>
          <p:spPr>
            <a:xfrm>
              <a:off x="7292573" y="3799991"/>
              <a:ext cx="50225" cy="24998"/>
            </a:xfrm>
            <a:custGeom>
              <a:avLst/>
              <a:gdLst/>
              <a:ahLst/>
              <a:cxnLst/>
              <a:rect l="l" t="t" r="r" b="b"/>
              <a:pathLst>
                <a:path w="1310" h="652" extrusionOk="0">
                  <a:moveTo>
                    <a:pt x="1177" y="1"/>
                  </a:moveTo>
                  <a:cubicBezTo>
                    <a:pt x="1163" y="1"/>
                    <a:pt x="1148" y="3"/>
                    <a:pt x="1135" y="8"/>
                  </a:cubicBezTo>
                  <a:lnTo>
                    <a:pt x="93" y="428"/>
                  </a:lnTo>
                  <a:cubicBezTo>
                    <a:pt x="33" y="450"/>
                    <a:pt x="0" y="521"/>
                    <a:pt x="27" y="581"/>
                  </a:cubicBezTo>
                  <a:cubicBezTo>
                    <a:pt x="44" y="624"/>
                    <a:pt x="87" y="652"/>
                    <a:pt x="137" y="652"/>
                  </a:cubicBezTo>
                  <a:cubicBezTo>
                    <a:pt x="147" y="652"/>
                    <a:pt x="164" y="652"/>
                    <a:pt x="180" y="646"/>
                  </a:cubicBezTo>
                  <a:lnTo>
                    <a:pt x="1222" y="226"/>
                  </a:lnTo>
                  <a:cubicBezTo>
                    <a:pt x="1282" y="204"/>
                    <a:pt x="1309" y="134"/>
                    <a:pt x="1287" y="74"/>
                  </a:cubicBezTo>
                  <a:cubicBezTo>
                    <a:pt x="1266" y="27"/>
                    <a:pt x="1223" y="1"/>
                    <a:pt x="1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3601;p66">
              <a:extLst>
                <a:ext uri="{FF2B5EF4-FFF2-40B4-BE49-F238E27FC236}">
                  <a16:creationId xmlns:a16="http://schemas.microsoft.com/office/drawing/2014/main" id="{50014C11-EE25-5500-B2D2-AAD55828C81C}"/>
                </a:ext>
              </a:extLst>
            </p:cNvPr>
            <p:cNvSpPr/>
            <p:nvPr/>
          </p:nvSpPr>
          <p:spPr>
            <a:xfrm>
              <a:off x="6799716" y="3746507"/>
              <a:ext cx="80552" cy="60309"/>
            </a:xfrm>
            <a:custGeom>
              <a:avLst/>
              <a:gdLst/>
              <a:ahLst/>
              <a:cxnLst/>
              <a:rect l="l" t="t" r="r" b="b"/>
              <a:pathLst>
                <a:path w="2101" h="1573" extrusionOk="0">
                  <a:moveTo>
                    <a:pt x="1968" y="0"/>
                  </a:moveTo>
                  <a:cubicBezTo>
                    <a:pt x="1943" y="0"/>
                    <a:pt x="1918" y="8"/>
                    <a:pt x="1898" y="23"/>
                  </a:cubicBezTo>
                  <a:lnTo>
                    <a:pt x="66" y="1359"/>
                  </a:lnTo>
                  <a:cubicBezTo>
                    <a:pt x="11" y="1398"/>
                    <a:pt x="0" y="1469"/>
                    <a:pt x="39" y="1523"/>
                  </a:cubicBezTo>
                  <a:cubicBezTo>
                    <a:pt x="60" y="1556"/>
                    <a:pt x="99" y="1572"/>
                    <a:pt x="131" y="1572"/>
                  </a:cubicBezTo>
                  <a:cubicBezTo>
                    <a:pt x="159" y="1572"/>
                    <a:pt x="180" y="1567"/>
                    <a:pt x="202" y="1550"/>
                  </a:cubicBezTo>
                  <a:lnTo>
                    <a:pt x="2035" y="214"/>
                  </a:lnTo>
                  <a:cubicBezTo>
                    <a:pt x="2089" y="176"/>
                    <a:pt x="2100" y="100"/>
                    <a:pt x="2062" y="45"/>
                  </a:cubicBezTo>
                  <a:cubicBezTo>
                    <a:pt x="2039" y="16"/>
                    <a:pt x="2003" y="0"/>
                    <a:pt x="1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3602;p66">
              <a:extLst>
                <a:ext uri="{FF2B5EF4-FFF2-40B4-BE49-F238E27FC236}">
                  <a16:creationId xmlns:a16="http://schemas.microsoft.com/office/drawing/2014/main" id="{B729AD76-2B05-D4B9-89CE-FD580A624414}"/>
                </a:ext>
              </a:extLst>
            </p:cNvPr>
            <p:cNvSpPr/>
            <p:nvPr/>
          </p:nvSpPr>
          <p:spPr>
            <a:xfrm>
              <a:off x="6487094" y="3649163"/>
              <a:ext cx="267920" cy="111224"/>
            </a:xfrm>
            <a:custGeom>
              <a:avLst/>
              <a:gdLst/>
              <a:ahLst/>
              <a:cxnLst/>
              <a:rect l="l" t="t" r="r" b="b"/>
              <a:pathLst>
                <a:path w="6988" h="2901" extrusionOk="0">
                  <a:moveTo>
                    <a:pt x="6419" y="0"/>
                  </a:moveTo>
                  <a:cubicBezTo>
                    <a:pt x="5255" y="0"/>
                    <a:pt x="2573" y="950"/>
                    <a:pt x="66" y="2688"/>
                  </a:cubicBezTo>
                  <a:cubicBezTo>
                    <a:pt x="12" y="2726"/>
                    <a:pt x="1" y="2797"/>
                    <a:pt x="39" y="2851"/>
                  </a:cubicBezTo>
                  <a:cubicBezTo>
                    <a:pt x="61" y="2884"/>
                    <a:pt x="94" y="2900"/>
                    <a:pt x="132" y="2900"/>
                  </a:cubicBezTo>
                  <a:cubicBezTo>
                    <a:pt x="154" y="2900"/>
                    <a:pt x="181" y="2895"/>
                    <a:pt x="203" y="2879"/>
                  </a:cubicBezTo>
                  <a:cubicBezTo>
                    <a:pt x="2827" y="1057"/>
                    <a:pt x="5474" y="228"/>
                    <a:pt x="6437" y="228"/>
                  </a:cubicBezTo>
                  <a:cubicBezTo>
                    <a:pt x="6607" y="228"/>
                    <a:pt x="6724" y="254"/>
                    <a:pt x="6780" y="304"/>
                  </a:cubicBezTo>
                  <a:cubicBezTo>
                    <a:pt x="6801" y="326"/>
                    <a:pt x="6830" y="336"/>
                    <a:pt x="6859" y="336"/>
                  </a:cubicBezTo>
                  <a:cubicBezTo>
                    <a:pt x="6890" y="336"/>
                    <a:pt x="6921" y="324"/>
                    <a:pt x="6944" y="299"/>
                  </a:cubicBezTo>
                  <a:cubicBezTo>
                    <a:pt x="6987" y="250"/>
                    <a:pt x="6987" y="173"/>
                    <a:pt x="6938" y="130"/>
                  </a:cubicBezTo>
                  <a:cubicBezTo>
                    <a:pt x="6844" y="43"/>
                    <a:pt x="6665" y="0"/>
                    <a:pt x="6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3603;p66">
              <a:extLst>
                <a:ext uri="{FF2B5EF4-FFF2-40B4-BE49-F238E27FC236}">
                  <a16:creationId xmlns:a16="http://schemas.microsoft.com/office/drawing/2014/main" id="{AC45F2CA-F7AB-2D79-D642-53D08E8FB8D9}"/>
                </a:ext>
              </a:extLst>
            </p:cNvPr>
            <p:cNvSpPr/>
            <p:nvPr/>
          </p:nvSpPr>
          <p:spPr>
            <a:xfrm>
              <a:off x="6521408" y="3683362"/>
              <a:ext cx="91403" cy="25803"/>
            </a:xfrm>
            <a:custGeom>
              <a:avLst/>
              <a:gdLst/>
              <a:ahLst/>
              <a:cxnLst/>
              <a:rect l="l" t="t" r="r" b="b"/>
              <a:pathLst>
                <a:path w="2384" h="673" extrusionOk="0">
                  <a:moveTo>
                    <a:pt x="1811" y="0"/>
                  </a:moveTo>
                  <a:cubicBezTo>
                    <a:pt x="1084" y="0"/>
                    <a:pt x="135" y="422"/>
                    <a:pt x="88" y="449"/>
                  </a:cubicBezTo>
                  <a:cubicBezTo>
                    <a:pt x="28" y="470"/>
                    <a:pt x="0" y="541"/>
                    <a:pt x="28" y="601"/>
                  </a:cubicBezTo>
                  <a:cubicBezTo>
                    <a:pt x="44" y="645"/>
                    <a:pt x="88" y="672"/>
                    <a:pt x="137" y="672"/>
                  </a:cubicBezTo>
                  <a:cubicBezTo>
                    <a:pt x="148" y="672"/>
                    <a:pt x="164" y="667"/>
                    <a:pt x="180" y="661"/>
                  </a:cubicBezTo>
                  <a:cubicBezTo>
                    <a:pt x="494" y="519"/>
                    <a:pt x="1267" y="231"/>
                    <a:pt x="1817" y="231"/>
                  </a:cubicBezTo>
                  <a:cubicBezTo>
                    <a:pt x="1965" y="231"/>
                    <a:pt x="2096" y="252"/>
                    <a:pt x="2198" y="301"/>
                  </a:cubicBezTo>
                  <a:cubicBezTo>
                    <a:pt x="2216" y="311"/>
                    <a:pt x="2234" y="315"/>
                    <a:pt x="2251" y="315"/>
                  </a:cubicBezTo>
                  <a:cubicBezTo>
                    <a:pt x="2294" y="315"/>
                    <a:pt x="2333" y="289"/>
                    <a:pt x="2356" y="247"/>
                  </a:cubicBezTo>
                  <a:cubicBezTo>
                    <a:pt x="2384" y="192"/>
                    <a:pt x="2356" y="121"/>
                    <a:pt x="2302" y="94"/>
                  </a:cubicBezTo>
                  <a:cubicBezTo>
                    <a:pt x="2164" y="27"/>
                    <a:pt x="1995" y="0"/>
                    <a:pt x="1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3604;p66">
              <a:extLst>
                <a:ext uri="{FF2B5EF4-FFF2-40B4-BE49-F238E27FC236}">
                  <a16:creationId xmlns:a16="http://schemas.microsoft.com/office/drawing/2014/main" id="{EE25A6F4-BD1B-250D-B2B7-DB183EC45FDF}"/>
                </a:ext>
              </a:extLst>
            </p:cNvPr>
            <p:cNvSpPr/>
            <p:nvPr/>
          </p:nvSpPr>
          <p:spPr>
            <a:xfrm>
              <a:off x="7608108" y="3074030"/>
              <a:ext cx="627319" cy="204160"/>
            </a:xfrm>
            <a:custGeom>
              <a:avLst/>
              <a:gdLst/>
              <a:ahLst/>
              <a:cxnLst/>
              <a:rect l="l" t="t" r="r" b="b"/>
              <a:pathLst>
                <a:path w="16362" h="5325" extrusionOk="0">
                  <a:moveTo>
                    <a:pt x="16189" y="1"/>
                  </a:moveTo>
                  <a:cubicBezTo>
                    <a:pt x="16135" y="1"/>
                    <a:pt x="16083" y="29"/>
                    <a:pt x="16056" y="78"/>
                  </a:cubicBezTo>
                  <a:cubicBezTo>
                    <a:pt x="15319" y="1466"/>
                    <a:pt x="13762" y="1954"/>
                    <a:pt x="12316" y="1954"/>
                  </a:cubicBezTo>
                  <a:cubicBezTo>
                    <a:pt x="12029" y="1954"/>
                    <a:pt x="11746" y="1935"/>
                    <a:pt x="11475" y="1900"/>
                  </a:cubicBezTo>
                  <a:cubicBezTo>
                    <a:pt x="10777" y="1813"/>
                    <a:pt x="10073" y="1638"/>
                    <a:pt x="9392" y="1474"/>
                  </a:cubicBezTo>
                  <a:cubicBezTo>
                    <a:pt x="8381" y="1226"/>
                    <a:pt x="7340" y="972"/>
                    <a:pt x="6287" y="972"/>
                  </a:cubicBezTo>
                  <a:cubicBezTo>
                    <a:pt x="6255" y="972"/>
                    <a:pt x="6223" y="972"/>
                    <a:pt x="6190" y="973"/>
                  </a:cubicBezTo>
                  <a:cubicBezTo>
                    <a:pt x="3654" y="1011"/>
                    <a:pt x="1184" y="2669"/>
                    <a:pt x="38" y="5107"/>
                  </a:cubicBezTo>
                  <a:cubicBezTo>
                    <a:pt x="0" y="5183"/>
                    <a:pt x="33" y="5276"/>
                    <a:pt x="109" y="5308"/>
                  </a:cubicBezTo>
                  <a:cubicBezTo>
                    <a:pt x="131" y="5319"/>
                    <a:pt x="153" y="5325"/>
                    <a:pt x="175" y="5325"/>
                  </a:cubicBezTo>
                  <a:cubicBezTo>
                    <a:pt x="229" y="5325"/>
                    <a:pt x="284" y="5292"/>
                    <a:pt x="311" y="5238"/>
                  </a:cubicBezTo>
                  <a:cubicBezTo>
                    <a:pt x="1407" y="2903"/>
                    <a:pt x="3774" y="1311"/>
                    <a:pt x="6196" y="1273"/>
                  </a:cubicBezTo>
                  <a:cubicBezTo>
                    <a:pt x="6217" y="1272"/>
                    <a:pt x="6239" y="1272"/>
                    <a:pt x="6261" y="1272"/>
                  </a:cubicBezTo>
                  <a:cubicBezTo>
                    <a:pt x="7286" y="1272"/>
                    <a:pt x="8322" y="1523"/>
                    <a:pt x="9321" y="1763"/>
                  </a:cubicBezTo>
                  <a:cubicBezTo>
                    <a:pt x="10008" y="1933"/>
                    <a:pt x="10722" y="2107"/>
                    <a:pt x="11437" y="2200"/>
                  </a:cubicBezTo>
                  <a:cubicBezTo>
                    <a:pt x="11718" y="2236"/>
                    <a:pt x="12011" y="2256"/>
                    <a:pt x="12310" y="2256"/>
                  </a:cubicBezTo>
                  <a:cubicBezTo>
                    <a:pt x="13851" y="2256"/>
                    <a:pt x="15524" y="1728"/>
                    <a:pt x="16324" y="220"/>
                  </a:cubicBezTo>
                  <a:cubicBezTo>
                    <a:pt x="16362" y="149"/>
                    <a:pt x="16334" y="56"/>
                    <a:pt x="16258" y="18"/>
                  </a:cubicBezTo>
                  <a:cubicBezTo>
                    <a:pt x="16236" y="6"/>
                    <a:pt x="16212" y="1"/>
                    <a:pt x="16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3605;p66">
              <a:extLst>
                <a:ext uri="{FF2B5EF4-FFF2-40B4-BE49-F238E27FC236}">
                  <a16:creationId xmlns:a16="http://schemas.microsoft.com/office/drawing/2014/main" id="{42005ABA-C579-CD96-7C0B-AB1F26293105}"/>
                </a:ext>
              </a:extLst>
            </p:cNvPr>
            <p:cNvSpPr/>
            <p:nvPr/>
          </p:nvSpPr>
          <p:spPr>
            <a:xfrm>
              <a:off x="7679382" y="3051755"/>
              <a:ext cx="479940" cy="69817"/>
            </a:xfrm>
            <a:custGeom>
              <a:avLst/>
              <a:gdLst/>
              <a:ahLst/>
              <a:cxnLst/>
              <a:rect l="l" t="t" r="r" b="b"/>
              <a:pathLst>
                <a:path w="12518" h="1821" extrusionOk="0">
                  <a:moveTo>
                    <a:pt x="12350" y="0"/>
                  </a:moveTo>
                  <a:cubicBezTo>
                    <a:pt x="12298" y="0"/>
                    <a:pt x="12247" y="28"/>
                    <a:pt x="12218" y="76"/>
                  </a:cubicBezTo>
                  <a:cubicBezTo>
                    <a:pt x="11791" y="773"/>
                    <a:pt x="11127" y="978"/>
                    <a:pt x="10392" y="978"/>
                  </a:cubicBezTo>
                  <a:cubicBezTo>
                    <a:pt x="9840" y="978"/>
                    <a:pt x="9248" y="862"/>
                    <a:pt x="8689" y="752"/>
                  </a:cubicBezTo>
                  <a:cubicBezTo>
                    <a:pt x="8411" y="697"/>
                    <a:pt x="8143" y="648"/>
                    <a:pt x="7893" y="616"/>
                  </a:cubicBezTo>
                  <a:cubicBezTo>
                    <a:pt x="7396" y="545"/>
                    <a:pt x="6949" y="463"/>
                    <a:pt x="6513" y="386"/>
                  </a:cubicBezTo>
                  <a:cubicBezTo>
                    <a:pt x="5727" y="245"/>
                    <a:pt x="4986" y="114"/>
                    <a:pt x="4064" y="65"/>
                  </a:cubicBezTo>
                  <a:cubicBezTo>
                    <a:pt x="3947" y="59"/>
                    <a:pt x="3831" y="56"/>
                    <a:pt x="3717" y="56"/>
                  </a:cubicBezTo>
                  <a:cubicBezTo>
                    <a:pt x="2169" y="56"/>
                    <a:pt x="843" y="600"/>
                    <a:pt x="55" y="1575"/>
                  </a:cubicBezTo>
                  <a:cubicBezTo>
                    <a:pt x="1" y="1641"/>
                    <a:pt x="12" y="1734"/>
                    <a:pt x="77" y="1788"/>
                  </a:cubicBezTo>
                  <a:cubicBezTo>
                    <a:pt x="104" y="1810"/>
                    <a:pt x="137" y="1821"/>
                    <a:pt x="170" y="1821"/>
                  </a:cubicBezTo>
                  <a:cubicBezTo>
                    <a:pt x="214" y="1821"/>
                    <a:pt x="257" y="1799"/>
                    <a:pt x="290" y="1766"/>
                  </a:cubicBezTo>
                  <a:cubicBezTo>
                    <a:pt x="1017" y="862"/>
                    <a:pt x="2245" y="360"/>
                    <a:pt x="3696" y="360"/>
                  </a:cubicBezTo>
                  <a:cubicBezTo>
                    <a:pt x="3812" y="360"/>
                    <a:pt x="3929" y="364"/>
                    <a:pt x="4048" y="370"/>
                  </a:cubicBezTo>
                  <a:cubicBezTo>
                    <a:pt x="4953" y="414"/>
                    <a:pt x="5684" y="545"/>
                    <a:pt x="6458" y="681"/>
                  </a:cubicBezTo>
                  <a:cubicBezTo>
                    <a:pt x="6895" y="763"/>
                    <a:pt x="7347" y="839"/>
                    <a:pt x="7854" y="910"/>
                  </a:cubicBezTo>
                  <a:cubicBezTo>
                    <a:pt x="8094" y="943"/>
                    <a:pt x="8356" y="997"/>
                    <a:pt x="8634" y="1052"/>
                  </a:cubicBezTo>
                  <a:cubicBezTo>
                    <a:pt x="9191" y="1159"/>
                    <a:pt x="9804" y="1279"/>
                    <a:pt x="10392" y="1279"/>
                  </a:cubicBezTo>
                  <a:cubicBezTo>
                    <a:pt x="11210" y="1279"/>
                    <a:pt x="11979" y="1047"/>
                    <a:pt x="12474" y="228"/>
                  </a:cubicBezTo>
                  <a:cubicBezTo>
                    <a:pt x="12517" y="157"/>
                    <a:pt x="12496" y="65"/>
                    <a:pt x="12425" y="21"/>
                  </a:cubicBezTo>
                  <a:cubicBezTo>
                    <a:pt x="12401" y="7"/>
                    <a:pt x="12376" y="0"/>
                    <a:pt x="12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3606;p66">
              <a:extLst>
                <a:ext uri="{FF2B5EF4-FFF2-40B4-BE49-F238E27FC236}">
                  <a16:creationId xmlns:a16="http://schemas.microsoft.com/office/drawing/2014/main" id="{E87F429A-C2A1-8753-0160-5115982C09C9}"/>
                </a:ext>
              </a:extLst>
            </p:cNvPr>
            <p:cNvSpPr/>
            <p:nvPr/>
          </p:nvSpPr>
          <p:spPr>
            <a:xfrm>
              <a:off x="7231076" y="2723452"/>
              <a:ext cx="197029" cy="54174"/>
            </a:xfrm>
            <a:custGeom>
              <a:avLst/>
              <a:gdLst/>
              <a:ahLst/>
              <a:cxnLst/>
              <a:rect l="l" t="t" r="r" b="b"/>
              <a:pathLst>
                <a:path w="5139" h="1413" extrusionOk="0">
                  <a:moveTo>
                    <a:pt x="4973" y="1"/>
                  </a:moveTo>
                  <a:cubicBezTo>
                    <a:pt x="4931" y="1"/>
                    <a:pt x="4890" y="19"/>
                    <a:pt x="4860" y="54"/>
                  </a:cubicBezTo>
                  <a:cubicBezTo>
                    <a:pt x="4282" y="709"/>
                    <a:pt x="3426" y="1101"/>
                    <a:pt x="2575" y="1112"/>
                  </a:cubicBezTo>
                  <a:cubicBezTo>
                    <a:pt x="2569" y="1112"/>
                    <a:pt x="2563" y="1112"/>
                    <a:pt x="2557" y="1112"/>
                  </a:cubicBezTo>
                  <a:cubicBezTo>
                    <a:pt x="1712" y="1112"/>
                    <a:pt x="858" y="726"/>
                    <a:pt x="279" y="87"/>
                  </a:cubicBezTo>
                  <a:cubicBezTo>
                    <a:pt x="250" y="52"/>
                    <a:pt x="208" y="34"/>
                    <a:pt x="167" y="34"/>
                  </a:cubicBezTo>
                  <a:cubicBezTo>
                    <a:pt x="131" y="34"/>
                    <a:pt x="94" y="48"/>
                    <a:pt x="66" y="76"/>
                  </a:cubicBezTo>
                  <a:cubicBezTo>
                    <a:pt x="6" y="131"/>
                    <a:pt x="1" y="223"/>
                    <a:pt x="55" y="289"/>
                  </a:cubicBezTo>
                  <a:cubicBezTo>
                    <a:pt x="693" y="992"/>
                    <a:pt x="1626" y="1412"/>
                    <a:pt x="2553" y="1412"/>
                  </a:cubicBezTo>
                  <a:lnTo>
                    <a:pt x="2575" y="1412"/>
                  </a:lnTo>
                  <a:cubicBezTo>
                    <a:pt x="3513" y="1407"/>
                    <a:pt x="4451" y="971"/>
                    <a:pt x="5084" y="251"/>
                  </a:cubicBezTo>
                  <a:cubicBezTo>
                    <a:pt x="5138" y="191"/>
                    <a:pt x="5133" y="92"/>
                    <a:pt x="5073" y="38"/>
                  </a:cubicBezTo>
                  <a:cubicBezTo>
                    <a:pt x="5043" y="13"/>
                    <a:pt x="5008" y="1"/>
                    <a:pt x="49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3607;p66">
              <a:extLst>
                <a:ext uri="{FF2B5EF4-FFF2-40B4-BE49-F238E27FC236}">
                  <a16:creationId xmlns:a16="http://schemas.microsoft.com/office/drawing/2014/main" id="{1781204A-F075-DCE2-64F5-CD1DBDB00CFB}"/>
                </a:ext>
              </a:extLst>
            </p:cNvPr>
            <p:cNvSpPr/>
            <p:nvPr/>
          </p:nvSpPr>
          <p:spPr>
            <a:xfrm>
              <a:off x="7327078" y="2659157"/>
              <a:ext cx="108771" cy="79786"/>
            </a:xfrm>
            <a:custGeom>
              <a:avLst/>
              <a:gdLst/>
              <a:ahLst/>
              <a:cxnLst/>
              <a:rect l="l" t="t" r="r" b="b"/>
              <a:pathLst>
                <a:path w="2837" h="2081" extrusionOk="0">
                  <a:moveTo>
                    <a:pt x="2661" y="0"/>
                  </a:moveTo>
                  <a:cubicBezTo>
                    <a:pt x="2607" y="0"/>
                    <a:pt x="2557" y="27"/>
                    <a:pt x="2531" y="79"/>
                  </a:cubicBezTo>
                  <a:cubicBezTo>
                    <a:pt x="2034" y="973"/>
                    <a:pt x="1118" y="1628"/>
                    <a:pt x="136" y="1780"/>
                  </a:cubicBezTo>
                  <a:cubicBezTo>
                    <a:pt x="55" y="1791"/>
                    <a:pt x="0" y="1873"/>
                    <a:pt x="11" y="1955"/>
                  </a:cubicBezTo>
                  <a:cubicBezTo>
                    <a:pt x="22" y="2026"/>
                    <a:pt x="87" y="2080"/>
                    <a:pt x="158" y="2080"/>
                  </a:cubicBezTo>
                  <a:lnTo>
                    <a:pt x="186" y="2080"/>
                  </a:lnTo>
                  <a:cubicBezTo>
                    <a:pt x="1254" y="1911"/>
                    <a:pt x="2258" y="1202"/>
                    <a:pt x="2792" y="221"/>
                  </a:cubicBezTo>
                  <a:cubicBezTo>
                    <a:pt x="2836" y="150"/>
                    <a:pt x="2809" y="57"/>
                    <a:pt x="2738" y="19"/>
                  </a:cubicBezTo>
                  <a:cubicBezTo>
                    <a:pt x="2713" y="6"/>
                    <a:pt x="2687" y="0"/>
                    <a:pt x="2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3608;p66">
              <a:extLst>
                <a:ext uri="{FF2B5EF4-FFF2-40B4-BE49-F238E27FC236}">
                  <a16:creationId xmlns:a16="http://schemas.microsoft.com/office/drawing/2014/main" id="{3240183F-5851-1680-FE30-BCD47D944BDD}"/>
                </a:ext>
              </a:extLst>
            </p:cNvPr>
            <p:cNvSpPr/>
            <p:nvPr/>
          </p:nvSpPr>
          <p:spPr>
            <a:xfrm>
              <a:off x="7718910" y="3406205"/>
              <a:ext cx="93703" cy="149679"/>
            </a:xfrm>
            <a:custGeom>
              <a:avLst/>
              <a:gdLst/>
              <a:ahLst/>
              <a:cxnLst/>
              <a:rect l="l" t="t" r="r" b="b"/>
              <a:pathLst>
                <a:path w="2444" h="3904" extrusionOk="0">
                  <a:moveTo>
                    <a:pt x="2281" y="1"/>
                  </a:moveTo>
                  <a:cubicBezTo>
                    <a:pt x="2211" y="1"/>
                    <a:pt x="2147" y="47"/>
                    <a:pt x="2133" y="113"/>
                  </a:cubicBezTo>
                  <a:cubicBezTo>
                    <a:pt x="1800" y="1449"/>
                    <a:pt x="1070" y="2704"/>
                    <a:pt x="61" y="3642"/>
                  </a:cubicBezTo>
                  <a:cubicBezTo>
                    <a:pt x="1" y="3696"/>
                    <a:pt x="1" y="3794"/>
                    <a:pt x="55" y="3854"/>
                  </a:cubicBezTo>
                  <a:cubicBezTo>
                    <a:pt x="88" y="3887"/>
                    <a:pt x="126" y="3904"/>
                    <a:pt x="164" y="3904"/>
                  </a:cubicBezTo>
                  <a:cubicBezTo>
                    <a:pt x="202" y="3904"/>
                    <a:pt x="241" y="3887"/>
                    <a:pt x="268" y="3860"/>
                  </a:cubicBezTo>
                  <a:cubicBezTo>
                    <a:pt x="1315" y="2884"/>
                    <a:pt x="2079" y="1580"/>
                    <a:pt x="2422" y="189"/>
                  </a:cubicBezTo>
                  <a:cubicBezTo>
                    <a:pt x="2444" y="108"/>
                    <a:pt x="2395" y="26"/>
                    <a:pt x="2313" y="4"/>
                  </a:cubicBezTo>
                  <a:cubicBezTo>
                    <a:pt x="2302" y="2"/>
                    <a:pt x="2292" y="1"/>
                    <a:pt x="2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3609;p66">
              <a:extLst>
                <a:ext uri="{FF2B5EF4-FFF2-40B4-BE49-F238E27FC236}">
                  <a16:creationId xmlns:a16="http://schemas.microsoft.com/office/drawing/2014/main" id="{62793213-2B0C-993F-E64A-B1D38887530B}"/>
                </a:ext>
              </a:extLst>
            </p:cNvPr>
            <p:cNvSpPr/>
            <p:nvPr/>
          </p:nvSpPr>
          <p:spPr>
            <a:xfrm>
              <a:off x="7745901" y="3502169"/>
              <a:ext cx="66712" cy="80897"/>
            </a:xfrm>
            <a:custGeom>
              <a:avLst/>
              <a:gdLst/>
              <a:ahLst/>
              <a:cxnLst/>
              <a:rect l="l" t="t" r="r" b="b"/>
              <a:pathLst>
                <a:path w="1740" h="2110" extrusionOk="0">
                  <a:moveTo>
                    <a:pt x="1575" y="1"/>
                  </a:moveTo>
                  <a:cubicBezTo>
                    <a:pt x="1514" y="1"/>
                    <a:pt x="1455" y="37"/>
                    <a:pt x="1429" y="97"/>
                  </a:cubicBezTo>
                  <a:cubicBezTo>
                    <a:pt x="1162" y="790"/>
                    <a:pt x="687" y="1406"/>
                    <a:pt x="82" y="1837"/>
                  </a:cubicBezTo>
                  <a:cubicBezTo>
                    <a:pt x="17" y="1886"/>
                    <a:pt x="0" y="1979"/>
                    <a:pt x="49" y="2050"/>
                  </a:cubicBezTo>
                  <a:cubicBezTo>
                    <a:pt x="77" y="2088"/>
                    <a:pt x="126" y="2110"/>
                    <a:pt x="169" y="2110"/>
                  </a:cubicBezTo>
                  <a:cubicBezTo>
                    <a:pt x="202" y="2110"/>
                    <a:pt x="229" y="2099"/>
                    <a:pt x="257" y="2082"/>
                  </a:cubicBezTo>
                  <a:cubicBezTo>
                    <a:pt x="906" y="1619"/>
                    <a:pt x="1424" y="953"/>
                    <a:pt x="1713" y="206"/>
                  </a:cubicBezTo>
                  <a:cubicBezTo>
                    <a:pt x="1740" y="130"/>
                    <a:pt x="1702" y="43"/>
                    <a:pt x="1625" y="10"/>
                  </a:cubicBezTo>
                  <a:cubicBezTo>
                    <a:pt x="1609" y="4"/>
                    <a:pt x="1592" y="1"/>
                    <a:pt x="1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3610;p66">
              <a:extLst>
                <a:ext uri="{FF2B5EF4-FFF2-40B4-BE49-F238E27FC236}">
                  <a16:creationId xmlns:a16="http://schemas.microsoft.com/office/drawing/2014/main" id="{3A3A7774-4A97-FF9D-BFB9-637D24D59CE1}"/>
                </a:ext>
              </a:extLst>
            </p:cNvPr>
            <p:cNvSpPr/>
            <p:nvPr/>
          </p:nvSpPr>
          <p:spPr>
            <a:xfrm>
              <a:off x="7201822" y="3505466"/>
              <a:ext cx="224174" cy="44551"/>
            </a:xfrm>
            <a:custGeom>
              <a:avLst/>
              <a:gdLst/>
              <a:ahLst/>
              <a:cxnLst/>
              <a:rect l="l" t="t" r="r" b="b"/>
              <a:pathLst>
                <a:path w="5847" h="1162" extrusionOk="0">
                  <a:moveTo>
                    <a:pt x="5675" y="1"/>
                  </a:moveTo>
                  <a:cubicBezTo>
                    <a:pt x="5646" y="1"/>
                    <a:pt x="5617" y="9"/>
                    <a:pt x="5590" y="27"/>
                  </a:cubicBezTo>
                  <a:cubicBezTo>
                    <a:pt x="4758" y="584"/>
                    <a:pt x="3761" y="865"/>
                    <a:pt x="2765" y="865"/>
                  </a:cubicBezTo>
                  <a:cubicBezTo>
                    <a:pt x="1887" y="865"/>
                    <a:pt x="1010" y="647"/>
                    <a:pt x="246" y="207"/>
                  </a:cubicBezTo>
                  <a:cubicBezTo>
                    <a:pt x="222" y="195"/>
                    <a:pt x="197" y="189"/>
                    <a:pt x="171" y="189"/>
                  </a:cubicBezTo>
                  <a:cubicBezTo>
                    <a:pt x="119" y="189"/>
                    <a:pt x="68" y="214"/>
                    <a:pt x="38" y="262"/>
                  </a:cubicBezTo>
                  <a:cubicBezTo>
                    <a:pt x="0" y="338"/>
                    <a:pt x="22" y="431"/>
                    <a:pt x="98" y="469"/>
                  </a:cubicBezTo>
                  <a:cubicBezTo>
                    <a:pt x="906" y="933"/>
                    <a:pt x="1833" y="1162"/>
                    <a:pt x="2760" y="1162"/>
                  </a:cubicBezTo>
                  <a:cubicBezTo>
                    <a:pt x="3818" y="1162"/>
                    <a:pt x="4876" y="867"/>
                    <a:pt x="5760" y="278"/>
                  </a:cubicBezTo>
                  <a:cubicBezTo>
                    <a:pt x="5825" y="229"/>
                    <a:pt x="5847" y="136"/>
                    <a:pt x="5798" y="66"/>
                  </a:cubicBezTo>
                  <a:cubicBezTo>
                    <a:pt x="5770" y="25"/>
                    <a:pt x="5724" y="1"/>
                    <a:pt x="5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3611;p66">
              <a:extLst>
                <a:ext uri="{FF2B5EF4-FFF2-40B4-BE49-F238E27FC236}">
                  <a16:creationId xmlns:a16="http://schemas.microsoft.com/office/drawing/2014/main" id="{2DABCA15-3D26-28E8-1FE1-217854106BAD}"/>
                </a:ext>
              </a:extLst>
            </p:cNvPr>
            <p:cNvSpPr/>
            <p:nvPr/>
          </p:nvSpPr>
          <p:spPr>
            <a:xfrm>
              <a:off x="6336572" y="3653074"/>
              <a:ext cx="472809" cy="409241"/>
            </a:xfrm>
            <a:custGeom>
              <a:avLst/>
              <a:gdLst/>
              <a:ahLst/>
              <a:cxnLst/>
              <a:rect l="l" t="t" r="r" b="b"/>
              <a:pathLst>
                <a:path w="12332" h="10674" extrusionOk="0">
                  <a:moveTo>
                    <a:pt x="10782" y="1"/>
                  </a:moveTo>
                  <a:cubicBezTo>
                    <a:pt x="10722" y="1"/>
                    <a:pt x="10668" y="50"/>
                    <a:pt x="10668" y="115"/>
                  </a:cubicBezTo>
                  <a:cubicBezTo>
                    <a:pt x="10662" y="213"/>
                    <a:pt x="10646" y="2482"/>
                    <a:pt x="12091" y="3933"/>
                  </a:cubicBezTo>
                  <a:cubicBezTo>
                    <a:pt x="11933" y="4669"/>
                    <a:pt x="9741" y="7636"/>
                    <a:pt x="6752" y="9294"/>
                  </a:cubicBezTo>
                  <a:cubicBezTo>
                    <a:pt x="5403" y="10041"/>
                    <a:pt x="4022" y="10438"/>
                    <a:pt x="2879" y="10438"/>
                  </a:cubicBezTo>
                  <a:cubicBezTo>
                    <a:pt x="2395" y="10438"/>
                    <a:pt x="1954" y="10367"/>
                    <a:pt x="1576" y="10221"/>
                  </a:cubicBezTo>
                  <a:cubicBezTo>
                    <a:pt x="916" y="9970"/>
                    <a:pt x="469" y="9501"/>
                    <a:pt x="246" y="8841"/>
                  </a:cubicBezTo>
                  <a:cubicBezTo>
                    <a:pt x="228" y="8794"/>
                    <a:pt x="184" y="8764"/>
                    <a:pt x="134" y="8764"/>
                  </a:cubicBezTo>
                  <a:cubicBezTo>
                    <a:pt x="120" y="8764"/>
                    <a:pt x="107" y="8766"/>
                    <a:pt x="93" y="8770"/>
                  </a:cubicBezTo>
                  <a:cubicBezTo>
                    <a:pt x="33" y="8792"/>
                    <a:pt x="0" y="8858"/>
                    <a:pt x="22" y="8918"/>
                  </a:cubicBezTo>
                  <a:cubicBezTo>
                    <a:pt x="273" y="9648"/>
                    <a:pt x="764" y="10161"/>
                    <a:pt x="1494" y="10439"/>
                  </a:cubicBezTo>
                  <a:cubicBezTo>
                    <a:pt x="1893" y="10597"/>
                    <a:pt x="2362" y="10674"/>
                    <a:pt x="2874" y="10674"/>
                  </a:cubicBezTo>
                  <a:cubicBezTo>
                    <a:pt x="4063" y="10674"/>
                    <a:pt x="5487" y="10265"/>
                    <a:pt x="6867" y="9501"/>
                  </a:cubicBezTo>
                  <a:cubicBezTo>
                    <a:pt x="9899" y="7821"/>
                    <a:pt x="12266" y="4702"/>
                    <a:pt x="12331" y="3900"/>
                  </a:cubicBezTo>
                  <a:cubicBezTo>
                    <a:pt x="12331" y="3867"/>
                    <a:pt x="12320" y="3829"/>
                    <a:pt x="12293" y="3807"/>
                  </a:cubicBezTo>
                  <a:cubicBezTo>
                    <a:pt x="10886" y="2428"/>
                    <a:pt x="10902" y="142"/>
                    <a:pt x="10902" y="121"/>
                  </a:cubicBezTo>
                  <a:cubicBezTo>
                    <a:pt x="10902" y="55"/>
                    <a:pt x="10848" y="1"/>
                    <a:pt x="10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3612;p66">
              <a:extLst>
                <a:ext uri="{FF2B5EF4-FFF2-40B4-BE49-F238E27FC236}">
                  <a16:creationId xmlns:a16="http://schemas.microsoft.com/office/drawing/2014/main" id="{22075A60-D9AD-4AC7-D099-BC6B89DC3F7C}"/>
                </a:ext>
              </a:extLst>
            </p:cNvPr>
            <p:cNvSpPr/>
            <p:nvPr/>
          </p:nvSpPr>
          <p:spPr>
            <a:xfrm>
              <a:off x="7409662" y="3551435"/>
              <a:ext cx="448118" cy="646182"/>
            </a:xfrm>
            <a:custGeom>
              <a:avLst/>
              <a:gdLst/>
              <a:ahLst/>
              <a:cxnLst/>
              <a:rect l="l" t="t" r="r" b="b"/>
              <a:pathLst>
                <a:path w="11688" h="16854" extrusionOk="0">
                  <a:moveTo>
                    <a:pt x="6246" y="1"/>
                  </a:moveTo>
                  <a:cubicBezTo>
                    <a:pt x="6206" y="1"/>
                    <a:pt x="6168" y="20"/>
                    <a:pt x="6147" y="56"/>
                  </a:cubicBezTo>
                  <a:cubicBezTo>
                    <a:pt x="6114" y="110"/>
                    <a:pt x="6131" y="186"/>
                    <a:pt x="6185" y="219"/>
                  </a:cubicBezTo>
                  <a:cubicBezTo>
                    <a:pt x="9348" y="2172"/>
                    <a:pt x="11350" y="4506"/>
                    <a:pt x="11399" y="6306"/>
                  </a:cubicBezTo>
                  <a:cubicBezTo>
                    <a:pt x="11454" y="8095"/>
                    <a:pt x="11372" y="9174"/>
                    <a:pt x="8972" y="12283"/>
                  </a:cubicBezTo>
                  <a:cubicBezTo>
                    <a:pt x="7041" y="14792"/>
                    <a:pt x="4053" y="16570"/>
                    <a:pt x="3360" y="16613"/>
                  </a:cubicBezTo>
                  <a:cubicBezTo>
                    <a:pt x="3325" y="16616"/>
                    <a:pt x="3291" y="16617"/>
                    <a:pt x="3256" y="16617"/>
                  </a:cubicBezTo>
                  <a:cubicBezTo>
                    <a:pt x="2404" y="16617"/>
                    <a:pt x="1457" y="15926"/>
                    <a:pt x="922" y="15261"/>
                  </a:cubicBezTo>
                  <a:cubicBezTo>
                    <a:pt x="459" y="14683"/>
                    <a:pt x="251" y="14094"/>
                    <a:pt x="366" y="13690"/>
                  </a:cubicBezTo>
                  <a:cubicBezTo>
                    <a:pt x="382" y="13630"/>
                    <a:pt x="349" y="13565"/>
                    <a:pt x="284" y="13543"/>
                  </a:cubicBezTo>
                  <a:cubicBezTo>
                    <a:pt x="275" y="13540"/>
                    <a:pt x="265" y="13539"/>
                    <a:pt x="255" y="13539"/>
                  </a:cubicBezTo>
                  <a:cubicBezTo>
                    <a:pt x="205" y="13539"/>
                    <a:pt x="156" y="13574"/>
                    <a:pt x="142" y="13625"/>
                  </a:cubicBezTo>
                  <a:cubicBezTo>
                    <a:pt x="0" y="14110"/>
                    <a:pt x="219" y="14759"/>
                    <a:pt x="737" y="15408"/>
                  </a:cubicBezTo>
                  <a:cubicBezTo>
                    <a:pt x="1326" y="16139"/>
                    <a:pt x="2324" y="16853"/>
                    <a:pt x="3256" y="16853"/>
                  </a:cubicBezTo>
                  <a:cubicBezTo>
                    <a:pt x="3295" y="16853"/>
                    <a:pt x="3333" y="16853"/>
                    <a:pt x="3376" y="16848"/>
                  </a:cubicBezTo>
                  <a:cubicBezTo>
                    <a:pt x="4233" y="16793"/>
                    <a:pt x="7265" y="14885"/>
                    <a:pt x="9157" y="12425"/>
                  </a:cubicBezTo>
                  <a:cubicBezTo>
                    <a:pt x="11606" y="9251"/>
                    <a:pt x="11688" y="8144"/>
                    <a:pt x="11633" y="6300"/>
                  </a:cubicBezTo>
                  <a:cubicBezTo>
                    <a:pt x="11579" y="4419"/>
                    <a:pt x="9539" y="2013"/>
                    <a:pt x="6311" y="17"/>
                  </a:cubicBezTo>
                  <a:cubicBezTo>
                    <a:pt x="6290" y="6"/>
                    <a:pt x="6268" y="1"/>
                    <a:pt x="6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3613;p66">
              <a:extLst>
                <a:ext uri="{FF2B5EF4-FFF2-40B4-BE49-F238E27FC236}">
                  <a16:creationId xmlns:a16="http://schemas.microsoft.com/office/drawing/2014/main" id="{94101F9B-06EA-F566-72BD-90A43B2221DB}"/>
                </a:ext>
              </a:extLst>
            </p:cNvPr>
            <p:cNvSpPr/>
            <p:nvPr/>
          </p:nvSpPr>
          <p:spPr>
            <a:xfrm>
              <a:off x="7022393" y="3416786"/>
              <a:ext cx="652010" cy="288048"/>
            </a:xfrm>
            <a:custGeom>
              <a:avLst/>
              <a:gdLst/>
              <a:ahLst/>
              <a:cxnLst/>
              <a:rect l="l" t="t" r="r" b="b"/>
              <a:pathLst>
                <a:path w="17006" h="7513" extrusionOk="0">
                  <a:moveTo>
                    <a:pt x="17006" y="1"/>
                  </a:moveTo>
                  <a:lnTo>
                    <a:pt x="13559" y="502"/>
                  </a:lnTo>
                  <a:cubicBezTo>
                    <a:pt x="13559" y="502"/>
                    <a:pt x="12070" y="4178"/>
                    <a:pt x="7849" y="4375"/>
                  </a:cubicBezTo>
                  <a:cubicBezTo>
                    <a:pt x="7640" y="4384"/>
                    <a:pt x="7438" y="4389"/>
                    <a:pt x="7240" y="4389"/>
                  </a:cubicBezTo>
                  <a:cubicBezTo>
                    <a:pt x="2761" y="4389"/>
                    <a:pt x="1075" y="1985"/>
                    <a:pt x="1075" y="971"/>
                  </a:cubicBezTo>
                  <a:lnTo>
                    <a:pt x="1" y="971"/>
                  </a:lnTo>
                  <a:cubicBezTo>
                    <a:pt x="1" y="971"/>
                    <a:pt x="257" y="7271"/>
                    <a:pt x="7298" y="7505"/>
                  </a:cubicBezTo>
                  <a:cubicBezTo>
                    <a:pt x="7441" y="7510"/>
                    <a:pt x="7582" y="7512"/>
                    <a:pt x="7721" y="7512"/>
                  </a:cubicBezTo>
                  <a:cubicBezTo>
                    <a:pt x="13633" y="7512"/>
                    <a:pt x="16886" y="3322"/>
                    <a:pt x="16886" y="3322"/>
                  </a:cubicBezTo>
                  <a:lnTo>
                    <a:pt x="170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3614;p66">
              <a:extLst>
                <a:ext uri="{FF2B5EF4-FFF2-40B4-BE49-F238E27FC236}">
                  <a16:creationId xmlns:a16="http://schemas.microsoft.com/office/drawing/2014/main" id="{5F16B50F-9759-34EB-5CF8-E8C8EB4FA7C1}"/>
                </a:ext>
              </a:extLst>
            </p:cNvPr>
            <p:cNvSpPr/>
            <p:nvPr/>
          </p:nvSpPr>
          <p:spPr>
            <a:xfrm>
              <a:off x="7076988" y="3491855"/>
              <a:ext cx="102291" cy="187598"/>
            </a:xfrm>
            <a:custGeom>
              <a:avLst/>
              <a:gdLst/>
              <a:ahLst/>
              <a:cxnLst/>
              <a:rect l="l" t="t" r="r" b="b"/>
              <a:pathLst>
                <a:path w="2668" h="4893" extrusionOk="0">
                  <a:moveTo>
                    <a:pt x="0" y="1"/>
                  </a:moveTo>
                  <a:lnTo>
                    <a:pt x="360" y="3257"/>
                  </a:lnTo>
                  <a:cubicBezTo>
                    <a:pt x="927" y="3895"/>
                    <a:pt x="1680" y="4473"/>
                    <a:pt x="2667" y="4893"/>
                  </a:cubicBezTo>
                  <a:lnTo>
                    <a:pt x="2329" y="1811"/>
                  </a:lnTo>
                  <a:cubicBezTo>
                    <a:pt x="1146" y="1326"/>
                    <a:pt x="398" y="622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3615;p66">
              <a:extLst>
                <a:ext uri="{FF2B5EF4-FFF2-40B4-BE49-F238E27FC236}">
                  <a16:creationId xmlns:a16="http://schemas.microsoft.com/office/drawing/2014/main" id="{E61A794D-BC28-2FE8-1836-99F0A963B6EE}"/>
                </a:ext>
              </a:extLst>
            </p:cNvPr>
            <p:cNvSpPr/>
            <p:nvPr/>
          </p:nvSpPr>
          <p:spPr>
            <a:xfrm>
              <a:off x="7265581" y="3582414"/>
              <a:ext cx="94546" cy="122381"/>
            </a:xfrm>
            <a:custGeom>
              <a:avLst/>
              <a:gdLst/>
              <a:ahLst/>
              <a:cxnLst/>
              <a:rect l="l" t="t" r="r" b="b"/>
              <a:pathLst>
                <a:path w="2466" h="3192" extrusionOk="0">
                  <a:moveTo>
                    <a:pt x="2122" y="0"/>
                  </a:moveTo>
                  <a:cubicBezTo>
                    <a:pt x="1920" y="27"/>
                    <a:pt x="1719" y="44"/>
                    <a:pt x="1506" y="55"/>
                  </a:cubicBezTo>
                  <a:cubicBezTo>
                    <a:pt x="1302" y="65"/>
                    <a:pt x="1104" y="70"/>
                    <a:pt x="911" y="70"/>
                  </a:cubicBezTo>
                  <a:cubicBezTo>
                    <a:pt x="593" y="70"/>
                    <a:pt x="289" y="57"/>
                    <a:pt x="1" y="33"/>
                  </a:cubicBezTo>
                  <a:lnTo>
                    <a:pt x="1" y="33"/>
                  </a:lnTo>
                  <a:lnTo>
                    <a:pt x="344" y="3147"/>
                  </a:lnTo>
                  <a:cubicBezTo>
                    <a:pt x="541" y="3169"/>
                    <a:pt x="748" y="3180"/>
                    <a:pt x="955" y="3185"/>
                  </a:cubicBezTo>
                  <a:cubicBezTo>
                    <a:pt x="1089" y="3189"/>
                    <a:pt x="1221" y="3191"/>
                    <a:pt x="1353" y="3191"/>
                  </a:cubicBezTo>
                  <a:cubicBezTo>
                    <a:pt x="1736" y="3191"/>
                    <a:pt x="2108" y="3174"/>
                    <a:pt x="2466" y="3142"/>
                  </a:cubicBez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3616;p66">
              <a:extLst>
                <a:ext uri="{FF2B5EF4-FFF2-40B4-BE49-F238E27FC236}">
                  <a16:creationId xmlns:a16="http://schemas.microsoft.com/office/drawing/2014/main" id="{56F7BE49-3C03-09CE-9A22-8291F37F55B0}"/>
                </a:ext>
              </a:extLst>
            </p:cNvPr>
            <p:cNvSpPr/>
            <p:nvPr/>
          </p:nvSpPr>
          <p:spPr>
            <a:xfrm>
              <a:off x="7440180" y="3482654"/>
              <a:ext cx="92898" cy="201630"/>
            </a:xfrm>
            <a:custGeom>
              <a:avLst/>
              <a:gdLst/>
              <a:ahLst/>
              <a:cxnLst/>
              <a:rect l="l" t="t" r="r" b="b"/>
              <a:pathLst>
                <a:path w="2423" h="5259" extrusionOk="0">
                  <a:moveTo>
                    <a:pt x="1937" y="1"/>
                  </a:moveTo>
                  <a:cubicBezTo>
                    <a:pt x="1511" y="568"/>
                    <a:pt x="879" y="1233"/>
                    <a:pt x="1" y="1757"/>
                  </a:cubicBezTo>
                  <a:lnTo>
                    <a:pt x="388" y="5258"/>
                  </a:lnTo>
                  <a:cubicBezTo>
                    <a:pt x="1141" y="5024"/>
                    <a:pt x="1817" y="4735"/>
                    <a:pt x="2422" y="4418"/>
                  </a:cubicBezTo>
                  <a:lnTo>
                    <a:pt x="19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3617;p66">
              <a:extLst>
                <a:ext uri="{FF2B5EF4-FFF2-40B4-BE49-F238E27FC236}">
                  <a16:creationId xmlns:a16="http://schemas.microsoft.com/office/drawing/2014/main" id="{C2D6CF6F-542F-4BBB-E5C7-925783002EEF}"/>
                </a:ext>
              </a:extLst>
            </p:cNvPr>
            <p:cNvSpPr/>
            <p:nvPr/>
          </p:nvSpPr>
          <p:spPr>
            <a:xfrm>
              <a:off x="7613514" y="3416786"/>
              <a:ext cx="60884" cy="167316"/>
            </a:xfrm>
            <a:custGeom>
              <a:avLst/>
              <a:gdLst/>
              <a:ahLst/>
              <a:cxnLst/>
              <a:rect l="l" t="t" r="r" b="b"/>
              <a:pathLst>
                <a:path w="1588" h="4364" extrusionOk="0">
                  <a:moveTo>
                    <a:pt x="1588" y="1"/>
                  </a:moveTo>
                  <a:lnTo>
                    <a:pt x="1" y="230"/>
                  </a:lnTo>
                  <a:lnTo>
                    <a:pt x="454" y="4364"/>
                  </a:lnTo>
                  <a:cubicBezTo>
                    <a:pt x="1124" y="3764"/>
                    <a:pt x="1468" y="3322"/>
                    <a:pt x="1468" y="3322"/>
                  </a:cubicBezTo>
                  <a:lnTo>
                    <a:pt x="15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47077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5" name="Google Shape;3785;p69"/>
          <p:cNvSpPr txBox="1">
            <a:spLocks noGrp="1"/>
          </p:cNvSpPr>
          <p:nvPr>
            <p:ph type="title"/>
          </p:nvPr>
        </p:nvSpPr>
        <p:spPr>
          <a:xfrm>
            <a:off x="1227507" y="232902"/>
            <a:ext cx="6688986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000" dirty="0"/>
              <a:t>Köszönöm a figyelmet</a:t>
            </a:r>
            <a:r>
              <a:rPr lang="en" sz="4000" dirty="0"/>
              <a:t>!</a:t>
            </a:r>
            <a:endParaRPr sz="4000" dirty="0"/>
          </a:p>
        </p:txBody>
      </p:sp>
      <p:sp>
        <p:nvSpPr>
          <p:cNvPr id="3786" name="Google Shape;3786;p69"/>
          <p:cNvSpPr txBox="1">
            <a:spLocks noGrp="1"/>
          </p:cNvSpPr>
          <p:nvPr>
            <p:ph type="subTitle" idx="1"/>
          </p:nvPr>
        </p:nvSpPr>
        <p:spPr>
          <a:xfrm>
            <a:off x="440173" y="1893695"/>
            <a:ext cx="5490046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 dirty="0"/>
              <a:t>Elérhetőségek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/>
              <a:t>E-mail: </a:t>
            </a:r>
            <a:r>
              <a:rPr lang="hu-HU" sz="1800" dirty="0">
                <a:hlinkClick r:id="rId3"/>
              </a:rPr>
              <a:t>gyor@jtsz.hu</a:t>
            </a:r>
            <a:endParaRPr lang="hu-HU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/>
              <a:t>Facebook:</a:t>
            </a:r>
            <a:r>
              <a:rPr lang="hu-HU" sz="1800" dirty="0"/>
              <a:t> Jelnyelvi Tolmácsszolgálat </a:t>
            </a:r>
            <a:r>
              <a:rPr lang="hu-HU" sz="1800" dirty="0" err="1"/>
              <a:t>Gyms</a:t>
            </a:r>
            <a:endParaRPr lang="hu-HU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/>
              <a:t>Skype</a:t>
            </a:r>
            <a:r>
              <a:rPr lang="hu-HU" sz="1800" dirty="0"/>
              <a:t>: </a:t>
            </a:r>
            <a:r>
              <a:rPr lang="hu-HU" sz="1800" dirty="0" err="1"/>
              <a:t>gyoritolmacsszolgalat</a:t>
            </a:r>
            <a:endParaRPr lang="hu-HU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/>
              <a:t>Telefon: </a:t>
            </a:r>
            <a:r>
              <a:rPr lang="hu-HU" sz="1800" dirty="0"/>
              <a:t>+36 30 560 17 47</a:t>
            </a:r>
            <a:endParaRPr sz="1800" dirty="0"/>
          </a:p>
        </p:txBody>
      </p:sp>
      <p:grpSp>
        <p:nvGrpSpPr>
          <p:cNvPr id="3803" name="Google Shape;3803;p69"/>
          <p:cNvGrpSpPr/>
          <p:nvPr/>
        </p:nvGrpSpPr>
        <p:grpSpPr>
          <a:xfrm>
            <a:off x="5847773" y="1893694"/>
            <a:ext cx="3455620" cy="3697827"/>
            <a:chOff x="5193901" y="1193992"/>
            <a:chExt cx="4109492" cy="4397530"/>
          </a:xfrm>
        </p:grpSpPr>
        <p:sp>
          <p:nvSpPr>
            <p:cNvPr id="3804" name="Google Shape;3804;p69"/>
            <p:cNvSpPr/>
            <p:nvPr/>
          </p:nvSpPr>
          <p:spPr>
            <a:xfrm rot="10800000" flipH="1">
              <a:off x="5193901" y="1193992"/>
              <a:ext cx="3950100" cy="3949500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05" name="Google Shape;3805;p69"/>
            <p:cNvGrpSpPr/>
            <p:nvPr/>
          </p:nvGrpSpPr>
          <p:grpSpPr>
            <a:xfrm>
              <a:off x="5225925" y="1699821"/>
              <a:ext cx="4077468" cy="3891701"/>
              <a:chOff x="4844925" y="763257"/>
              <a:chExt cx="4077468" cy="3891701"/>
            </a:xfrm>
          </p:grpSpPr>
          <p:sp>
            <p:nvSpPr>
              <p:cNvPr id="3806" name="Google Shape;3806;p69"/>
              <p:cNvSpPr/>
              <p:nvPr/>
            </p:nvSpPr>
            <p:spPr>
              <a:xfrm>
                <a:off x="5860563" y="1910764"/>
                <a:ext cx="2023206" cy="2744194"/>
              </a:xfrm>
              <a:custGeom>
                <a:avLst/>
                <a:gdLst/>
                <a:ahLst/>
                <a:cxnLst/>
                <a:rect l="l" t="t" r="r" b="b"/>
                <a:pathLst>
                  <a:path w="29741" h="40338" extrusionOk="0">
                    <a:moveTo>
                      <a:pt x="7165" y="0"/>
                    </a:moveTo>
                    <a:lnTo>
                      <a:pt x="0" y="4517"/>
                    </a:lnTo>
                    <a:lnTo>
                      <a:pt x="22569" y="40337"/>
                    </a:lnTo>
                    <a:lnTo>
                      <a:pt x="29740" y="35821"/>
                    </a:lnTo>
                    <a:lnTo>
                      <a:pt x="716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69"/>
              <p:cNvSpPr/>
              <p:nvPr/>
            </p:nvSpPr>
            <p:spPr>
              <a:xfrm>
                <a:off x="5590179" y="1216246"/>
                <a:ext cx="1079614" cy="1219784"/>
              </a:xfrm>
              <a:custGeom>
                <a:avLst/>
                <a:gdLst/>
                <a:ahLst/>
                <a:cxnLst/>
                <a:rect l="l" t="t" r="r" b="b"/>
                <a:pathLst>
                  <a:path w="14950" h="16891" extrusionOk="0">
                    <a:moveTo>
                      <a:pt x="1" y="0"/>
                    </a:moveTo>
                    <a:lnTo>
                      <a:pt x="648" y="16891"/>
                    </a:lnTo>
                    <a:lnTo>
                      <a:pt x="14950" y="787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69"/>
              <p:cNvSpPr/>
              <p:nvPr/>
            </p:nvSpPr>
            <p:spPr>
              <a:xfrm>
                <a:off x="7066547" y="1912427"/>
                <a:ext cx="1855846" cy="2613517"/>
              </a:xfrm>
              <a:custGeom>
                <a:avLst/>
                <a:gdLst/>
                <a:ahLst/>
                <a:cxnLst/>
                <a:rect l="l" t="t" r="r" b="b"/>
                <a:pathLst>
                  <a:path w="28017" h="39242" extrusionOk="0">
                    <a:moveTo>
                      <a:pt x="5395" y="1"/>
                    </a:moveTo>
                    <a:lnTo>
                      <a:pt x="1" y="3408"/>
                    </a:lnTo>
                    <a:lnTo>
                      <a:pt x="22622" y="39242"/>
                    </a:lnTo>
                    <a:lnTo>
                      <a:pt x="28017" y="35835"/>
                    </a:lnTo>
                    <a:lnTo>
                      <a:pt x="539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69"/>
              <p:cNvSpPr/>
              <p:nvPr/>
            </p:nvSpPr>
            <p:spPr>
              <a:xfrm>
                <a:off x="6845700" y="1399311"/>
                <a:ext cx="813502" cy="918503"/>
              </a:xfrm>
              <a:custGeom>
                <a:avLst/>
                <a:gdLst/>
                <a:ahLst/>
                <a:cxnLst/>
                <a:rect l="l" t="t" r="r" b="b"/>
                <a:pathLst>
                  <a:path w="11265" h="12719" extrusionOk="0">
                    <a:moveTo>
                      <a:pt x="0" y="1"/>
                    </a:moveTo>
                    <a:lnTo>
                      <a:pt x="502" y="12718"/>
                    </a:lnTo>
                    <a:lnTo>
                      <a:pt x="11265" y="592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69"/>
              <p:cNvSpPr/>
              <p:nvPr/>
            </p:nvSpPr>
            <p:spPr>
              <a:xfrm>
                <a:off x="7836989" y="3900330"/>
                <a:ext cx="621410" cy="344321"/>
              </a:xfrm>
              <a:custGeom>
                <a:avLst/>
                <a:gdLst/>
                <a:ahLst/>
                <a:cxnLst/>
                <a:rect l="l" t="t" r="r" b="b"/>
                <a:pathLst>
                  <a:path w="8605" h="4768" extrusionOk="0">
                    <a:moveTo>
                      <a:pt x="285" y="0"/>
                    </a:moveTo>
                    <a:cubicBezTo>
                      <a:pt x="212" y="1526"/>
                      <a:pt x="1" y="4768"/>
                      <a:pt x="1" y="4768"/>
                    </a:cubicBezTo>
                    <a:lnTo>
                      <a:pt x="8605" y="4768"/>
                    </a:lnTo>
                    <a:lnTo>
                      <a:pt x="8116" y="383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69"/>
              <p:cNvSpPr/>
              <p:nvPr/>
            </p:nvSpPr>
            <p:spPr>
              <a:xfrm>
                <a:off x="8078763" y="3954202"/>
                <a:ext cx="72071" cy="291893"/>
              </a:xfrm>
              <a:custGeom>
                <a:avLst/>
                <a:gdLst/>
                <a:ahLst/>
                <a:cxnLst/>
                <a:rect l="l" t="t" r="r" b="b"/>
                <a:pathLst>
                  <a:path w="998" h="4042" extrusionOk="0">
                    <a:moveTo>
                      <a:pt x="166" y="0"/>
                    </a:moveTo>
                    <a:cubicBezTo>
                      <a:pt x="126" y="0"/>
                      <a:pt x="86" y="33"/>
                      <a:pt x="86" y="73"/>
                    </a:cubicBezTo>
                    <a:cubicBezTo>
                      <a:pt x="86" y="106"/>
                      <a:pt x="1" y="3097"/>
                      <a:pt x="119" y="3381"/>
                    </a:cubicBezTo>
                    <a:cubicBezTo>
                      <a:pt x="212" y="3599"/>
                      <a:pt x="760" y="3982"/>
                      <a:pt x="819" y="4028"/>
                    </a:cubicBezTo>
                    <a:cubicBezTo>
                      <a:pt x="833" y="4035"/>
                      <a:pt x="846" y="4041"/>
                      <a:pt x="866" y="4041"/>
                    </a:cubicBezTo>
                    <a:cubicBezTo>
                      <a:pt x="872" y="4041"/>
                      <a:pt x="885" y="4035"/>
                      <a:pt x="899" y="4035"/>
                    </a:cubicBezTo>
                    <a:cubicBezTo>
                      <a:pt x="925" y="4022"/>
                      <a:pt x="938" y="3995"/>
                      <a:pt x="938" y="3962"/>
                    </a:cubicBezTo>
                    <a:lnTo>
                      <a:pt x="998" y="80"/>
                    </a:lnTo>
                    <a:cubicBezTo>
                      <a:pt x="998" y="33"/>
                      <a:pt x="965" y="0"/>
                      <a:pt x="925" y="0"/>
                    </a:cubicBezTo>
                    <a:cubicBezTo>
                      <a:pt x="885" y="0"/>
                      <a:pt x="846" y="33"/>
                      <a:pt x="846" y="73"/>
                    </a:cubicBezTo>
                    <a:lnTo>
                      <a:pt x="786" y="3817"/>
                    </a:lnTo>
                    <a:cubicBezTo>
                      <a:pt x="575" y="3658"/>
                      <a:pt x="311" y="3434"/>
                      <a:pt x="258" y="3322"/>
                    </a:cubicBezTo>
                    <a:cubicBezTo>
                      <a:pt x="192" y="3163"/>
                      <a:pt x="199" y="1512"/>
                      <a:pt x="238" y="80"/>
                    </a:cubicBezTo>
                    <a:cubicBezTo>
                      <a:pt x="238" y="33"/>
                      <a:pt x="205" y="0"/>
                      <a:pt x="1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69"/>
              <p:cNvSpPr/>
              <p:nvPr/>
            </p:nvSpPr>
            <p:spPr>
              <a:xfrm>
                <a:off x="8271864" y="3949797"/>
                <a:ext cx="168405" cy="148474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056" extrusionOk="0">
                    <a:moveTo>
                      <a:pt x="89" y="1"/>
                    </a:moveTo>
                    <a:cubicBezTo>
                      <a:pt x="79" y="1"/>
                      <a:pt x="69" y="3"/>
                      <a:pt x="60" y="9"/>
                    </a:cubicBezTo>
                    <a:cubicBezTo>
                      <a:pt x="21" y="28"/>
                      <a:pt x="1" y="75"/>
                      <a:pt x="21" y="108"/>
                    </a:cubicBezTo>
                    <a:cubicBezTo>
                      <a:pt x="40" y="154"/>
                      <a:pt x="536" y="1243"/>
                      <a:pt x="1163" y="1633"/>
                    </a:cubicBezTo>
                    <a:cubicBezTo>
                      <a:pt x="1784" y="2022"/>
                      <a:pt x="2226" y="2055"/>
                      <a:pt x="2246" y="2055"/>
                    </a:cubicBezTo>
                    <a:lnTo>
                      <a:pt x="2252" y="2055"/>
                    </a:lnTo>
                    <a:cubicBezTo>
                      <a:pt x="2292" y="2055"/>
                      <a:pt x="2325" y="2022"/>
                      <a:pt x="2325" y="1983"/>
                    </a:cubicBezTo>
                    <a:cubicBezTo>
                      <a:pt x="2332" y="1943"/>
                      <a:pt x="2299" y="1904"/>
                      <a:pt x="2259" y="1904"/>
                    </a:cubicBezTo>
                    <a:cubicBezTo>
                      <a:pt x="2252" y="1904"/>
                      <a:pt x="1830" y="1871"/>
                      <a:pt x="1242" y="1507"/>
                    </a:cubicBezTo>
                    <a:cubicBezTo>
                      <a:pt x="655" y="1144"/>
                      <a:pt x="166" y="61"/>
                      <a:pt x="159" y="48"/>
                    </a:cubicBezTo>
                    <a:cubicBezTo>
                      <a:pt x="145" y="19"/>
                      <a:pt x="116" y="1"/>
                      <a:pt x="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69"/>
              <p:cNvSpPr/>
              <p:nvPr/>
            </p:nvSpPr>
            <p:spPr>
              <a:xfrm>
                <a:off x="7845582" y="3930804"/>
                <a:ext cx="96407" cy="18227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524" extrusionOk="0">
                    <a:moveTo>
                      <a:pt x="1262" y="1"/>
                    </a:moveTo>
                    <a:cubicBezTo>
                      <a:pt x="1222" y="1"/>
                      <a:pt x="1183" y="34"/>
                      <a:pt x="1183" y="73"/>
                    </a:cubicBezTo>
                    <a:cubicBezTo>
                      <a:pt x="1183" y="80"/>
                      <a:pt x="1150" y="483"/>
                      <a:pt x="919" y="1196"/>
                    </a:cubicBezTo>
                    <a:cubicBezTo>
                      <a:pt x="701" y="1896"/>
                      <a:pt x="47" y="2378"/>
                      <a:pt x="40" y="2384"/>
                    </a:cubicBezTo>
                    <a:cubicBezTo>
                      <a:pt x="7" y="2411"/>
                      <a:pt x="1" y="2457"/>
                      <a:pt x="27" y="2490"/>
                    </a:cubicBezTo>
                    <a:cubicBezTo>
                      <a:pt x="40" y="2510"/>
                      <a:pt x="67" y="2523"/>
                      <a:pt x="87" y="2523"/>
                    </a:cubicBezTo>
                    <a:cubicBezTo>
                      <a:pt x="100" y="2523"/>
                      <a:pt x="120" y="2517"/>
                      <a:pt x="133" y="2510"/>
                    </a:cubicBezTo>
                    <a:cubicBezTo>
                      <a:pt x="159" y="2484"/>
                      <a:pt x="826" y="1988"/>
                      <a:pt x="1064" y="1242"/>
                    </a:cubicBezTo>
                    <a:cubicBezTo>
                      <a:pt x="1302" y="509"/>
                      <a:pt x="1328" y="100"/>
                      <a:pt x="1335" y="87"/>
                    </a:cubicBezTo>
                    <a:cubicBezTo>
                      <a:pt x="1335" y="40"/>
                      <a:pt x="1302" y="7"/>
                      <a:pt x="1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69"/>
              <p:cNvSpPr/>
              <p:nvPr/>
            </p:nvSpPr>
            <p:spPr>
              <a:xfrm>
                <a:off x="7844138" y="3845446"/>
                <a:ext cx="593318" cy="118577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1642" extrusionOk="0">
                    <a:moveTo>
                      <a:pt x="60" y="1"/>
                    </a:moveTo>
                    <a:cubicBezTo>
                      <a:pt x="60" y="1"/>
                      <a:pt x="1" y="820"/>
                      <a:pt x="120" y="998"/>
                    </a:cubicBezTo>
                    <a:cubicBezTo>
                      <a:pt x="232" y="1170"/>
                      <a:pt x="1361" y="1506"/>
                      <a:pt x="3527" y="1612"/>
                    </a:cubicBezTo>
                    <a:cubicBezTo>
                      <a:pt x="3953" y="1632"/>
                      <a:pt x="4344" y="1641"/>
                      <a:pt x="4701" y="1641"/>
                    </a:cubicBezTo>
                    <a:cubicBezTo>
                      <a:pt x="6914" y="1641"/>
                      <a:pt x="7834" y="1297"/>
                      <a:pt x="8010" y="1143"/>
                    </a:cubicBezTo>
                    <a:cubicBezTo>
                      <a:pt x="8215" y="965"/>
                      <a:pt x="8129" y="153"/>
                      <a:pt x="8129" y="153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69"/>
              <p:cNvSpPr/>
              <p:nvPr/>
            </p:nvSpPr>
            <p:spPr>
              <a:xfrm>
                <a:off x="7831284" y="3077297"/>
                <a:ext cx="637586" cy="830617"/>
              </a:xfrm>
              <a:custGeom>
                <a:avLst/>
                <a:gdLst/>
                <a:ahLst/>
                <a:cxnLst/>
                <a:rect l="l" t="t" r="r" b="b"/>
                <a:pathLst>
                  <a:path w="8829" h="11502" extrusionOk="0">
                    <a:moveTo>
                      <a:pt x="1863" y="1"/>
                    </a:moveTo>
                    <a:cubicBezTo>
                      <a:pt x="1863" y="1"/>
                      <a:pt x="800" y="304"/>
                      <a:pt x="403" y="582"/>
                    </a:cubicBezTo>
                    <a:cubicBezTo>
                      <a:pt x="265" y="681"/>
                      <a:pt x="106" y="2688"/>
                      <a:pt x="80" y="3421"/>
                    </a:cubicBezTo>
                    <a:cubicBezTo>
                      <a:pt x="53" y="4147"/>
                      <a:pt x="258" y="5375"/>
                      <a:pt x="258" y="5989"/>
                    </a:cubicBezTo>
                    <a:cubicBezTo>
                      <a:pt x="258" y="6604"/>
                      <a:pt x="1" y="10262"/>
                      <a:pt x="238" y="10638"/>
                    </a:cubicBezTo>
                    <a:cubicBezTo>
                      <a:pt x="469" y="11021"/>
                      <a:pt x="1783" y="11377"/>
                      <a:pt x="3474" y="11470"/>
                    </a:cubicBezTo>
                    <a:cubicBezTo>
                      <a:pt x="3880" y="11492"/>
                      <a:pt x="4274" y="11502"/>
                      <a:pt x="4651" y="11502"/>
                    </a:cubicBezTo>
                    <a:cubicBezTo>
                      <a:pt x="6556" y="11502"/>
                      <a:pt x="8029" y="11239"/>
                      <a:pt x="8393" y="10876"/>
                    </a:cubicBezTo>
                    <a:cubicBezTo>
                      <a:pt x="8829" y="10433"/>
                      <a:pt x="8353" y="8386"/>
                      <a:pt x="8413" y="4794"/>
                    </a:cubicBezTo>
                    <a:cubicBezTo>
                      <a:pt x="8472" y="1196"/>
                      <a:pt x="7957" y="714"/>
                      <a:pt x="7957" y="714"/>
                    </a:cubicBezTo>
                    <a:cubicBezTo>
                      <a:pt x="7957" y="714"/>
                      <a:pt x="7290" y="285"/>
                      <a:pt x="63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69"/>
              <p:cNvSpPr/>
              <p:nvPr/>
            </p:nvSpPr>
            <p:spPr>
              <a:xfrm>
                <a:off x="7965747" y="3058232"/>
                <a:ext cx="320996" cy="7597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1052" extrusionOk="0">
                    <a:moveTo>
                      <a:pt x="3480" y="0"/>
                    </a:moveTo>
                    <a:lnTo>
                      <a:pt x="852" y="60"/>
                    </a:lnTo>
                    <a:lnTo>
                      <a:pt x="1" y="265"/>
                    </a:lnTo>
                    <a:cubicBezTo>
                      <a:pt x="1" y="265"/>
                      <a:pt x="555" y="1024"/>
                      <a:pt x="2021" y="1050"/>
                    </a:cubicBezTo>
                    <a:cubicBezTo>
                      <a:pt x="2050" y="1051"/>
                      <a:pt x="2079" y="1051"/>
                      <a:pt x="2107" y="1051"/>
                    </a:cubicBezTo>
                    <a:cubicBezTo>
                      <a:pt x="3518" y="1051"/>
                      <a:pt x="4445" y="265"/>
                      <a:pt x="4445" y="265"/>
                    </a:cubicBezTo>
                    <a:lnTo>
                      <a:pt x="3480" y="0"/>
                    </a:lnTo>
                    <a:close/>
                  </a:path>
                </a:pathLst>
              </a:custGeom>
              <a:solidFill>
                <a:srgbClr val="C96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69"/>
              <p:cNvSpPr/>
              <p:nvPr/>
            </p:nvSpPr>
            <p:spPr>
              <a:xfrm>
                <a:off x="7622945" y="3114487"/>
                <a:ext cx="338111" cy="670877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9290" extrusionOk="0">
                    <a:moveTo>
                      <a:pt x="3434" y="1"/>
                    </a:moveTo>
                    <a:cubicBezTo>
                      <a:pt x="2265" y="529"/>
                      <a:pt x="1057" y="2536"/>
                      <a:pt x="588" y="4444"/>
                    </a:cubicBezTo>
                    <a:cubicBezTo>
                      <a:pt x="185" y="6089"/>
                      <a:pt x="0" y="8261"/>
                      <a:pt x="779" y="9047"/>
                    </a:cubicBezTo>
                    <a:cubicBezTo>
                      <a:pt x="944" y="9210"/>
                      <a:pt x="1145" y="9289"/>
                      <a:pt x="1365" y="9289"/>
                    </a:cubicBezTo>
                    <a:cubicBezTo>
                      <a:pt x="2192" y="9289"/>
                      <a:pt x="3296" y="8168"/>
                      <a:pt x="3823" y="6201"/>
                    </a:cubicBezTo>
                    <a:cubicBezTo>
                      <a:pt x="4682" y="3005"/>
                      <a:pt x="3434" y="1"/>
                      <a:pt x="3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69"/>
              <p:cNvSpPr/>
              <p:nvPr/>
            </p:nvSpPr>
            <p:spPr>
              <a:xfrm>
                <a:off x="8033484" y="3449275"/>
                <a:ext cx="150279" cy="114461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5" extrusionOk="0">
                    <a:moveTo>
                      <a:pt x="87" y="1"/>
                    </a:moveTo>
                    <a:cubicBezTo>
                      <a:pt x="67" y="1"/>
                      <a:pt x="47" y="9"/>
                      <a:pt x="33" y="26"/>
                    </a:cubicBezTo>
                    <a:cubicBezTo>
                      <a:pt x="0" y="53"/>
                      <a:pt x="0" y="99"/>
                      <a:pt x="33" y="132"/>
                    </a:cubicBezTo>
                    <a:cubicBezTo>
                      <a:pt x="608" y="693"/>
                      <a:pt x="1255" y="1182"/>
                      <a:pt x="1955" y="1578"/>
                    </a:cubicBezTo>
                    <a:cubicBezTo>
                      <a:pt x="1968" y="1585"/>
                      <a:pt x="1981" y="1585"/>
                      <a:pt x="1988" y="1585"/>
                    </a:cubicBezTo>
                    <a:cubicBezTo>
                      <a:pt x="2014" y="1585"/>
                      <a:pt x="2041" y="1571"/>
                      <a:pt x="2054" y="1545"/>
                    </a:cubicBezTo>
                    <a:cubicBezTo>
                      <a:pt x="2080" y="1512"/>
                      <a:pt x="2067" y="1466"/>
                      <a:pt x="2027" y="1446"/>
                    </a:cubicBezTo>
                    <a:cubicBezTo>
                      <a:pt x="1341" y="1056"/>
                      <a:pt x="707" y="574"/>
                      <a:pt x="139" y="20"/>
                    </a:cubicBezTo>
                    <a:cubicBezTo>
                      <a:pt x="123" y="7"/>
                      <a:pt x="105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69"/>
              <p:cNvSpPr/>
              <p:nvPr/>
            </p:nvSpPr>
            <p:spPr>
              <a:xfrm>
                <a:off x="8065403" y="3526184"/>
                <a:ext cx="65860" cy="48023"/>
              </a:xfrm>
              <a:custGeom>
                <a:avLst/>
                <a:gdLst/>
                <a:ahLst/>
                <a:cxnLst/>
                <a:rect l="l" t="t" r="r" b="b"/>
                <a:pathLst>
                  <a:path w="912" h="665" extrusionOk="0">
                    <a:moveTo>
                      <a:pt x="86" y="1"/>
                    </a:moveTo>
                    <a:cubicBezTo>
                      <a:pt x="69" y="1"/>
                      <a:pt x="52" y="6"/>
                      <a:pt x="40" y="18"/>
                    </a:cubicBezTo>
                    <a:cubicBezTo>
                      <a:pt x="7" y="51"/>
                      <a:pt x="1" y="97"/>
                      <a:pt x="34" y="130"/>
                    </a:cubicBezTo>
                    <a:cubicBezTo>
                      <a:pt x="238" y="368"/>
                      <a:pt x="503" y="546"/>
                      <a:pt x="793" y="665"/>
                    </a:cubicBezTo>
                    <a:lnTo>
                      <a:pt x="826" y="665"/>
                    </a:lnTo>
                    <a:cubicBezTo>
                      <a:pt x="853" y="665"/>
                      <a:pt x="886" y="645"/>
                      <a:pt x="892" y="619"/>
                    </a:cubicBezTo>
                    <a:cubicBezTo>
                      <a:pt x="912" y="579"/>
                      <a:pt x="892" y="533"/>
                      <a:pt x="853" y="520"/>
                    </a:cubicBezTo>
                    <a:cubicBezTo>
                      <a:pt x="582" y="414"/>
                      <a:pt x="337" y="249"/>
                      <a:pt x="146" y="24"/>
                    </a:cubicBezTo>
                    <a:cubicBezTo>
                      <a:pt x="131" y="10"/>
                      <a:pt x="108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69"/>
              <p:cNvSpPr/>
              <p:nvPr/>
            </p:nvSpPr>
            <p:spPr>
              <a:xfrm>
                <a:off x="8076380" y="2590713"/>
                <a:ext cx="278100" cy="357898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4956" extrusionOk="0">
                    <a:moveTo>
                      <a:pt x="3002" y="0"/>
                    </a:moveTo>
                    <a:cubicBezTo>
                      <a:pt x="2817" y="0"/>
                      <a:pt x="2644" y="91"/>
                      <a:pt x="2464" y="202"/>
                    </a:cubicBezTo>
                    <a:cubicBezTo>
                      <a:pt x="2199" y="373"/>
                      <a:pt x="271" y="373"/>
                      <a:pt x="139" y="651"/>
                    </a:cubicBezTo>
                    <a:cubicBezTo>
                      <a:pt x="1" y="928"/>
                      <a:pt x="701" y="1463"/>
                      <a:pt x="634" y="1753"/>
                    </a:cubicBezTo>
                    <a:cubicBezTo>
                      <a:pt x="555" y="2136"/>
                      <a:pt x="1552" y="2136"/>
                      <a:pt x="1506" y="2519"/>
                    </a:cubicBezTo>
                    <a:cubicBezTo>
                      <a:pt x="1480" y="2803"/>
                      <a:pt x="1460" y="3107"/>
                      <a:pt x="1618" y="3325"/>
                    </a:cubicBezTo>
                    <a:cubicBezTo>
                      <a:pt x="1784" y="3548"/>
                      <a:pt x="1630" y="4955"/>
                      <a:pt x="1885" y="4955"/>
                    </a:cubicBezTo>
                    <a:cubicBezTo>
                      <a:pt x="1895" y="4955"/>
                      <a:pt x="1905" y="4953"/>
                      <a:pt x="1915" y="4949"/>
                    </a:cubicBezTo>
                    <a:cubicBezTo>
                      <a:pt x="1915" y="4949"/>
                      <a:pt x="1926" y="4950"/>
                      <a:pt x="1945" y="4950"/>
                    </a:cubicBezTo>
                    <a:cubicBezTo>
                      <a:pt x="2116" y="4950"/>
                      <a:pt x="2988" y="4860"/>
                      <a:pt x="3540" y="3074"/>
                    </a:cubicBezTo>
                    <a:cubicBezTo>
                      <a:pt x="3744" y="2420"/>
                      <a:pt x="3850" y="1674"/>
                      <a:pt x="3850" y="1186"/>
                    </a:cubicBezTo>
                    <a:cubicBezTo>
                      <a:pt x="3844" y="631"/>
                      <a:pt x="3546" y="142"/>
                      <a:pt x="3183" y="30"/>
                    </a:cubicBezTo>
                    <a:cubicBezTo>
                      <a:pt x="3121" y="9"/>
                      <a:pt x="3061" y="0"/>
                      <a:pt x="3002" y="0"/>
                    </a:cubicBezTo>
                    <a:close/>
                  </a:path>
                </a:pathLst>
              </a:custGeom>
              <a:solidFill>
                <a:srgbClr val="0E2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69"/>
              <p:cNvSpPr/>
              <p:nvPr/>
            </p:nvSpPr>
            <p:spPr>
              <a:xfrm>
                <a:off x="8028213" y="2850325"/>
                <a:ext cx="201769" cy="247409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3426" extrusionOk="0">
                    <a:moveTo>
                      <a:pt x="2734" y="1"/>
                    </a:moveTo>
                    <a:lnTo>
                      <a:pt x="1605" y="93"/>
                    </a:lnTo>
                    <a:lnTo>
                      <a:pt x="232" y="833"/>
                    </a:lnTo>
                    <a:lnTo>
                      <a:pt x="21" y="1017"/>
                    </a:lnTo>
                    <a:cubicBezTo>
                      <a:pt x="27" y="1235"/>
                      <a:pt x="27" y="2417"/>
                      <a:pt x="1" y="3018"/>
                    </a:cubicBezTo>
                    <a:cubicBezTo>
                      <a:pt x="207" y="3308"/>
                      <a:pt x="630" y="3425"/>
                      <a:pt x="1130" y="3425"/>
                    </a:cubicBezTo>
                    <a:cubicBezTo>
                      <a:pt x="1655" y="3425"/>
                      <a:pt x="2263" y="3297"/>
                      <a:pt x="2794" y="3104"/>
                    </a:cubicBezTo>
                    <a:cubicBezTo>
                      <a:pt x="2648" y="2378"/>
                      <a:pt x="2688" y="430"/>
                      <a:pt x="2734" y="1"/>
                    </a:cubicBezTo>
                    <a:close/>
                  </a:path>
                </a:pathLst>
              </a:custGeom>
              <a:solidFill>
                <a:srgbClr val="C96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69"/>
              <p:cNvSpPr/>
              <p:nvPr/>
            </p:nvSpPr>
            <p:spPr>
              <a:xfrm>
                <a:off x="8003876" y="2850325"/>
                <a:ext cx="221844" cy="239104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311" extrusionOk="0">
                    <a:moveTo>
                      <a:pt x="3071" y="1"/>
                    </a:moveTo>
                    <a:lnTo>
                      <a:pt x="1942" y="93"/>
                    </a:lnTo>
                    <a:lnTo>
                      <a:pt x="569" y="833"/>
                    </a:lnTo>
                    <a:lnTo>
                      <a:pt x="358" y="1017"/>
                    </a:lnTo>
                    <a:cubicBezTo>
                      <a:pt x="364" y="1222"/>
                      <a:pt x="364" y="2318"/>
                      <a:pt x="344" y="2939"/>
                    </a:cubicBezTo>
                    <a:lnTo>
                      <a:pt x="324" y="2939"/>
                    </a:lnTo>
                    <a:lnTo>
                      <a:pt x="1" y="3018"/>
                    </a:lnTo>
                    <a:cubicBezTo>
                      <a:pt x="126" y="3104"/>
                      <a:pt x="424" y="3282"/>
                      <a:pt x="965" y="3309"/>
                    </a:cubicBezTo>
                    <a:cubicBezTo>
                      <a:pt x="992" y="3310"/>
                      <a:pt x="1019" y="3311"/>
                      <a:pt x="1047" y="3311"/>
                    </a:cubicBezTo>
                    <a:cubicBezTo>
                      <a:pt x="1695" y="3311"/>
                      <a:pt x="2507" y="2942"/>
                      <a:pt x="3058" y="2397"/>
                    </a:cubicBezTo>
                    <a:cubicBezTo>
                      <a:pt x="3005" y="1519"/>
                      <a:pt x="3038" y="324"/>
                      <a:pt x="3071" y="1"/>
                    </a:cubicBezTo>
                    <a:close/>
                  </a:path>
                </a:pathLst>
              </a:custGeom>
              <a:solidFill>
                <a:srgbClr val="8B3232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69"/>
              <p:cNvSpPr/>
              <p:nvPr/>
            </p:nvSpPr>
            <p:spPr>
              <a:xfrm>
                <a:off x="7948127" y="2620465"/>
                <a:ext cx="352265" cy="405776"/>
              </a:xfrm>
              <a:custGeom>
                <a:avLst/>
                <a:gdLst/>
                <a:ahLst/>
                <a:cxnLst/>
                <a:rect l="l" t="t" r="r" b="b"/>
                <a:pathLst>
                  <a:path w="4878" h="5619" extrusionOk="0">
                    <a:moveTo>
                      <a:pt x="1598" y="0"/>
                    </a:moveTo>
                    <a:cubicBezTo>
                      <a:pt x="954" y="0"/>
                      <a:pt x="363" y="242"/>
                      <a:pt x="278" y="912"/>
                    </a:cubicBezTo>
                    <a:cubicBezTo>
                      <a:pt x="0" y="3071"/>
                      <a:pt x="192" y="4293"/>
                      <a:pt x="443" y="4900"/>
                    </a:cubicBezTo>
                    <a:cubicBezTo>
                      <a:pt x="628" y="5360"/>
                      <a:pt x="1047" y="5619"/>
                      <a:pt x="1571" y="5619"/>
                    </a:cubicBezTo>
                    <a:cubicBezTo>
                      <a:pt x="1778" y="5619"/>
                      <a:pt x="2001" y="5579"/>
                      <a:pt x="2232" y="5495"/>
                    </a:cubicBezTo>
                    <a:cubicBezTo>
                      <a:pt x="2767" y="5297"/>
                      <a:pt x="3368" y="4815"/>
                      <a:pt x="3665" y="3996"/>
                    </a:cubicBezTo>
                    <a:cubicBezTo>
                      <a:pt x="3746" y="4023"/>
                      <a:pt x="3824" y="4036"/>
                      <a:pt x="3899" y="4036"/>
                    </a:cubicBezTo>
                    <a:cubicBezTo>
                      <a:pt x="4223" y="4036"/>
                      <a:pt x="4489" y="3800"/>
                      <a:pt x="4655" y="3494"/>
                    </a:cubicBezTo>
                    <a:cubicBezTo>
                      <a:pt x="4877" y="2961"/>
                      <a:pt x="4661" y="2761"/>
                      <a:pt x="4416" y="2761"/>
                    </a:cubicBezTo>
                    <a:cubicBezTo>
                      <a:pt x="4282" y="2761"/>
                      <a:pt x="4139" y="2821"/>
                      <a:pt x="4055" y="2919"/>
                    </a:cubicBezTo>
                    <a:cubicBezTo>
                      <a:pt x="3612" y="2853"/>
                      <a:pt x="3553" y="2266"/>
                      <a:pt x="3705" y="1870"/>
                    </a:cubicBezTo>
                    <a:cubicBezTo>
                      <a:pt x="3705" y="1870"/>
                      <a:pt x="2965" y="1348"/>
                      <a:pt x="3170" y="476"/>
                    </a:cubicBezTo>
                    <a:cubicBezTo>
                      <a:pt x="2842" y="209"/>
                      <a:pt x="2197" y="0"/>
                      <a:pt x="1598" y="0"/>
                    </a:cubicBezTo>
                    <a:close/>
                  </a:path>
                </a:pathLst>
              </a:custGeom>
              <a:solidFill>
                <a:srgbClr val="C96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69"/>
              <p:cNvSpPr/>
              <p:nvPr/>
            </p:nvSpPr>
            <p:spPr>
              <a:xfrm>
                <a:off x="8007704" y="2766772"/>
                <a:ext cx="55894" cy="135620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878" extrusionOk="0">
                    <a:moveTo>
                      <a:pt x="608" y="1"/>
                    </a:moveTo>
                    <a:cubicBezTo>
                      <a:pt x="604" y="1"/>
                      <a:pt x="599" y="1"/>
                      <a:pt x="595" y="2"/>
                    </a:cubicBezTo>
                    <a:cubicBezTo>
                      <a:pt x="562" y="15"/>
                      <a:pt x="536" y="48"/>
                      <a:pt x="549" y="81"/>
                    </a:cubicBezTo>
                    <a:cubicBezTo>
                      <a:pt x="549" y="81"/>
                      <a:pt x="555" y="114"/>
                      <a:pt x="569" y="174"/>
                    </a:cubicBezTo>
                    <a:cubicBezTo>
                      <a:pt x="575" y="233"/>
                      <a:pt x="588" y="319"/>
                      <a:pt x="595" y="418"/>
                    </a:cubicBezTo>
                    <a:cubicBezTo>
                      <a:pt x="602" y="464"/>
                      <a:pt x="602" y="517"/>
                      <a:pt x="595" y="570"/>
                    </a:cubicBezTo>
                    <a:cubicBezTo>
                      <a:pt x="595" y="596"/>
                      <a:pt x="595" y="629"/>
                      <a:pt x="588" y="649"/>
                    </a:cubicBezTo>
                    <a:cubicBezTo>
                      <a:pt x="582" y="682"/>
                      <a:pt x="575" y="722"/>
                      <a:pt x="562" y="742"/>
                    </a:cubicBezTo>
                    <a:cubicBezTo>
                      <a:pt x="529" y="847"/>
                      <a:pt x="463" y="966"/>
                      <a:pt x="384" y="1072"/>
                    </a:cubicBezTo>
                    <a:cubicBezTo>
                      <a:pt x="305" y="1177"/>
                      <a:pt x="205" y="1276"/>
                      <a:pt x="113" y="1375"/>
                    </a:cubicBezTo>
                    <a:cubicBezTo>
                      <a:pt x="87" y="1402"/>
                      <a:pt x="67" y="1428"/>
                      <a:pt x="40" y="1468"/>
                    </a:cubicBezTo>
                    <a:cubicBezTo>
                      <a:pt x="34" y="1481"/>
                      <a:pt x="27" y="1488"/>
                      <a:pt x="21" y="1508"/>
                    </a:cubicBezTo>
                    <a:cubicBezTo>
                      <a:pt x="7" y="1534"/>
                      <a:pt x="1" y="1560"/>
                      <a:pt x="7" y="1587"/>
                    </a:cubicBezTo>
                    <a:cubicBezTo>
                      <a:pt x="7" y="1587"/>
                      <a:pt x="34" y="1666"/>
                      <a:pt x="47" y="1673"/>
                    </a:cubicBezTo>
                    <a:cubicBezTo>
                      <a:pt x="106" y="1745"/>
                      <a:pt x="159" y="1772"/>
                      <a:pt x="219" y="1805"/>
                    </a:cubicBezTo>
                    <a:cubicBezTo>
                      <a:pt x="324" y="1851"/>
                      <a:pt x="423" y="1871"/>
                      <a:pt x="489" y="1877"/>
                    </a:cubicBezTo>
                    <a:cubicBezTo>
                      <a:pt x="562" y="1877"/>
                      <a:pt x="602" y="1871"/>
                      <a:pt x="602" y="1871"/>
                    </a:cubicBezTo>
                    <a:cubicBezTo>
                      <a:pt x="628" y="1871"/>
                      <a:pt x="661" y="1844"/>
                      <a:pt x="668" y="1811"/>
                    </a:cubicBezTo>
                    <a:cubicBezTo>
                      <a:pt x="674" y="1772"/>
                      <a:pt x="654" y="1732"/>
                      <a:pt x="608" y="1719"/>
                    </a:cubicBezTo>
                    <a:cubicBezTo>
                      <a:pt x="608" y="1719"/>
                      <a:pt x="575" y="1712"/>
                      <a:pt x="522" y="1699"/>
                    </a:cubicBezTo>
                    <a:cubicBezTo>
                      <a:pt x="470" y="1686"/>
                      <a:pt x="390" y="1659"/>
                      <a:pt x="318" y="1620"/>
                    </a:cubicBezTo>
                    <a:cubicBezTo>
                      <a:pt x="286" y="1604"/>
                      <a:pt x="255" y="1580"/>
                      <a:pt x="237" y="1561"/>
                    </a:cubicBezTo>
                    <a:lnTo>
                      <a:pt x="237" y="1561"/>
                    </a:lnTo>
                    <a:cubicBezTo>
                      <a:pt x="246" y="1548"/>
                      <a:pt x="259" y="1531"/>
                      <a:pt x="271" y="1514"/>
                    </a:cubicBezTo>
                    <a:cubicBezTo>
                      <a:pt x="357" y="1422"/>
                      <a:pt x="463" y="1309"/>
                      <a:pt x="549" y="1191"/>
                    </a:cubicBezTo>
                    <a:cubicBezTo>
                      <a:pt x="635" y="1065"/>
                      <a:pt x="707" y="933"/>
                      <a:pt x="747" y="781"/>
                    </a:cubicBezTo>
                    <a:cubicBezTo>
                      <a:pt x="754" y="742"/>
                      <a:pt x="760" y="715"/>
                      <a:pt x="767" y="682"/>
                    </a:cubicBezTo>
                    <a:cubicBezTo>
                      <a:pt x="773" y="643"/>
                      <a:pt x="773" y="610"/>
                      <a:pt x="773" y="577"/>
                    </a:cubicBezTo>
                    <a:cubicBezTo>
                      <a:pt x="773" y="510"/>
                      <a:pt x="767" y="451"/>
                      <a:pt x="760" y="398"/>
                    </a:cubicBezTo>
                    <a:cubicBezTo>
                      <a:pt x="727" y="180"/>
                      <a:pt x="668" y="42"/>
                      <a:pt x="668" y="42"/>
                    </a:cubicBezTo>
                    <a:cubicBezTo>
                      <a:pt x="662" y="19"/>
                      <a:pt x="636" y="1"/>
                      <a:pt x="608" y="1"/>
                    </a:cubicBezTo>
                    <a:close/>
                  </a:path>
                </a:pathLst>
              </a:custGeom>
              <a:solidFill>
                <a:srgbClr val="8B3232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69"/>
              <p:cNvSpPr/>
              <p:nvPr/>
            </p:nvSpPr>
            <p:spPr>
              <a:xfrm>
                <a:off x="7884361" y="2478418"/>
                <a:ext cx="424769" cy="206896"/>
              </a:xfrm>
              <a:custGeom>
                <a:avLst/>
                <a:gdLst/>
                <a:ahLst/>
                <a:cxnLst/>
                <a:rect l="l" t="t" r="r" b="b"/>
                <a:pathLst>
                  <a:path w="5882" h="2865" extrusionOk="0">
                    <a:moveTo>
                      <a:pt x="3579" y="1"/>
                    </a:moveTo>
                    <a:cubicBezTo>
                      <a:pt x="3542" y="1"/>
                      <a:pt x="3504" y="3"/>
                      <a:pt x="3465" y="7"/>
                    </a:cubicBezTo>
                    <a:cubicBezTo>
                      <a:pt x="2850" y="71"/>
                      <a:pt x="2396" y="278"/>
                      <a:pt x="1966" y="278"/>
                    </a:cubicBezTo>
                    <a:cubicBezTo>
                      <a:pt x="1953" y="278"/>
                      <a:pt x="1940" y="278"/>
                      <a:pt x="1927" y="278"/>
                    </a:cubicBezTo>
                    <a:cubicBezTo>
                      <a:pt x="1597" y="268"/>
                      <a:pt x="1344" y="78"/>
                      <a:pt x="1083" y="78"/>
                    </a:cubicBezTo>
                    <a:cubicBezTo>
                      <a:pt x="994" y="78"/>
                      <a:pt x="905" y="100"/>
                      <a:pt x="811" y="159"/>
                    </a:cubicBezTo>
                    <a:cubicBezTo>
                      <a:pt x="448" y="390"/>
                      <a:pt x="606" y="839"/>
                      <a:pt x="606" y="839"/>
                    </a:cubicBezTo>
                    <a:cubicBezTo>
                      <a:pt x="596" y="837"/>
                      <a:pt x="585" y="837"/>
                      <a:pt x="573" y="837"/>
                    </a:cubicBezTo>
                    <a:cubicBezTo>
                      <a:pt x="375" y="837"/>
                      <a:pt x="1" y="1049"/>
                      <a:pt x="38" y="1585"/>
                    </a:cubicBezTo>
                    <a:cubicBezTo>
                      <a:pt x="78" y="2153"/>
                      <a:pt x="520" y="2212"/>
                      <a:pt x="520" y="2212"/>
                    </a:cubicBezTo>
                    <a:cubicBezTo>
                      <a:pt x="520" y="2212"/>
                      <a:pt x="329" y="2575"/>
                      <a:pt x="817" y="2747"/>
                    </a:cubicBezTo>
                    <a:cubicBezTo>
                      <a:pt x="1062" y="2832"/>
                      <a:pt x="1287" y="2865"/>
                      <a:pt x="1498" y="2865"/>
                    </a:cubicBezTo>
                    <a:cubicBezTo>
                      <a:pt x="2129" y="2865"/>
                      <a:pt x="2642" y="2570"/>
                      <a:pt x="3241" y="2476"/>
                    </a:cubicBezTo>
                    <a:cubicBezTo>
                      <a:pt x="3465" y="2440"/>
                      <a:pt x="3660" y="2423"/>
                      <a:pt x="3838" y="2423"/>
                    </a:cubicBezTo>
                    <a:cubicBezTo>
                      <a:pt x="4173" y="2423"/>
                      <a:pt x="4448" y="2483"/>
                      <a:pt x="4746" y="2582"/>
                    </a:cubicBezTo>
                    <a:lnTo>
                      <a:pt x="5809" y="1598"/>
                    </a:lnTo>
                    <a:cubicBezTo>
                      <a:pt x="5809" y="1598"/>
                      <a:pt x="5882" y="1228"/>
                      <a:pt x="5505" y="799"/>
                    </a:cubicBezTo>
                    <a:cubicBezTo>
                      <a:pt x="5277" y="539"/>
                      <a:pt x="4968" y="487"/>
                      <a:pt x="4760" y="487"/>
                    </a:cubicBezTo>
                    <a:cubicBezTo>
                      <a:pt x="4626" y="487"/>
                      <a:pt x="4535" y="509"/>
                      <a:pt x="4535" y="509"/>
                    </a:cubicBezTo>
                    <a:cubicBezTo>
                      <a:pt x="4535" y="509"/>
                      <a:pt x="4167" y="1"/>
                      <a:pt x="3579" y="1"/>
                    </a:cubicBezTo>
                    <a:close/>
                  </a:path>
                </a:pathLst>
              </a:custGeom>
              <a:solidFill>
                <a:srgbClr val="0E2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69"/>
              <p:cNvSpPr/>
              <p:nvPr/>
            </p:nvSpPr>
            <p:spPr>
              <a:xfrm>
                <a:off x="8223697" y="2841443"/>
                <a:ext cx="49684" cy="50984"/>
              </a:xfrm>
              <a:custGeom>
                <a:avLst/>
                <a:gdLst/>
                <a:ahLst/>
                <a:cxnLst/>
                <a:rect l="l" t="t" r="r" b="b"/>
                <a:pathLst>
                  <a:path w="688" h="706" extrusionOk="0">
                    <a:moveTo>
                      <a:pt x="484" y="1"/>
                    </a:moveTo>
                    <a:cubicBezTo>
                      <a:pt x="369" y="1"/>
                      <a:pt x="222" y="94"/>
                      <a:pt x="126" y="242"/>
                    </a:cubicBezTo>
                    <a:cubicBezTo>
                      <a:pt x="1" y="427"/>
                      <a:pt x="1" y="625"/>
                      <a:pt x="126" y="685"/>
                    </a:cubicBezTo>
                    <a:cubicBezTo>
                      <a:pt x="151" y="699"/>
                      <a:pt x="180" y="705"/>
                      <a:pt x="211" y="705"/>
                    </a:cubicBezTo>
                    <a:cubicBezTo>
                      <a:pt x="325" y="705"/>
                      <a:pt x="468" y="613"/>
                      <a:pt x="562" y="467"/>
                    </a:cubicBezTo>
                    <a:cubicBezTo>
                      <a:pt x="688" y="282"/>
                      <a:pt x="688" y="84"/>
                      <a:pt x="562" y="18"/>
                    </a:cubicBezTo>
                    <a:cubicBezTo>
                      <a:pt x="539" y="6"/>
                      <a:pt x="512" y="1"/>
                      <a:pt x="484" y="1"/>
                    </a:cubicBezTo>
                    <a:close/>
                  </a:path>
                </a:pathLst>
              </a:custGeom>
              <a:solidFill>
                <a:srgbClr val="8B3232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69"/>
              <p:cNvSpPr/>
              <p:nvPr/>
            </p:nvSpPr>
            <p:spPr>
              <a:xfrm>
                <a:off x="7946682" y="2707484"/>
                <a:ext cx="77342" cy="45640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632" extrusionOk="0">
                    <a:moveTo>
                      <a:pt x="786" y="0"/>
                    </a:moveTo>
                    <a:cubicBezTo>
                      <a:pt x="683" y="0"/>
                      <a:pt x="549" y="32"/>
                      <a:pt x="377" y="117"/>
                    </a:cubicBezTo>
                    <a:cubicBezTo>
                      <a:pt x="1" y="301"/>
                      <a:pt x="47" y="539"/>
                      <a:pt x="80" y="585"/>
                    </a:cubicBezTo>
                    <a:cubicBezTo>
                      <a:pt x="103" y="616"/>
                      <a:pt x="130" y="631"/>
                      <a:pt x="170" y="631"/>
                    </a:cubicBezTo>
                    <a:cubicBezTo>
                      <a:pt x="244" y="631"/>
                      <a:pt x="362" y="580"/>
                      <a:pt x="588" y="473"/>
                    </a:cubicBezTo>
                    <a:cubicBezTo>
                      <a:pt x="826" y="361"/>
                      <a:pt x="1070" y="275"/>
                      <a:pt x="1044" y="156"/>
                    </a:cubicBezTo>
                    <a:cubicBezTo>
                      <a:pt x="1028" y="79"/>
                      <a:pt x="947" y="0"/>
                      <a:pt x="786" y="0"/>
                    </a:cubicBezTo>
                    <a:close/>
                  </a:path>
                </a:pathLst>
              </a:custGeom>
              <a:solidFill>
                <a:srgbClr val="0E2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69"/>
              <p:cNvSpPr/>
              <p:nvPr/>
            </p:nvSpPr>
            <p:spPr>
              <a:xfrm>
                <a:off x="8086851" y="2719255"/>
                <a:ext cx="91208" cy="42029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82" extrusionOk="0">
                    <a:moveTo>
                      <a:pt x="399" y="0"/>
                    </a:moveTo>
                    <a:cubicBezTo>
                      <a:pt x="228" y="0"/>
                      <a:pt x="78" y="49"/>
                      <a:pt x="47" y="178"/>
                    </a:cubicBezTo>
                    <a:cubicBezTo>
                      <a:pt x="1" y="383"/>
                      <a:pt x="324" y="389"/>
                      <a:pt x="615" y="462"/>
                    </a:cubicBezTo>
                    <a:cubicBezTo>
                      <a:pt x="816" y="513"/>
                      <a:pt x="984" y="582"/>
                      <a:pt x="1093" y="582"/>
                    </a:cubicBezTo>
                    <a:cubicBezTo>
                      <a:pt x="1138" y="582"/>
                      <a:pt x="1173" y="570"/>
                      <a:pt x="1196" y="541"/>
                    </a:cubicBezTo>
                    <a:cubicBezTo>
                      <a:pt x="1262" y="462"/>
                      <a:pt x="1216" y="237"/>
                      <a:pt x="767" y="66"/>
                    </a:cubicBezTo>
                    <a:cubicBezTo>
                      <a:pt x="660" y="27"/>
                      <a:pt x="524" y="0"/>
                      <a:pt x="399" y="0"/>
                    </a:cubicBezTo>
                    <a:close/>
                  </a:path>
                </a:pathLst>
              </a:custGeom>
              <a:solidFill>
                <a:srgbClr val="0E2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69"/>
              <p:cNvSpPr/>
              <p:nvPr/>
            </p:nvSpPr>
            <p:spPr>
              <a:xfrm>
                <a:off x="7880389" y="2487951"/>
                <a:ext cx="351976" cy="202202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2800" extrusionOk="0">
                    <a:moveTo>
                      <a:pt x="895" y="0"/>
                    </a:moveTo>
                    <a:cubicBezTo>
                      <a:pt x="885" y="0"/>
                      <a:pt x="875" y="3"/>
                      <a:pt x="866" y="7"/>
                    </a:cubicBezTo>
                    <a:cubicBezTo>
                      <a:pt x="588" y="179"/>
                      <a:pt x="555" y="463"/>
                      <a:pt x="582" y="641"/>
                    </a:cubicBezTo>
                    <a:cubicBezTo>
                      <a:pt x="483" y="654"/>
                      <a:pt x="357" y="707"/>
                      <a:pt x="252" y="813"/>
                    </a:cubicBezTo>
                    <a:cubicBezTo>
                      <a:pt x="133" y="918"/>
                      <a:pt x="1" y="1116"/>
                      <a:pt x="27" y="1460"/>
                    </a:cubicBezTo>
                    <a:cubicBezTo>
                      <a:pt x="60" y="1922"/>
                      <a:pt x="351" y="2074"/>
                      <a:pt x="496" y="2120"/>
                    </a:cubicBezTo>
                    <a:cubicBezTo>
                      <a:pt x="476" y="2186"/>
                      <a:pt x="463" y="2285"/>
                      <a:pt x="503" y="2391"/>
                    </a:cubicBezTo>
                    <a:cubicBezTo>
                      <a:pt x="555" y="2516"/>
                      <a:pt x="668" y="2615"/>
                      <a:pt x="853" y="2675"/>
                    </a:cubicBezTo>
                    <a:cubicBezTo>
                      <a:pt x="1103" y="2767"/>
                      <a:pt x="1335" y="2800"/>
                      <a:pt x="1552" y="2800"/>
                    </a:cubicBezTo>
                    <a:cubicBezTo>
                      <a:pt x="1942" y="2800"/>
                      <a:pt x="2279" y="2688"/>
                      <a:pt x="2616" y="2589"/>
                    </a:cubicBezTo>
                    <a:cubicBezTo>
                      <a:pt x="2840" y="2516"/>
                      <a:pt x="3071" y="2443"/>
                      <a:pt x="3309" y="2404"/>
                    </a:cubicBezTo>
                    <a:cubicBezTo>
                      <a:pt x="3523" y="2369"/>
                      <a:pt x="3710" y="2354"/>
                      <a:pt x="3879" y="2354"/>
                    </a:cubicBezTo>
                    <a:cubicBezTo>
                      <a:pt x="4225" y="2354"/>
                      <a:pt x="4497" y="2418"/>
                      <a:pt x="4781" y="2516"/>
                    </a:cubicBezTo>
                    <a:cubicBezTo>
                      <a:pt x="4787" y="2517"/>
                      <a:pt x="4792" y="2518"/>
                      <a:pt x="4798" y="2518"/>
                    </a:cubicBezTo>
                    <a:cubicBezTo>
                      <a:pt x="4826" y="2518"/>
                      <a:pt x="4855" y="2503"/>
                      <a:pt x="4861" y="2470"/>
                    </a:cubicBezTo>
                    <a:cubicBezTo>
                      <a:pt x="4874" y="2437"/>
                      <a:pt x="4854" y="2404"/>
                      <a:pt x="4821" y="2391"/>
                    </a:cubicBezTo>
                    <a:cubicBezTo>
                      <a:pt x="4531" y="2290"/>
                      <a:pt x="4251" y="2224"/>
                      <a:pt x="3896" y="2224"/>
                    </a:cubicBezTo>
                    <a:cubicBezTo>
                      <a:pt x="3716" y="2224"/>
                      <a:pt x="3517" y="2241"/>
                      <a:pt x="3289" y="2278"/>
                    </a:cubicBezTo>
                    <a:cubicBezTo>
                      <a:pt x="3038" y="2318"/>
                      <a:pt x="2800" y="2391"/>
                      <a:pt x="2576" y="2463"/>
                    </a:cubicBezTo>
                    <a:cubicBezTo>
                      <a:pt x="2242" y="2569"/>
                      <a:pt x="1917" y="2672"/>
                      <a:pt x="1555" y="2672"/>
                    </a:cubicBezTo>
                    <a:cubicBezTo>
                      <a:pt x="1350" y="2672"/>
                      <a:pt x="1134" y="2639"/>
                      <a:pt x="899" y="2556"/>
                    </a:cubicBezTo>
                    <a:cubicBezTo>
                      <a:pt x="754" y="2503"/>
                      <a:pt x="661" y="2430"/>
                      <a:pt x="621" y="2344"/>
                    </a:cubicBezTo>
                    <a:cubicBezTo>
                      <a:pt x="575" y="2226"/>
                      <a:pt x="635" y="2107"/>
                      <a:pt x="635" y="2107"/>
                    </a:cubicBezTo>
                    <a:cubicBezTo>
                      <a:pt x="648" y="2093"/>
                      <a:pt x="648" y="2067"/>
                      <a:pt x="635" y="2047"/>
                    </a:cubicBezTo>
                    <a:cubicBezTo>
                      <a:pt x="628" y="2027"/>
                      <a:pt x="608" y="2021"/>
                      <a:pt x="588" y="2014"/>
                    </a:cubicBezTo>
                    <a:cubicBezTo>
                      <a:pt x="569" y="2014"/>
                      <a:pt x="192" y="1955"/>
                      <a:pt x="153" y="1446"/>
                    </a:cubicBezTo>
                    <a:cubicBezTo>
                      <a:pt x="133" y="1162"/>
                      <a:pt x="245" y="991"/>
                      <a:pt x="338" y="905"/>
                    </a:cubicBezTo>
                    <a:cubicBezTo>
                      <a:pt x="431" y="817"/>
                      <a:pt x="546" y="771"/>
                      <a:pt x="626" y="771"/>
                    </a:cubicBezTo>
                    <a:cubicBezTo>
                      <a:pt x="636" y="771"/>
                      <a:pt x="646" y="771"/>
                      <a:pt x="654" y="773"/>
                    </a:cubicBezTo>
                    <a:cubicBezTo>
                      <a:pt x="674" y="773"/>
                      <a:pt x="701" y="766"/>
                      <a:pt x="714" y="746"/>
                    </a:cubicBezTo>
                    <a:cubicBezTo>
                      <a:pt x="727" y="733"/>
                      <a:pt x="734" y="707"/>
                      <a:pt x="727" y="687"/>
                    </a:cubicBezTo>
                    <a:cubicBezTo>
                      <a:pt x="720" y="674"/>
                      <a:pt x="615" y="317"/>
                      <a:pt x="932" y="119"/>
                    </a:cubicBezTo>
                    <a:cubicBezTo>
                      <a:pt x="965" y="99"/>
                      <a:pt x="971" y="60"/>
                      <a:pt x="952" y="27"/>
                    </a:cubicBezTo>
                    <a:cubicBezTo>
                      <a:pt x="938" y="9"/>
                      <a:pt x="916" y="0"/>
                      <a:pt x="895" y="0"/>
                    </a:cubicBezTo>
                    <a:close/>
                  </a:path>
                </a:pathLst>
              </a:custGeom>
              <a:solidFill>
                <a:srgbClr val="4264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69"/>
              <p:cNvSpPr/>
              <p:nvPr/>
            </p:nvSpPr>
            <p:spPr>
              <a:xfrm>
                <a:off x="8229908" y="2735215"/>
                <a:ext cx="80664" cy="4650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644" extrusionOk="0">
                    <a:moveTo>
                      <a:pt x="70" y="0"/>
                    </a:moveTo>
                    <a:cubicBezTo>
                      <a:pt x="59" y="0"/>
                      <a:pt x="49" y="3"/>
                      <a:pt x="40" y="10"/>
                    </a:cubicBezTo>
                    <a:cubicBezTo>
                      <a:pt x="7" y="30"/>
                      <a:pt x="1" y="69"/>
                      <a:pt x="21" y="96"/>
                    </a:cubicBezTo>
                    <a:cubicBezTo>
                      <a:pt x="225" y="432"/>
                      <a:pt x="608" y="644"/>
                      <a:pt x="1004" y="644"/>
                    </a:cubicBezTo>
                    <a:lnTo>
                      <a:pt x="1051" y="644"/>
                    </a:lnTo>
                    <a:cubicBezTo>
                      <a:pt x="1090" y="644"/>
                      <a:pt x="1117" y="611"/>
                      <a:pt x="1110" y="578"/>
                    </a:cubicBezTo>
                    <a:cubicBezTo>
                      <a:pt x="1110" y="548"/>
                      <a:pt x="1088" y="517"/>
                      <a:pt x="1054" y="517"/>
                    </a:cubicBezTo>
                    <a:cubicBezTo>
                      <a:pt x="1051" y="517"/>
                      <a:pt x="1047" y="518"/>
                      <a:pt x="1044" y="518"/>
                    </a:cubicBezTo>
                    <a:cubicBezTo>
                      <a:pt x="1032" y="519"/>
                      <a:pt x="1021" y="519"/>
                      <a:pt x="1009" y="519"/>
                    </a:cubicBezTo>
                    <a:cubicBezTo>
                      <a:pt x="664" y="519"/>
                      <a:pt x="311" y="330"/>
                      <a:pt x="126" y="30"/>
                    </a:cubicBezTo>
                    <a:cubicBezTo>
                      <a:pt x="113" y="12"/>
                      <a:pt x="91" y="0"/>
                      <a:pt x="70" y="0"/>
                    </a:cubicBezTo>
                    <a:close/>
                  </a:path>
                </a:pathLst>
              </a:custGeom>
              <a:solidFill>
                <a:srgbClr val="4264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69"/>
              <p:cNvSpPr/>
              <p:nvPr/>
            </p:nvSpPr>
            <p:spPr>
              <a:xfrm>
                <a:off x="8232796" y="2774644"/>
                <a:ext cx="45857" cy="2996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15" extrusionOk="0">
                    <a:moveTo>
                      <a:pt x="75" y="0"/>
                    </a:moveTo>
                    <a:cubicBezTo>
                      <a:pt x="63" y="0"/>
                      <a:pt x="50" y="4"/>
                      <a:pt x="40" y="12"/>
                    </a:cubicBezTo>
                    <a:cubicBezTo>
                      <a:pt x="7" y="32"/>
                      <a:pt x="0" y="71"/>
                      <a:pt x="20" y="104"/>
                    </a:cubicBezTo>
                    <a:cubicBezTo>
                      <a:pt x="146" y="276"/>
                      <a:pt x="350" y="395"/>
                      <a:pt x="562" y="408"/>
                    </a:cubicBezTo>
                    <a:cubicBezTo>
                      <a:pt x="562" y="408"/>
                      <a:pt x="568" y="415"/>
                      <a:pt x="568" y="415"/>
                    </a:cubicBezTo>
                    <a:cubicBezTo>
                      <a:pt x="601" y="415"/>
                      <a:pt x="628" y="388"/>
                      <a:pt x="634" y="355"/>
                    </a:cubicBezTo>
                    <a:cubicBezTo>
                      <a:pt x="634" y="316"/>
                      <a:pt x="608" y="289"/>
                      <a:pt x="575" y="283"/>
                    </a:cubicBezTo>
                    <a:cubicBezTo>
                      <a:pt x="397" y="269"/>
                      <a:pt x="231" y="170"/>
                      <a:pt x="126" y="25"/>
                    </a:cubicBezTo>
                    <a:cubicBezTo>
                      <a:pt x="114" y="9"/>
                      <a:pt x="95" y="0"/>
                      <a:pt x="75" y="0"/>
                    </a:cubicBezTo>
                    <a:close/>
                  </a:path>
                </a:pathLst>
              </a:custGeom>
              <a:solidFill>
                <a:srgbClr val="4264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69"/>
              <p:cNvSpPr/>
              <p:nvPr/>
            </p:nvSpPr>
            <p:spPr>
              <a:xfrm>
                <a:off x="8246589" y="2535252"/>
                <a:ext cx="50623" cy="81531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29" extrusionOk="0">
                    <a:moveTo>
                      <a:pt x="79" y="0"/>
                    </a:moveTo>
                    <a:cubicBezTo>
                      <a:pt x="54" y="0"/>
                      <a:pt x="30" y="13"/>
                      <a:pt x="21" y="32"/>
                    </a:cubicBezTo>
                    <a:cubicBezTo>
                      <a:pt x="1" y="65"/>
                      <a:pt x="14" y="105"/>
                      <a:pt x="47" y="125"/>
                    </a:cubicBezTo>
                    <a:cubicBezTo>
                      <a:pt x="377" y="290"/>
                      <a:pt x="569" y="692"/>
                      <a:pt x="496" y="1056"/>
                    </a:cubicBezTo>
                    <a:cubicBezTo>
                      <a:pt x="489" y="1089"/>
                      <a:pt x="509" y="1122"/>
                      <a:pt x="542" y="1128"/>
                    </a:cubicBezTo>
                    <a:lnTo>
                      <a:pt x="556" y="1128"/>
                    </a:lnTo>
                    <a:cubicBezTo>
                      <a:pt x="589" y="1128"/>
                      <a:pt x="615" y="1108"/>
                      <a:pt x="622" y="1075"/>
                    </a:cubicBezTo>
                    <a:cubicBezTo>
                      <a:pt x="701" y="666"/>
                      <a:pt x="483" y="204"/>
                      <a:pt x="107" y="6"/>
                    </a:cubicBezTo>
                    <a:cubicBezTo>
                      <a:pt x="98" y="2"/>
                      <a:pt x="88" y="0"/>
                      <a:pt x="79" y="0"/>
                    </a:cubicBezTo>
                    <a:close/>
                  </a:path>
                </a:pathLst>
              </a:custGeom>
              <a:solidFill>
                <a:srgbClr val="4264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69"/>
              <p:cNvSpPr/>
              <p:nvPr/>
            </p:nvSpPr>
            <p:spPr>
              <a:xfrm>
                <a:off x="8303855" y="2616421"/>
                <a:ext cx="42029" cy="47517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58" extrusionOk="0">
                    <a:moveTo>
                      <a:pt x="64" y="0"/>
                    </a:moveTo>
                    <a:cubicBezTo>
                      <a:pt x="38" y="0"/>
                      <a:pt x="12" y="18"/>
                      <a:pt x="7" y="44"/>
                    </a:cubicBezTo>
                    <a:cubicBezTo>
                      <a:pt x="0" y="77"/>
                      <a:pt x="13" y="116"/>
                      <a:pt x="53" y="123"/>
                    </a:cubicBezTo>
                    <a:cubicBezTo>
                      <a:pt x="264" y="189"/>
                      <a:pt x="423" y="381"/>
                      <a:pt x="449" y="598"/>
                    </a:cubicBezTo>
                    <a:cubicBezTo>
                      <a:pt x="449" y="631"/>
                      <a:pt x="476" y="658"/>
                      <a:pt x="509" y="658"/>
                    </a:cubicBezTo>
                    <a:lnTo>
                      <a:pt x="515" y="658"/>
                    </a:lnTo>
                    <a:cubicBezTo>
                      <a:pt x="555" y="651"/>
                      <a:pt x="581" y="618"/>
                      <a:pt x="575" y="585"/>
                    </a:cubicBezTo>
                    <a:cubicBezTo>
                      <a:pt x="548" y="314"/>
                      <a:pt x="344" y="77"/>
                      <a:pt x="86" y="4"/>
                    </a:cubicBezTo>
                    <a:cubicBezTo>
                      <a:pt x="79" y="1"/>
                      <a:pt x="72" y="0"/>
                      <a:pt x="64" y="0"/>
                    </a:cubicBezTo>
                    <a:close/>
                  </a:path>
                </a:pathLst>
              </a:custGeom>
              <a:solidFill>
                <a:srgbClr val="4264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69"/>
              <p:cNvSpPr/>
              <p:nvPr/>
            </p:nvSpPr>
            <p:spPr>
              <a:xfrm>
                <a:off x="7901404" y="2593890"/>
                <a:ext cx="97779" cy="3906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541" extrusionOk="0">
                    <a:moveTo>
                      <a:pt x="69" y="1"/>
                    </a:moveTo>
                    <a:cubicBezTo>
                      <a:pt x="56" y="1"/>
                      <a:pt x="44" y="5"/>
                      <a:pt x="33" y="12"/>
                    </a:cubicBezTo>
                    <a:cubicBezTo>
                      <a:pt x="7" y="39"/>
                      <a:pt x="0" y="78"/>
                      <a:pt x="20" y="105"/>
                    </a:cubicBezTo>
                    <a:cubicBezTo>
                      <a:pt x="238" y="382"/>
                      <a:pt x="588" y="541"/>
                      <a:pt x="945" y="541"/>
                    </a:cubicBezTo>
                    <a:cubicBezTo>
                      <a:pt x="1063" y="541"/>
                      <a:pt x="1182" y="527"/>
                      <a:pt x="1301" y="488"/>
                    </a:cubicBezTo>
                    <a:cubicBezTo>
                      <a:pt x="1334" y="475"/>
                      <a:pt x="1354" y="435"/>
                      <a:pt x="1341" y="402"/>
                    </a:cubicBezTo>
                    <a:cubicBezTo>
                      <a:pt x="1330" y="376"/>
                      <a:pt x="1308" y="358"/>
                      <a:pt x="1279" y="358"/>
                    </a:cubicBezTo>
                    <a:cubicBezTo>
                      <a:pt x="1272" y="358"/>
                      <a:pt x="1263" y="360"/>
                      <a:pt x="1255" y="362"/>
                    </a:cubicBezTo>
                    <a:cubicBezTo>
                      <a:pt x="1154" y="398"/>
                      <a:pt x="1047" y="415"/>
                      <a:pt x="941" y="415"/>
                    </a:cubicBezTo>
                    <a:cubicBezTo>
                      <a:pt x="630" y="415"/>
                      <a:pt x="317" y="271"/>
                      <a:pt x="126" y="26"/>
                    </a:cubicBezTo>
                    <a:cubicBezTo>
                      <a:pt x="110" y="10"/>
                      <a:pt x="89" y="1"/>
                      <a:pt x="69" y="1"/>
                    </a:cubicBezTo>
                    <a:close/>
                  </a:path>
                </a:pathLst>
              </a:custGeom>
              <a:solidFill>
                <a:srgbClr val="4264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69"/>
              <p:cNvSpPr/>
              <p:nvPr/>
            </p:nvSpPr>
            <p:spPr>
              <a:xfrm>
                <a:off x="7942855" y="2645235"/>
                <a:ext cx="48240" cy="20148"/>
              </a:xfrm>
              <a:custGeom>
                <a:avLst/>
                <a:gdLst/>
                <a:ahLst/>
                <a:cxnLst/>
                <a:rect l="l" t="t" r="r" b="b"/>
                <a:pathLst>
                  <a:path w="668" h="279" extrusionOk="0">
                    <a:moveTo>
                      <a:pt x="71" y="0"/>
                    </a:moveTo>
                    <a:cubicBezTo>
                      <a:pt x="54" y="0"/>
                      <a:pt x="38" y="7"/>
                      <a:pt x="27" y="21"/>
                    </a:cubicBezTo>
                    <a:cubicBezTo>
                      <a:pt x="1" y="54"/>
                      <a:pt x="7" y="94"/>
                      <a:pt x="34" y="114"/>
                    </a:cubicBezTo>
                    <a:cubicBezTo>
                      <a:pt x="159" y="226"/>
                      <a:pt x="324" y="279"/>
                      <a:pt x="489" y="279"/>
                    </a:cubicBezTo>
                    <a:cubicBezTo>
                      <a:pt x="529" y="279"/>
                      <a:pt x="569" y="279"/>
                      <a:pt x="608" y="272"/>
                    </a:cubicBezTo>
                    <a:cubicBezTo>
                      <a:pt x="641" y="265"/>
                      <a:pt x="668" y="232"/>
                      <a:pt x="661" y="199"/>
                    </a:cubicBezTo>
                    <a:cubicBezTo>
                      <a:pt x="655" y="165"/>
                      <a:pt x="629" y="145"/>
                      <a:pt x="597" y="145"/>
                    </a:cubicBezTo>
                    <a:cubicBezTo>
                      <a:pt x="592" y="145"/>
                      <a:pt x="587" y="146"/>
                      <a:pt x="582" y="147"/>
                    </a:cubicBezTo>
                    <a:cubicBezTo>
                      <a:pt x="552" y="151"/>
                      <a:pt x="521" y="154"/>
                      <a:pt x="491" y="154"/>
                    </a:cubicBezTo>
                    <a:cubicBezTo>
                      <a:pt x="355" y="154"/>
                      <a:pt x="221" y="106"/>
                      <a:pt x="113" y="15"/>
                    </a:cubicBezTo>
                    <a:cubicBezTo>
                      <a:pt x="101" y="5"/>
                      <a:pt x="86" y="0"/>
                      <a:pt x="71" y="0"/>
                    </a:cubicBezTo>
                    <a:close/>
                  </a:path>
                </a:pathLst>
              </a:custGeom>
              <a:solidFill>
                <a:srgbClr val="4264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69"/>
              <p:cNvSpPr/>
              <p:nvPr/>
            </p:nvSpPr>
            <p:spPr>
              <a:xfrm>
                <a:off x="8129818" y="2490262"/>
                <a:ext cx="65355" cy="34013"/>
              </a:xfrm>
              <a:custGeom>
                <a:avLst/>
                <a:gdLst/>
                <a:ahLst/>
                <a:cxnLst/>
                <a:rect l="l" t="t" r="r" b="b"/>
                <a:pathLst>
                  <a:path w="905" h="471" extrusionOk="0">
                    <a:moveTo>
                      <a:pt x="213" y="1"/>
                    </a:moveTo>
                    <a:cubicBezTo>
                      <a:pt x="163" y="1"/>
                      <a:pt x="111" y="5"/>
                      <a:pt x="60" y="15"/>
                    </a:cubicBezTo>
                    <a:cubicBezTo>
                      <a:pt x="20" y="21"/>
                      <a:pt x="0" y="54"/>
                      <a:pt x="7" y="87"/>
                    </a:cubicBezTo>
                    <a:cubicBezTo>
                      <a:pt x="12" y="122"/>
                      <a:pt x="38" y="141"/>
                      <a:pt x="67" y="141"/>
                    </a:cubicBezTo>
                    <a:cubicBezTo>
                      <a:pt x="71" y="141"/>
                      <a:pt x="75" y="141"/>
                      <a:pt x="79" y="140"/>
                    </a:cubicBezTo>
                    <a:cubicBezTo>
                      <a:pt x="124" y="133"/>
                      <a:pt x="168" y="129"/>
                      <a:pt x="211" y="129"/>
                    </a:cubicBezTo>
                    <a:cubicBezTo>
                      <a:pt x="448" y="129"/>
                      <a:pt x="656" y="236"/>
                      <a:pt x="779" y="437"/>
                    </a:cubicBezTo>
                    <a:cubicBezTo>
                      <a:pt x="792" y="457"/>
                      <a:pt x="812" y="470"/>
                      <a:pt x="832" y="470"/>
                    </a:cubicBezTo>
                    <a:cubicBezTo>
                      <a:pt x="845" y="470"/>
                      <a:pt x="859" y="470"/>
                      <a:pt x="865" y="464"/>
                    </a:cubicBezTo>
                    <a:cubicBezTo>
                      <a:pt x="898" y="444"/>
                      <a:pt x="905" y="404"/>
                      <a:pt x="892" y="371"/>
                    </a:cubicBezTo>
                    <a:cubicBezTo>
                      <a:pt x="746" y="136"/>
                      <a:pt x="492" y="1"/>
                      <a:pt x="213" y="1"/>
                    </a:cubicBezTo>
                    <a:close/>
                  </a:path>
                </a:pathLst>
              </a:custGeom>
              <a:solidFill>
                <a:srgbClr val="4264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69"/>
              <p:cNvSpPr/>
              <p:nvPr/>
            </p:nvSpPr>
            <p:spPr>
              <a:xfrm>
                <a:off x="8091617" y="2797753"/>
                <a:ext cx="63188" cy="24264"/>
              </a:xfrm>
              <a:custGeom>
                <a:avLst/>
                <a:gdLst/>
                <a:ahLst/>
                <a:cxnLst/>
                <a:rect l="l" t="t" r="r" b="b"/>
                <a:pathLst>
                  <a:path w="875" h="336" extrusionOk="0">
                    <a:moveTo>
                      <a:pt x="824" y="0"/>
                    </a:moveTo>
                    <a:cubicBezTo>
                      <a:pt x="768" y="0"/>
                      <a:pt x="583" y="168"/>
                      <a:pt x="392" y="168"/>
                    </a:cubicBezTo>
                    <a:cubicBezTo>
                      <a:pt x="370" y="168"/>
                      <a:pt x="347" y="166"/>
                      <a:pt x="324" y="161"/>
                    </a:cubicBezTo>
                    <a:cubicBezTo>
                      <a:pt x="172" y="124"/>
                      <a:pt x="104" y="20"/>
                      <a:pt x="63" y="20"/>
                    </a:cubicBezTo>
                    <a:cubicBezTo>
                      <a:pt x="60" y="20"/>
                      <a:pt x="57" y="21"/>
                      <a:pt x="54" y="22"/>
                    </a:cubicBezTo>
                    <a:cubicBezTo>
                      <a:pt x="7" y="42"/>
                      <a:pt x="1" y="273"/>
                      <a:pt x="305" y="326"/>
                    </a:cubicBezTo>
                    <a:cubicBezTo>
                      <a:pt x="341" y="332"/>
                      <a:pt x="376" y="335"/>
                      <a:pt x="408" y="335"/>
                    </a:cubicBezTo>
                    <a:cubicBezTo>
                      <a:pt x="742" y="335"/>
                      <a:pt x="875" y="26"/>
                      <a:pt x="833" y="2"/>
                    </a:cubicBezTo>
                    <a:cubicBezTo>
                      <a:pt x="830" y="1"/>
                      <a:pt x="827" y="0"/>
                      <a:pt x="8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69"/>
              <p:cNvSpPr/>
              <p:nvPr/>
            </p:nvSpPr>
            <p:spPr>
              <a:xfrm>
                <a:off x="7971452" y="2786920"/>
                <a:ext cx="60155" cy="25347"/>
              </a:xfrm>
              <a:custGeom>
                <a:avLst/>
                <a:gdLst/>
                <a:ahLst/>
                <a:cxnLst/>
                <a:rect l="l" t="t" r="r" b="b"/>
                <a:pathLst>
                  <a:path w="833" h="351" extrusionOk="0">
                    <a:moveTo>
                      <a:pt x="63" y="0"/>
                    </a:moveTo>
                    <a:cubicBezTo>
                      <a:pt x="62" y="0"/>
                      <a:pt x="61" y="0"/>
                      <a:pt x="60" y="0"/>
                    </a:cubicBezTo>
                    <a:cubicBezTo>
                      <a:pt x="8" y="14"/>
                      <a:pt x="1" y="291"/>
                      <a:pt x="311" y="344"/>
                    </a:cubicBezTo>
                    <a:cubicBezTo>
                      <a:pt x="339" y="349"/>
                      <a:pt x="366" y="351"/>
                      <a:pt x="393" y="351"/>
                    </a:cubicBezTo>
                    <a:cubicBezTo>
                      <a:pt x="678" y="351"/>
                      <a:pt x="833" y="75"/>
                      <a:pt x="760" y="20"/>
                    </a:cubicBezTo>
                    <a:cubicBezTo>
                      <a:pt x="758" y="18"/>
                      <a:pt x="755" y="17"/>
                      <a:pt x="751" y="17"/>
                    </a:cubicBezTo>
                    <a:cubicBezTo>
                      <a:pt x="705" y="17"/>
                      <a:pt x="584" y="189"/>
                      <a:pt x="380" y="189"/>
                    </a:cubicBezTo>
                    <a:cubicBezTo>
                      <a:pt x="364" y="189"/>
                      <a:pt x="348" y="187"/>
                      <a:pt x="331" y="185"/>
                    </a:cubicBezTo>
                    <a:cubicBezTo>
                      <a:pt x="118" y="153"/>
                      <a:pt x="107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69"/>
              <p:cNvSpPr/>
              <p:nvPr/>
            </p:nvSpPr>
            <p:spPr>
              <a:xfrm>
                <a:off x="8022002" y="2906147"/>
                <a:ext cx="103123" cy="56689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785" extrusionOk="0">
                    <a:moveTo>
                      <a:pt x="1427" y="0"/>
                    </a:moveTo>
                    <a:cubicBezTo>
                      <a:pt x="1427" y="0"/>
                      <a:pt x="1077" y="159"/>
                      <a:pt x="688" y="271"/>
                    </a:cubicBezTo>
                    <a:cubicBezTo>
                      <a:pt x="324" y="376"/>
                      <a:pt x="1" y="383"/>
                      <a:pt x="1" y="383"/>
                    </a:cubicBezTo>
                    <a:cubicBezTo>
                      <a:pt x="1" y="383"/>
                      <a:pt x="185" y="785"/>
                      <a:pt x="641" y="785"/>
                    </a:cubicBezTo>
                    <a:cubicBezTo>
                      <a:pt x="725" y="785"/>
                      <a:pt x="817" y="771"/>
                      <a:pt x="919" y="740"/>
                    </a:cubicBezTo>
                    <a:cubicBezTo>
                      <a:pt x="1420" y="588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69"/>
              <p:cNvSpPr/>
              <p:nvPr/>
            </p:nvSpPr>
            <p:spPr>
              <a:xfrm>
                <a:off x="8044894" y="2919001"/>
                <a:ext cx="69254" cy="35096"/>
              </a:xfrm>
              <a:custGeom>
                <a:avLst/>
                <a:gdLst/>
                <a:ahLst/>
                <a:cxnLst/>
                <a:rect l="l" t="t" r="r" b="b"/>
                <a:pathLst>
                  <a:path w="959" h="486" extrusionOk="0">
                    <a:moveTo>
                      <a:pt x="945" y="0"/>
                    </a:moveTo>
                    <a:cubicBezTo>
                      <a:pt x="945" y="0"/>
                      <a:pt x="839" y="53"/>
                      <a:pt x="496" y="165"/>
                    </a:cubicBezTo>
                    <a:cubicBezTo>
                      <a:pt x="225" y="258"/>
                      <a:pt x="1" y="291"/>
                      <a:pt x="1" y="291"/>
                    </a:cubicBezTo>
                    <a:cubicBezTo>
                      <a:pt x="1" y="291"/>
                      <a:pt x="136" y="485"/>
                      <a:pt x="400" y="485"/>
                    </a:cubicBezTo>
                    <a:cubicBezTo>
                      <a:pt x="455" y="485"/>
                      <a:pt x="516" y="477"/>
                      <a:pt x="582" y="456"/>
                    </a:cubicBezTo>
                    <a:cubicBezTo>
                      <a:pt x="958" y="344"/>
                      <a:pt x="945" y="0"/>
                      <a:pt x="9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69"/>
              <p:cNvSpPr/>
              <p:nvPr/>
            </p:nvSpPr>
            <p:spPr>
              <a:xfrm>
                <a:off x="8111692" y="3257545"/>
                <a:ext cx="220328" cy="231810"/>
              </a:xfrm>
              <a:custGeom>
                <a:avLst/>
                <a:gdLst/>
                <a:ahLst/>
                <a:cxnLst/>
                <a:rect l="l" t="t" r="r" b="b"/>
                <a:pathLst>
                  <a:path w="3051" h="3210" extrusionOk="0">
                    <a:moveTo>
                      <a:pt x="1467" y="0"/>
                    </a:moveTo>
                    <a:cubicBezTo>
                      <a:pt x="1464" y="0"/>
                      <a:pt x="1462" y="0"/>
                      <a:pt x="1459" y="0"/>
                    </a:cubicBezTo>
                    <a:cubicBezTo>
                      <a:pt x="1288" y="27"/>
                      <a:pt x="1341" y="575"/>
                      <a:pt x="1506" y="1103"/>
                    </a:cubicBezTo>
                    <a:cubicBezTo>
                      <a:pt x="1506" y="1103"/>
                      <a:pt x="0" y="1268"/>
                      <a:pt x="13" y="1513"/>
                    </a:cubicBezTo>
                    <a:cubicBezTo>
                      <a:pt x="27" y="1691"/>
                      <a:pt x="271" y="1763"/>
                      <a:pt x="271" y="1763"/>
                    </a:cubicBezTo>
                    <a:cubicBezTo>
                      <a:pt x="271" y="1763"/>
                      <a:pt x="33" y="1909"/>
                      <a:pt x="53" y="2054"/>
                    </a:cubicBezTo>
                    <a:cubicBezTo>
                      <a:pt x="73" y="2199"/>
                      <a:pt x="363" y="2278"/>
                      <a:pt x="363" y="2278"/>
                    </a:cubicBezTo>
                    <a:cubicBezTo>
                      <a:pt x="363" y="2278"/>
                      <a:pt x="145" y="2424"/>
                      <a:pt x="225" y="2562"/>
                    </a:cubicBezTo>
                    <a:cubicBezTo>
                      <a:pt x="274" y="2648"/>
                      <a:pt x="484" y="2701"/>
                      <a:pt x="794" y="2701"/>
                    </a:cubicBezTo>
                    <a:cubicBezTo>
                      <a:pt x="986" y="2701"/>
                      <a:pt x="1217" y="2681"/>
                      <a:pt x="1473" y="2635"/>
                    </a:cubicBezTo>
                    <a:lnTo>
                      <a:pt x="2047" y="3210"/>
                    </a:lnTo>
                    <a:lnTo>
                      <a:pt x="3051" y="2318"/>
                    </a:lnTo>
                    <a:cubicBezTo>
                      <a:pt x="2688" y="2008"/>
                      <a:pt x="2291" y="1407"/>
                      <a:pt x="2060" y="1011"/>
                    </a:cubicBezTo>
                    <a:cubicBezTo>
                      <a:pt x="1852" y="659"/>
                      <a:pt x="1637" y="0"/>
                      <a:pt x="1467" y="0"/>
                    </a:cubicBezTo>
                    <a:close/>
                  </a:path>
                </a:pathLst>
              </a:custGeom>
              <a:solidFill>
                <a:srgbClr val="C96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69"/>
              <p:cNvSpPr/>
              <p:nvPr/>
            </p:nvSpPr>
            <p:spPr>
              <a:xfrm>
                <a:off x="8125485" y="3376194"/>
                <a:ext cx="34880" cy="13504"/>
              </a:xfrm>
              <a:custGeom>
                <a:avLst/>
                <a:gdLst/>
                <a:ahLst/>
                <a:cxnLst/>
                <a:rect l="l" t="t" r="r" b="b"/>
                <a:pathLst>
                  <a:path w="483" h="187" extrusionOk="0">
                    <a:moveTo>
                      <a:pt x="409" y="1"/>
                    </a:moveTo>
                    <a:cubicBezTo>
                      <a:pt x="405" y="1"/>
                      <a:pt x="401" y="1"/>
                      <a:pt x="397" y="2"/>
                    </a:cubicBezTo>
                    <a:cubicBezTo>
                      <a:pt x="192" y="28"/>
                      <a:pt x="67" y="54"/>
                      <a:pt x="67" y="54"/>
                    </a:cubicBezTo>
                    <a:cubicBezTo>
                      <a:pt x="27" y="54"/>
                      <a:pt x="1" y="94"/>
                      <a:pt x="7" y="127"/>
                    </a:cubicBezTo>
                    <a:cubicBezTo>
                      <a:pt x="14" y="167"/>
                      <a:pt x="47" y="186"/>
                      <a:pt x="80" y="186"/>
                    </a:cubicBezTo>
                    <a:lnTo>
                      <a:pt x="87" y="186"/>
                    </a:lnTo>
                    <a:cubicBezTo>
                      <a:pt x="87" y="186"/>
                      <a:pt x="212" y="167"/>
                      <a:pt x="417" y="140"/>
                    </a:cubicBezTo>
                    <a:cubicBezTo>
                      <a:pt x="456" y="134"/>
                      <a:pt x="483" y="101"/>
                      <a:pt x="476" y="61"/>
                    </a:cubicBezTo>
                    <a:cubicBezTo>
                      <a:pt x="470" y="26"/>
                      <a:pt x="443" y="1"/>
                      <a:pt x="409" y="1"/>
                    </a:cubicBezTo>
                    <a:close/>
                  </a:path>
                </a:pathLst>
              </a:custGeom>
              <a:solidFill>
                <a:srgbClr val="8B3232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69"/>
              <p:cNvSpPr/>
              <p:nvPr/>
            </p:nvSpPr>
            <p:spPr>
              <a:xfrm>
                <a:off x="8133140" y="3414323"/>
                <a:ext cx="31052" cy="1256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74" extrusionOk="0">
                    <a:moveTo>
                      <a:pt x="362" y="1"/>
                    </a:moveTo>
                    <a:cubicBezTo>
                      <a:pt x="358" y="1"/>
                      <a:pt x="354" y="1"/>
                      <a:pt x="350" y="2"/>
                    </a:cubicBezTo>
                    <a:cubicBezTo>
                      <a:pt x="205" y="15"/>
                      <a:pt x="66" y="35"/>
                      <a:pt x="66" y="35"/>
                    </a:cubicBezTo>
                    <a:cubicBezTo>
                      <a:pt x="27" y="41"/>
                      <a:pt x="0" y="74"/>
                      <a:pt x="7" y="114"/>
                    </a:cubicBezTo>
                    <a:cubicBezTo>
                      <a:pt x="7" y="147"/>
                      <a:pt x="40" y="174"/>
                      <a:pt x="73" y="174"/>
                    </a:cubicBezTo>
                    <a:lnTo>
                      <a:pt x="86" y="174"/>
                    </a:lnTo>
                    <a:cubicBezTo>
                      <a:pt x="86" y="174"/>
                      <a:pt x="218" y="154"/>
                      <a:pt x="364" y="134"/>
                    </a:cubicBezTo>
                    <a:cubicBezTo>
                      <a:pt x="403" y="134"/>
                      <a:pt x="430" y="101"/>
                      <a:pt x="430" y="61"/>
                    </a:cubicBezTo>
                    <a:cubicBezTo>
                      <a:pt x="424" y="26"/>
                      <a:pt x="396" y="1"/>
                      <a:pt x="362" y="1"/>
                    </a:cubicBezTo>
                    <a:close/>
                  </a:path>
                </a:pathLst>
              </a:custGeom>
              <a:solidFill>
                <a:srgbClr val="8B3232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69"/>
              <p:cNvSpPr/>
              <p:nvPr/>
            </p:nvSpPr>
            <p:spPr>
              <a:xfrm>
                <a:off x="7838000" y="3172187"/>
                <a:ext cx="210362" cy="235638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3263" extrusionOk="0">
                    <a:moveTo>
                      <a:pt x="1172" y="1"/>
                    </a:moveTo>
                    <a:cubicBezTo>
                      <a:pt x="1171" y="1"/>
                      <a:pt x="1170" y="1"/>
                      <a:pt x="1169" y="1"/>
                    </a:cubicBezTo>
                    <a:cubicBezTo>
                      <a:pt x="997" y="7"/>
                      <a:pt x="905" y="707"/>
                      <a:pt x="753" y="1097"/>
                    </a:cubicBezTo>
                    <a:cubicBezTo>
                      <a:pt x="594" y="1526"/>
                      <a:pt x="304" y="2186"/>
                      <a:pt x="0" y="2549"/>
                    </a:cubicBezTo>
                    <a:lnTo>
                      <a:pt x="1142" y="3262"/>
                    </a:lnTo>
                    <a:lnTo>
                      <a:pt x="1611" y="2596"/>
                    </a:lnTo>
                    <a:cubicBezTo>
                      <a:pt x="2285" y="2596"/>
                      <a:pt x="2780" y="2457"/>
                      <a:pt x="2826" y="2312"/>
                    </a:cubicBezTo>
                    <a:cubicBezTo>
                      <a:pt x="2879" y="2160"/>
                      <a:pt x="2641" y="2054"/>
                      <a:pt x="2641" y="2054"/>
                    </a:cubicBezTo>
                    <a:cubicBezTo>
                      <a:pt x="2641" y="2054"/>
                      <a:pt x="2912" y="1929"/>
                      <a:pt x="2905" y="1783"/>
                    </a:cubicBezTo>
                    <a:cubicBezTo>
                      <a:pt x="2899" y="1631"/>
                      <a:pt x="2648" y="1526"/>
                      <a:pt x="2648" y="1526"/>
                    </a:cubicBezTo>
                    <a:cubicBezTo>
                      <a:pt x="2648" y="1526"/>
                      <a:pt x="2872" y="1420"/>
                      <a:pt x="2853" y="1242"/>
                    </a:cubicBezTo>
                    <a:cubicBezTo>
                      <a:pt x="2838" y="1102"/>
                      <a:pt x="2359" y="1071"/>
                      <a:pt x="1940" y="1071"/>
                    </a:cubicBezTo>
                    <a:cubicBezTo>
                      <a:pt x="1608" y="1071"/>
                      <a:pt x="1314" y="1090"/>
                      <a:pt x="1314" y="1090"/>
                    </a:cubicBezTo>
                    <a:cubicBezTo>
                      <a:pt x="1386" y="545"/>
                      <a:pt x="1348" y="1"/>
                      <a:pt x="1172" y="1"/>
                    </a:cubicBezTo>
                    <a:close/>
                  </a:path>
                </a:pathLst>
              </a:custGeom>
              <a:solidFill>
                <a:srgbClr val="C96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69"/>
              <p:cNvSpPr/>
              <p:nvPr/>
            </p:nvSpPr>
            <p:spPr>
              <a:xfrm>
                <a:off x="8000121" y="3277548"/>
                <a:ext cx="34374" cy="10616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47" extrusionOk="0">
                    <a:moveTo>
                      <a:pt x="403" y="1"/>
                    </a:moveTo>
                    <a:cubicBezTo>
                      <a:pt x="403" y="1"/>
                      <a:pt x="277" y="1"/>
                      <a:pt x="66" y="7"/>
                    </a:cubicBezTo>
                    <a:cubicBezTo>
                      <a:pt x="33" y="7"/>
                      <a:pt x="0" y="40"/>
                      <a:pt x="0" y="80"/>
                    </a:cubicBezTo>
                    <a:cubicBezTo>
                      <a:pt x="0" y="120"/>
                      <a:pt x="33" y="146"/>
                      <a:pt x="73" y="146"/>
                    </a:cubicBezTo>
                    <a:cubicBezTo>
                      <a:pt x="277" y="139"/>
                      <a:pt x="403" y="139"/>
                      <a:pt x="403" y="139"/>
                    </a:cubicBezTo>
                    <a:cubicBezTo>
                      <a:pt x="443" y="139"/>
                      <a:pt x="476" y="106"/>
                      <a:pt x="469" y="67"/>
                    </a:cubicBezTo>
                    <a:cubicBezTo>
                      <a:pt x="469" y="34"/>
                      <a:pt x="443" y="1"/>
                      <a:pt x="403" y="1"/>
                    </a:cubicBezTo>
                    <a:close/>
                  </a:path>
                </a:pathLst>
              </a:custGeom>
              <a:solidFill>
                <a:srgbClr val="8B3232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69"/>
              <p:cNvSpPr/>
              <p:nvPr/>
            </p:nvSpPr>
            <p:spPr>
              <a:xfrm>
                <a:off x="8002504" y="3315245"/>
                <a:ext cx="31052" cy="11049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53" extrusionOk="0">
                    <a:moveTo>
                      <a:pt x="357" y="0"/>
                    </a:moveTo>
                    <a:cubicBezTo>
                      <a:pt x="357" y="0"/>
                      <a:pt x="211" y="7"/>
                      <a:pt x="66" y="14"/>
                    </a:cubicBezTo>
                    <a:cubicBezTo>
                      <a:pt x="27" y="20"/>
                      <a:pt x="0" y="53"/>
                      <a:pt x="0" y="86"/>
                    </a:cubicBezTo>
                    <a:cubicBezTo>
                      <a:pt x="7" y="126"/>
                      <a:pt x="33" y="152"/>
                      <a:pt x="73" y="152"/>
                    </a:cubicBezTo>
                    <a:cubicBezTo>
                      <a:pt x="218" y="139"/>
                      <a:pt x="357" y="139"/>
                      <a:pt x="357" y="139"/>
                    </a:cubicBezTo>
                    <a:cubicBezTo>
                      <a:pt x="396" y="139"/>
                      <a:pt x="429" y="106"/>
                      <a:pt x="429" y="66"/>
                    </a:cubicBezTo>
                    <a:cubicBezTo>
                      <a:pt x="423" y="27"/>
                      <a:pt x="396" y="0"/>
                      <a:pt x="357" y="0"/>
                    </a:cubicBezTo>
                    <a:close/>
                  </a:path>
                </a:pathLst>
              </a:custGeom>
              <a:solidFill>
                <a:srgbClr val="8B3232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69"/>
              <p:cNvSpPr/>
              <p:nvPr/>
            </p:nvSpPr>
            <p:spPr>
              <a:xfrm>
                <a:off x="8236624" y="3128786"/>
                <a:ext cx="419641" cy="670372"/>
              </a:xfrm>
              <a:custGeom>
                <a:avLst/>
                <a:gdLst/>
                <a:ahLst/>
                <a:cxnLst/>
                <a:rect l="l" t="t" r="r" b="b"/>
                <a:pathLst>
                  <a:path w="5811" h="9283" extrusionOk="0">
                    <a:moveTo>
                      <a:pt x="2344" y="1"/>
                    </a:moveTo>
                    <a:lnTo>
                      <a:pt x="2767" y="5144"/>
                    </a:lnTo>
                    <a:lnTo>
                      <a:pt x="1486" y="3936"/>
                    </a:lnTo>
                    <a:cubicBezTo>
                      <a:pt x="317" y="4128"/>
                      <a:pt x="0" y="5105"/>
                      <a:pt x="0" y="5105"/>
                    </a:cubicBezTo>
                    <a:cubicBezTo>
                      <a:pt x="1095" y="8285"/>
                      <a:pt x="2724" y="9283"/>
                      <a:pt x="3824" y="9283"/>
                    </a:cubicBezTo>
                    <a:cubicBezTo>
                      <a:pt x="4058" y="9283"/>
                      <a:pt x="4268" y="9238"/>
                      <a:pt x="4444" y="9159"/>
                    </a:cubicBezTo>
                    <a:cubicBezTo>
                      <a:pt x="5223" y="8809"/>
                      <a:pt x="5811" y="7290"/>
                      <a:pt x="4952" y="4128"/>
                    </a:cubicBezTo>
                    <a:cubicBezTo>
                      <a:pt x="4094" y="972"/>
                      <a:pt x="2344" y="1"/>
                      <a:pt x="23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69"/>
              <p:cNvSpPr/>
              <p:nvPr/>
            </p:nvSpPr>
            <p:spPr>
              <a:xfrm>
                <a:off x="8231352" y="3407246"/>
                <a:ext cx="289510" cy="382017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5290" extrusionOk="0">
                    <a:moveTo>
                      <a:pt x="1546" y="1"/>
                    </a:moveTo>
                    <a:cubicBezTo>
                      <a:pt x="344" y="205"/>
                      <a:pt x="14" y="1183"/>
                      <a:pt x="1" y="1222"/>
                    </a:cubicBezTo>
                    <a:cubicBezTo>
                      <a:pt x="1" y="1242"/>
                      <a:pt x="1" y="1255"/>
                      <a:pt x="1" y="1275"/>
                    </a:cubicBezTo>
                    <a:cubicBezTo>
                      <a:pt x="958" y="4048"/>
                      <a:pt x="2259" y="4979"/>
                      <a:pt x="2945" y="5283"/>
                    </a:cubicBezTo>
                    <a:cubicBezTo>
                      <a:pt x="2959" y="5290"/>
                      <a:pt x="2965" y="5290"/>
                      <a:pt x="2978" y="5290"/>
                    </a:cubicBezTo>
                    <a:cubicBezTo>
                      <a:pt x="3005" y="5290"/>
                      <a:pt x="3031" y="5277"/>
                      <a:pt x="3045" y="5250"/>
                    </a:cubicBezTo>
                    <a:cubicBezTo>
                      <a:pt x="3064" y="5211"/>
                      <a:pt x="3045" y="5164"/>
                      <a:pt x="3005" y="5144"/>
                    </a:cubicBezTo>
                    <a:cubicBezTo>
                      <a:pt x="2345" y="4847"/>
                      <a:pt x="1090" y="3949"/>
                      <a:pt x="159" y="1249"/>
                    </a:cubicBezTo>
                    <a:cubicBezTo>
                      <a:pt x="212" y="1103"/>
                      <a:pt x="535" y="344"/>
                      <a:pt x="1532" y="159"/>
                    </a:cubicBezTo>
                    <a:lnTo>
                      <a:pt x="3870" y="2325"/>
                    </a:lnTo>
                    <a:cubicBezTo>
                      <a:pt x="3885" y="2341"/>
                      <a:pt x="3904" y="2347"/>
                      <a:pt x="3923" y="2347"/>
                    </a:cubicBezTo>
                    <a:cubicBezTo>
                      <a:pt x="3944" y="2347"/>
                      <a:pt x="3965" y="2339"/>
                      <a:pt x="3982" y="2325"/>
                    </a:cubicBezTo>
                    <a:cubicBezTo>
                      <a:pt x="4009" y="2292"/>
                      <a:pt x="4009" y="2246"/>
                      <a:pt x="3976" y="2213"/>
                    </a:cubicBezTo>
                    <a:lnTo>
                      <a:pt x="1605" y="21"/>
                    </a:lnTo>
                    <a:cubicBezTo>
                      <a:pt x="1592" y="7"/>
                      <a:pt x="1565" y="1"/>
                      <a:pt x="1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69"/>
              <p:cNvSpPr/>
              <p:nvPr/>
            </p:nvSpPr>
            <p:spPr>
              <a:xfrm>
                <a:off x="8452112" y="3511669"/>
                <a:ext cx="63982" cy="27731"/>
              </a:xfrm>
              <a:custGeom>
                <a:avLst/>
                <a:gdLst/>
                <a:ahLst/>
                <a:cxnLst/>
                <a:rect l="l" t="t" r="r" b="b"/>
                <a:pathLst>
                  <a:path w="886" h="384" extrusionOk="0">
                    <a:moveTo>
                      <a:pt x="70" y="0"/>
                    </a:moveTo>
                    <a:cubicBezTo>
                      <a:pt x="35" y="0"/>
                      <a:pt x="7" y="31"/>
                      <a:pt x="1" y="73"/>
                    </a:cubicBezTo>
                    <a:cubicBezTo>
                      <a:pt x="1" y="113"/>
                      <a:pt x="34" y="146"/>
                      <a:pt x="73" y="153"/>
                    </a:cubicBezTo>
                    <a:cubicBezTo>
                      <a:pt x="80" y="153"/>
                      <a:pt x="430" y="173"/>
                      <a:pt x="760" y="371"/>
                    </a:cubicBezTo>
                    <a:cubicBezTo>
                      <a:pt x="773" y="384"/>
                      <a:pt x="786" y="384"/>
                      <a:pt x="800" y="384"/>
                    </a:cubicBezTo>
                    <a:cubicBezTo>
                      <a:pt x="826" y="384"/>
                      <a:pt x="853" y="371"/>
                      <a:pt x="866" y="351"/>
                    </a:cubicBezTo>
                    <a:cubicBezTo>
                      <a:pt x="886" y="311"/>
                      <a:pt x="872" y="265"/>
                      <a:pt x="839" y="245"/>
                    </a:cubicBezTo>
                    <a:cubicBezTo>
                      <a:pt x="476" y="21"/>
                      <a:pt x="100" y="1"/>
                      <a:pt x="80" y="1"/>
                    </a:cubicBezTo>
                    <a:cubicBezTo>
                      <a:pt x="77" y="0"/>
                      <a:pt x="73" y="0"/>
                      <a:pt x="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69"/>
              <p:cNvSpPr/>
              <p:nvPr/>
            </p:nvSpPr>
            <p:spPr>
              <a:xfrm>
                <a:off x="7601930" y="3324271"/>
                <a:ext cx="356309" cy="464704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435" extrusionOk="0">
                    <a:moveTo>
                      <a:pt x="3256" y="1"/>
                    </a:moveTo>
                    <a:cubicBezTo>
                      <a:pt x="370" y="2127"/>
                      <a:pt x="1" y="5878"/>
                      <a:pt x="1387" y="6333"/>
                    </a:cubicBezTo>
                    <a:cubicBezTo>
                      <a:pt x="1597" y="6402"/>
                      <a:pt x="1796" y="6434"/>
                      <a:pt x="1983" y="6434"/>
                    </a:cubicBezTo>
                    <a:cubicBezTo>
                      <a:pt x="4349" y="6434"/>
                      <a:pt x="4933" y="1308"/>
                      <a:pt x="4933" y="1308"/>
                    </a:cubicBezTo>
                    <a:lnTo>
                      <a:pt x="325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69"/>
              <p:cNvSpPr/>
              <p:nvPr/>
            </p:nvSpPr>
            <p:spPr>
              <a:xfrm>
                <a:off x="7681583" y="3318783"/>
                <a:ext cx="282361" cy="420436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5822" extrusionOk="0">
                    <a:moveTo>
                      <a:pt x="2154" y="1"/>
                    </a:moveTo>
                    <a:cubicBezTo>
                      <a:pt x="2134" y="1"/>
                      <a:pt x="2115" y="9"/>
                      <a:pt x="2100" y="24"/>
                    </a:cubicBezTo>
                    <a:cubicBezTo>
                      <a:pt x="2087" y="37"/>
                      <a:pt x="713" y="1516"/>
                      <a:pt x="20" y="3187"/>
                    </a:cubicBezTo>
                    <a:cubicBezTo>
                      <a:pt x="0" y="3220"/>
                      <a:pt x="20" y="3266"/>
                      <a:pt x="60" y="3286"/>
                    </a:cubicBezTo>
                    <a:cubicBezTo>
                      <a:pt x="68" y="3289"/>
                      <a:pt x="76" y="3290"/>
                      <a:pt x="84" y="3290"/>
                    </a:cubicBezTo>
                    <a:cubicBezTo>
                      <a:pt x="115" y="3290"/>
                      <a:pt x="143" y="3271"/>
                      <a:pt x="159" y="3240"/>
                    </a:cubicBezTo>
                    <a:cubicBezTo>
                      <a:pt x="773" y="1774"/>
                      <a:pt x="1915" y="453"/>
                      <a:pt x="2160" y="176"/>
                    </a:cubicBezTo>
                    <a:lnTo>
                      <a:pt x="3751" y="1417"/>
                    </a:lnTo>
                    <a:cubicBezTo>
                      <a:pt x="3705" y="1780"/>
                      <a:pt x="3328" y="4395"/>
                      <a:pt x="2252" y="5696"/>
                    </a:cubicBezTo>
                    <a:cubicBezTo>
                      <a:pt x="2219" y="5729"/>
                      <a:pt x="2226" y="5775"/>
                      <a:pt x="2259" y="5802"/>
                    </a:cubicBezTo>
                    <a:cubicBezTo>
                      <a:pt x="2272" y="5815"/>
                      <a:pt x="2292" y="5821"/>
                      <a:pt x="2305" y="5821"/>
                    </a:cubicBezTo>
                    <a:cubicBezTo>
                      <a:pt x="2331" y="5821"/>
                      <a:pt x="2351" y="5815"/>
                      <a:pt x="2364" y="5795"/>
                    </a:cubicBezTo>
                    <a:cubicBezTo>
                      <a:pt x="3553" y="4362"/>
                      <a:pt x="3889" y="1510"/>
                      <a:pt x="3903" y="1391"/>
                    </a:cubicBezTo>
                    <a:cubicBezTo>
                      <a:pt x="3909" y="1364"/>
                      <a:pt x="3896" y="1338"/>
                      <a:pt x="3876" y="1318"/>
                    </a:cubicBezTo>
                    <a:lnTo>
                      <a:pt x="2199" y="17"/>
                    </a:lnTo>
                    <a:cubicBezTo>
                      <a:pt x="2185" y="6"/>
                      <a:pt x="2169" y="1"/>
                      <a:pt x="2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69"/>
              <p:cNvSpPr/>
              <p:nvPr/>
            </p:nvSpPr>
            <p:spPr>
              <a:xfrm>
                <a:off x="7678694" y="3479822"/>
                <a:ext cx="52067" cy="37191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15" extrusionOk="0">
                    <a:moveTo>
                      <a:pt x="544" y="1"/>
                    </a:moveTo>
                    <a:cubicBezTo>
                      <a:pt x="208" y="1"/>
                      <a:pt x="27" y="391"/>
                      <a:pt x="21" y="409"/>
                    </a:cubicBezTo>
                    <a:cubicBezTo>
                      <a:pt x="1" y="442"/>
                      <a:pt x="21" y="488"/>
                      <a:pt x="54" y="508"/>
                    </a:cubicBezTo>
                    <a:cubicBezTo>
                      <a:pt x="67" y="514"/>
                      <a:pt x="80" y="514"/>
                      <a:pt x="87" y="514"/>
                    </a:cubicBezTo>
                    <a:cubicBezTo>
                      <a:pt x="120" y="514"/>
                      <a:pt x="146" y="495"/>
                      <a:pt x="159" y="468"/>
                    </a:cubicBezTo>
                    <a:cubicBezTo>
                      <a:pt x="159" y="468"/>
                      <a:pt x="306" y="151"/>
                      <a:pt x="553" y="151"/>
                    </a:cubicBezTo>
                    <a:cubicBezTo>
                      <a:pt x="573" y="151"/>
                      <a:pt x="594" y="153"/>
                      <a:pt x="615" y="158"/>
                    </a:cubicBezTo>
                    <a:cubicBezTo>
                      <a:pt x="623" y="160"/>
                      <a:pt x="631" y="161"/>
                      <a:pt x="639" y="161"/>
                    </a:cubicBezTo>
                    <a:cubicBezTo>
                      <a:pt x="674" y="161"/>
                      <a:pt x="702" y="138"/>
                      <a:pt x="707" y="105"/>
                    </a:cubicBezTo>
                    <a:cubicBezTo>
                      <a:pt x="720" y="65"/>
                      <a:pt x="694" y="19"/>
                      <a:pt x="648" y="13"/>
                    </a:cubicBezTo>
                    <a:cubicBezTo>
                      <a:pt x="612" y="4"/>
                      <a:pt x="577" y="1"/>
                      <a:pt x="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69"/>
              <p:cNvSpPr/>
              <p:nvPr/>
            </p:nvSpPr>
            <p:spPr>
              <a:xfrm>
                <a:off x="6912426" y="3679785"/>
                <a:ext cx="614261" cy="564866"/>
              </a:xfrm>
              <a:custGeom>
                <a:avLst/>
                <a:gdLst/>
                <a:ahLst/>
                <a:cxnLst/>
                <a:rect l="l" t="t" r="r" b="b"/>
                <a:pathLst>
                  <a:path w="8506" h="7822" extrusionOk="0">
                    <a:moveTo>
                      <a:pt x="5577" y="1"/>
                    </a:moveTo>
                    <a:cubicBezTo>
                      <a:pt x="3636" y="1"/>
                      <a:pt x="1051" y="1271"/>
                      <a:pt x="1051" y="1271"/>
                    </a:cubicBezTo>
                    <a:cubicBezTo>
                      <a:pt x="787" y="2447"/>
                      <a:pt x="265" y="4546"/>
                      <a:pt x="1" y="7822"/>
                    </a:cubicBezTo>
                    <a:lnTo>
                      <a:pt x="8505" y="7822"/>
                    </a:lnTo>
                    <a:cubicBezTo>
                      <a:pt x="8505" y="7822"/>
                      <a:pt x="8334" y="4137"/>
                      <a:pt x="7601" y="1271"/>
                    </a:cubicBezTo>
                    <a:cubicBezTo>
                      <a:pt x="7356" y="318"/>
                      <a:pt x="6547" y="1"/>
                      <a:pt x="55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69"/>
              <p:cNvSpPr/>
              <p:nvPr/>
            </p:nvSpPr>
            <p:spPr>
              <a:xfrm>
                <a:off x="6906721" y="3769910"/>
                <a:ext cx="93085" cy="47329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554" extrusionOk="0">
                    <a:moveTo>
                      <a:pt x="1201" y="0"/>
                    </a:moveTo>
                    <a:cubicBezTo>
                      <a:pt x="1169" y="0"/>
                      <a:pt x="1140" y="24"/>
                      <a:pt x="1130" y="56"/>
                    </a:cubicBezTo>
                    <a:cubicBezTo>
                      <a:pt x="463" y="2169"/>
                      <a:pt x="7" y="6428"/>
                      <a:pt x="1" y="6468"/>
                    </a:cubicBezTo>
                    <a:cubicBezTo>
                      <a:pt x="1" y="6514"/>
                      <a:pt x="27" y="6547"/>
                      <a:pt x="73" y="6554"/>
                    </a:cubicBezTo>
                    <a:lnTo>
                      <a:pt x="80" y="6554"/>
                    </a:lnTo>
                    <a:cubicBezTo>
                      <a:pt x="119" y="6554"/>
                      <a:pt x="152" y="6527"/>
                      <a:pt x="152" y="6488"/>
                    </a:cubicBezTo>
                    <a:cubicBezTo>
                      <a:pt x="159" y="6441"/>
                      <a:pt x="608" y="2202"/>
                      <a:pt x="1275" y="103"/>
                    </a:cubicBezTo>
                    <a:cubicBezTo>
                      <a:pt x="1288" y="63"/>
                      <a:pt x="1262" y="17"/>
                      <a:pt x="1222" y="4"/>
                    </a:cubicBezTo>
                    <a:cubicBezTo>
                      <a:pt x="1215" y="1"/>
                      <a:pt x="1208" y="0"/>
                      <a:pt x="12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69"/>
              <p:cNvSpPr/>
              <p:nvPr/>
            </p:nvSpPr>
            <p:spPr>
              <a:xfrm>
                <a:off x="7449341" y="3764855"/>
                <a:ext cx="83047" cy="48073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6657" extrusionOk="0">
                    <a:moveTo>
                      <a:pt x="88" y="1"/>
                    </a:moveTo>
                    <a:cubicBezTo>
                      <a:pt x="79" y="1"/>
                      <a:pt x="69" y="3"/>
                      <a:pt x="60" y="8"/>
                    </a:cubicBezTo>
                    <a:cubicBezTo>
                      <a:pt x="21" y="21"/>
                      <a:pt x="1" y="60"/>
                      <a:pt x="14" y="100"/>
                    </a:cubicBezTo>
                    <a:cubicBezTo>
                      <a:pt x="21" y="126"/>
                      <a:pt x="793" y="2338"/>
                      <a:pt x="998" y="6584"/>
                    </a:cubicBezTo>
                    <a:cubicBezTo>
                      <a:pt x="998" y="6624"/>
                      <a:pt x="1031" y="6657"/>
                      <a:pt x="1070" y="6657"/>
                    </a:cubicBezTo>
                    <a:lnTo>
                      <a:pt x="1077" y="6657"/>
                    </a:lnTo>
                    <a:cubicBezTo>
                      <a:pt x="1117" y="6657"/>
                      <a:pt x="1150" y="6617"/>
                      <a:pt x="1150" y="6578"/>
                    </a:cubicBezTo>
                    <a:cubicBezTo>
                      <a:pt x="945" y="2305"/>
                      <a:pt x="166" y="74"/>
                      <a:pt x="159" y="54"/>
                    </a:cubicBezTo>
                    <a:cubicBezTo>
                      <a:pt x="149" y="23"/>
                      <a:pt x="120" y="1"/>
                      <a:pt x="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69"/>
              <p:cNvSpPr/>
              <p:nvPr/>
            </p:nvSpPr>
            <p:spPr>
              <a:xfrm>
                <a:off x="7411717" y="4004175"/>
                <a:ext cx="38202" cy="239970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323" extrusionOk="0">
                    <a:moveTo>
                      <a:pt x="79" y="1"/>
                    </a:moveTo>
                    <a:cubicBezTo>
                      <a:pt x="74" y="1"/>
                      <a:pt x="70" y="1"/>
                      <a:pt x="66" y="2"/>
                    </a:cubicBezTo>
                    <a:cubicBezTo>
                      <a:pt x="26" y="8"/>
                      <a:pt x="0" y="48"/>
                      <a:pt x="7" y="88"/>
                    </a:cubicBezTo>
                    <a:cubicBezTo>
                      <a:pt x="277" y="1435"/>
                      <a:pt x="376" y="3231"/>
                      <a:pt x="376" y="3250"/>
                    </a:cubicBezTo>
                    <a:cubicBezTo>
                      <a:pt x="376" y="3290"/>
                      <a:pt x="409" y="3323"/>
                      <a:pt x="456" y="3323"/>
                    </a:cubicBezTo>
                    <a:cubicBezTo>
                      <a:pt x="502" y="3323"/>
                      <a:pt x="528" y="3283"/>
                      <a:pt x="528" y="3244"/>
                    </a:cubicBezTo>
                    <a:cubicBezTo>
                      <a:pt x="528" y="3224"/>
                      <a:pt x="429" y="1415"/>
                      <a:pt x="159" y="61"/>
                    </a:cubicBezTo>
                    <a:cubicBezTo>
                      <a:pt x="153" y="26"/>
                      <a:pt x="115" y="1"/>
                      <a:pt x="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69"/>
              <p:cNvSpPr/>
              <p:nvPr/>
            </p:nvSpPr>
            <p:spPr>
              <a:xfrm>
                <a:off x="7321594" y="4057614"/>
                <a:ext cx="21953" cy="18371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44" extrusionOk="0">
                    <a:moveTo>
                      <a:pt x="89" y="0"/>
                    </a:moveTo>
                    <a:cubicBezTo>
                      <a:pt x="86" y="0"/>
                      <a:pt x="83" y="1"/>
                      <a:pt x="79" y="1"/>
                    </a:cubicBezTo>
                    <a:cubicBezTo>
                      <a:pt x="33" y="1"/>
                      <a:pt x="0" y="41"/>
                      <a:pt x="7" y="80"/>
                    </a:cubicBezTo>
                    <a:cubicBezTo>
                      <a:pt x="33" y="490"/>
                      <a:pt x="53" y="886"/>
                      <a:pt x="79" y="1282"/>
                    </a:cubicBezTo>
                    <a:cubicBezTo>
                      <a:pt x="99" y="1672"/>
                      <a:pt x="126" y="2061"/>
                      <a:pt x="152" y="2471"/>
                    </a:cubicBezTo>
                    <a:cubicBezTo>
                      <a:pt x="152" y="2510"/>
                      <a:pt x="185" y="2543"/>
                      <a:pt x="225" y="2543"/>
                    </a:cubicBezTo>
                    <a:lnTo>
                      <a:pt x="231" y="2543"/>
                    </a:lnTo>
                    <a:cubicBezTo>
                      <a:pt x="271" y="2537"/>
                      <a:pt x="304" y="2504"/>
                      <a:pt x="304" y="2464"/>
                    </a:cubicBezTo>
                    <a:cubicBezTo>
                      <a:pt x="277" y="2055"/>
                      <a:pt x="251" y="1665"/>
                      <a:pt x="231" y="1276"/>
                    </a:cubicBezTo>
                    <a:cubicBezTo>
                      <a:pt x="205" y="879"/>
                      <a:pt x="178" y="483"/>
                      <a:pt x="159" y="74"/>
                    </a:cubicBezTo>
                    <a:cubicBezTo>
                      <a:pt x="153" y="32"/>
                      <a:pt x="124" y="0"/>
                      <a:pt x="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69"/>
              <p:cNvSpPr/>
              <p:nvPr/>
            </p:nvSpPr>
            <p:spPr>
              <a:xfrm>
                <a:off x="7210456" y="3978900"/>
                <a:ext cx="16321" cy="265246"/>
              </a:xfrm>
              <a:custGeom>
                <a:avLst/>
                <a:gdLst/>
                <a:ahLst/>
                <a:cxnLst/>
                <a:rect l="l" t="t" r="r" b="b"/>
                <a:pathLst>
                  <a:path w="226" h="3673" extrusionOk="0">
                    <a:moveTo>
                      <a:pt x="130" y="1"/>
                    </a:moveTo>
                    <a:cubicBezTo>
                      <a:pt x="126" y="1"/>
                      <a:pt x="123" y="1"/>
                      <a:pt x="119" y="2"/>
                    </a:cubicBezTo>
                    <a:cubicBezTo>
                      <a:pt x="80" y="2"/>
                      <a:pt x="47" y="35"/>
                      <a:pt x="47" y="81"/>
                    </a:cubicBezTo>
                    <a:cubicBezTo>
                      <a:pt x="73" y="946"/>
                      <a:pt x="53" y="1725"/>
                      <a:pt x="27" y="2550"/>
                    </a:cubicBezTo>
                    <a:cubicBezTo>
                      <a:pt x="20" y="2887"/>
                      <a:pt x="7" y="3231"/>
                      <a:pt x="1" y="3594"/>
                    </a:cubicBezTo>
                    <a:cubicBezTo>
                      <a:pt x="1" y="3640"/>
                      <a:pt x="34" y="3673"/>
                      <a:pt x="73" y="3673"/>
                    </a:cubicBezTo>
                    <a:lnTo>
                      <a:pt x="80" y="3673"/>
                    </a:lnTo>
                    <a:cubicBezTo>
                      <a:pt x="119" y="3673"/>
                      <a:pt x="152" y="3640"/>
                      <a:pt x="152" y="3600"/>
                    </a:cubicBezTo>
                    <a:cubicBezTo>
                      <a:pt x="159" y="3237"/>
                      <a:pt x="172" y="2894"/>
                      <a:pt x="179" y="2557"/>
                    </a:cubicBezTo>
                    <a:cubicBezTo>
                      <a:pt x="205" y="1725"/>
                      <a:pt x="225" y="946"/>
                      <a:pt x="199" y="74"/>
                    </a:cubicBezTo>
                    <a:cubicBezTo>
                      <a:pt x="199" y="32"/>
                      <a:pt x="166" y="1"/>
                      <a:pt x="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69"/>
              <p:cNvSpPr/>
              <p:nvPr/>
            </p:nvSpPr>
            <p:spPr>
              <a:xfrm>
                <a:off x="7106539" y="4039488"/>
                <a:ext cx="21520" cy="201841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95" extrusionOk="0">
                    <a:moveTo>
                      <a:pt x="213" y="0"/>
                    </a:moveTo>
                    <a:cubicBezTo>
                      <a:pt x="173" y="0"/>
                      <a:pt x="145" y="31"/>
                      <a:pt x="139" y="67"/>
                    </a:cubicBezTo>
                    <a:cubicBezTo>
                      <a:pt x="60" y="1025"/>
                      <a:pt x="0" y="1771"/>
                      <a:pt x="7" y="2715"/>
                    </a:cubicBezTo>
                    <a:cubicBezTo>
                      <a:pt x="7" y="2761"/>
                      <a:pt x="40" y="2794"/>
                      <a:pt x="79" y="2794"/>
                    </a:cubicBezTo>
                    <a:cubicBezTo>
                      <a:pt x="126" y="2794"/>
                      <a:pt x="159" y="2761"/>
                      <a:pt x="159" y="2715"/>
                    </a:cubicBezTo>
                    <a:cubicBezTo>
                      <a:pt x="152" y="1777"/>
                      <a:pt x="211" y="1031"/>
                      <a:pt x="291" y="81"/>
                    </a:cubicBezTo>
                    <a:cubicBezTo>
                      <a:pt x="297" y="41"/>
                      <a:pt x="264" y="1"/>
                      <a:pt x="225" y="1"/>
                    </a:cubicBezTo>
                    <a:cubicBezTo>
                      <a:pt x="221" y="1"/>
                      <a:pt x="217" y="0"/>
                      <a:pt x="2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69"/>
              <p:cNvSpPr/>
              <p:nvPr/>
            </p:nvSpPr>
            <p:spPr>
              <a:xfrm>
                <a:off x="7001106" y="3972689"/>
                <a:ext cx="41090" cy="268640"/>
              </a:xfrm>
              <a:custGeom>
                <a:avLst/>
                <a:gdLst/>
                <a:ahLst/>
                <a:cxnLst/>
                <a:rect l="l" t="t" r="r" b="b"/>
                <a:pathLst>
                  <a:path w="569" h="3720" extrusionOk="0">
                    <a:moveTo>
                      <a:pt x="490" y="1"/>
                    </a:moveTo>
                    <a:cubicBezTo>
                      <a:pt x="455" y="1"/>
                      <a:pt x="422" y="26"/>
                      <a:pt x="410" y="61"/>
                    </a:cubicBezTo>
                    <a:cubicBezTo>
                      <a:pt x="173" y="1091"/>
                      <a:pt x="8" y="2531"/>
                      <a:pt x="1" y="3640"/>
                    </a:cubicBezTo>
                    <a:cubicBezTo>
                      <a:pt x="1" y="3686"/>
                      <a:pt x="34" y="3719"/>
                      <a:pt x="74" y="3719"/>
                    </a:cubicBezTo>
                    <a:lnTo>
                      <a:pt x="80" y="3719"/>
                    </a:lnTo>
                    <a:cubicBezTo>
                      <a:pt x="120" y="3719"/>
                      <a:pt x="153" y="3686"/>
                      <a:pt x="153" y="3647"/>
                    </a:cubicBezTo>
                    <a:cubicBezTo>
                      <a:pt x="159" y="2544"/>
                      <a:pt x="324" y="1118"/>
                      <a:pt x="562" y="94"/>
                    </a:cubicBezTo>
                    <a:cubicBezTo>
                      <a:pt x="569" y="55"/>
                      <a:pt x="542" y="15"/>
                      <a:pt x="503" y="2"/>
                    </a:cubicBezTo>
                    <a:cubicBezTo>
                      <a:pt x="499" y="1"/>
                      <a:pt x="495" y="1"/>
                      <a:pt x="4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69"/>
              <p:cNvSpPr/>
              <p:nvPr/>
            </p:nvSpPr>
            <p:spPr>
              <a:xfrm>
                <a:off x="6466141" y="3117376"/>
                <a:ext cx="615200" cy="587180"/>
              </a:xfrm>
              <a:custGeom>
                <a:avLst/>
                <a:gdLst/>
                <a:ahLst/>
                <a:cxnLst/>
                <a:rect l="l" t="t" r="r" b="b"/>
                <a:pathLst>
                  <a:path w="8519" h="8131" extrusionOk="0">
                    <a:moveTo>
                      <a:pt x="2186" y="0"/>
                    </a:moveTo>
                    <a:lnTo>
                      <a:pt x="0" y="370"/>
                    </a:lnTo>
                    <a:cubicBezTo>
                      <a:pt x="0" y="370"/>
                      <a:pt x="650" y="8130"/>
                      <a:pt x="3990" y="8130"/>
                    </a:cubicBezTo>
                    <a:cubicBezTo>
                      <a:pt x="4018" y="8130"/>
                      <a:pt x="4046" y="8130"/>
                      <a:pt x="4074" y="8128"/>
                    </a:cubicBezTo>
                    <a:cubicBezTo>
                      <a:pt x="6352" y="8036"/>
                      <a:pt x="8518" y="3506"/>
                      <a:pt x="8518" y="3506"/>
                    </a:cubicBezTo>
                    <a:lnTo>
                      <a:pt x="7462" y="40"/>
                    </a:lnTo>
                    <a:cubicBezTo>
                      <a:pt x="6022" y="581"/>
                      <a:pt x="3896" y="4853"/>
                      <a:pt x="3896" y="4853"/>
                    </a:cubicBezTo>
                    <a:lnTo>
                      <a:pt x="21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69"/>
              <p:cNvSpPr/>
              <p:nvPr/>
            </p:nvSpPr>
            <p:spPr>
              <a:xfrm>
                <a:off x="6944417" y="3092534"/>
                <a:ext cx="562266" cy="722583"/>
              </a:xfrm>
              <a:custGeom>
                <a:avLst/>
                <a:gdLst/>
                <a:ahLst/>
                <a:cxnLst/>
                <a:rect l="l" t="t" r="r" b="b"/>
                <a:pathLst>
                  <a:path w="7786" h="10006" extrusionOk="0">
                    <a:moveTo>
                      <a:pt x="1922" y="1"/>
                    </a:moveTo>
                    <a:cubicBezTo>
                      <a:pt x="1275" y="186"/>
                      <a:pt x="839" y="384"/>
                      <a:pt x="839" y="384"/>
                    </a:cubicBezTo>
                    <a:cubicBezTo>
                      <a:pt x="839" y="384"/>
                      <a:pt x="66" y="2662"/>
                      <a:pt x="33" y="3481"/>
                    </a:cubicBezTo>
                    <a:cubicBezTo>
                      <a:pt x="0" y="4299"/>
                      <a:pt x="812" y="5409"/>
                      <a:pt x="898" y="6234"/>
                    </a:cubicBezTo>
                    <a:cubicBezTo>
                      <a:pt x="1004" y="7376"/>
                      <a:pt x="588" y="9390"/>
                      <a:pt x="588" y="9390"/>
                    </a:cubicBezTo>
                    <a:cubicBezTo>
                      <a:pt x="588" y="9390"/>
                      <a:pt x="1740" y="10006"/>
                      <a:pt x="3551" y="10006"/>
                    </a:cubicBezTo>
                    <a:cubicBezTo>
                      <a:pt x="3707" y="10006"/>
                      <a:pt x="3869" y="10001"/>
                      <a:pt x="4035" y="9991"/>
                    </a:cubicBezTo>
                    <a:cubicBezTo>
                      <a:pt x="6253" y="9859"/>
                      <a:pt x="7131" y="9423"/>
                      <a:pt x="7131" y="9423"/>
                    </a:cubicBezTo>
                    <a:cubicBezTo>
                      <a:pt x="7131" y="9423"/>
                      <a:pt x="6735" y="7317"/>
                      <a:pt x="6828" y="6293"/>
                    </a:cubicBezTo>
                    <a:cubicBezTo>
                      <a:pt x="6920" y="5270"/>
                      <a:pt x="7422" y="3916"/>
                      <a:pt x="7607" y="2840"/>
                    </a:cubicBezTo>
                    <a:cubicBezTo>
                      <a:pt x="7785" y="1757"/>
                      <a:pt x="7620" y="740"/>
                      <a:pt x="7620" y="740"/>
                    </a:cubicBezTo>
                    <a:cubicBezTo>
                      <a:pt x="7158" y="450"/>
                      <a:pt x="6676" y="252"/>
                      <a:pt x="6187" y="60"/>
                    </a:cubicBezTo>
                    <a:lnTo>
                      <a:pt x="192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69"/>
              <p:cNvSpPr/>
              <p:nvPr/>
            </p:nvSpPr>
            <p:spPr>
              <a:xfrm>
                <a:off x="7081264" y="3070653"/>
                <a:ext cx="308069" cy="86369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1196" extrusionOk="0">
                    <a:moveTo>
                      <a:pt x="852" y="0"/>
                    </a:moveTo>
                    <a:cubicBezTo>
                      <a:pt x="852" y="0"/>
                      <a:pt x="416" y="172"/>
                      <a:pt x="0" y="317"/>
                    </a:cubicBezTo>
                    <a:cubicBezTo>
                      <a:pt x="0" y="317"/>
                      <a:pt x="350" y="1175"/>
                      <a:pt x="2027" y="1195"/>
                    </a:cubicBezTo>
                    <a:cubicBezTo>
                      <a:pt x="2040" y="1195"/>
                      <a:pt x="2053" y="1195"/>
                      <a:pt x="2066" y="1195"/>
                    </a:cubicBezTo>
                    <a:cubicBezTo>
                      <a:pt x="3713" y="1195"/>
                      <a:pt x="4266" y="357"/>
                      <a:pt x="4266" y="357"/>
                    </a:cubicBezTo>
                    <a:lnTo>
                      <a:pt x="3480" y="7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rgbClr val="924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69"/>
              <p:cNvSpPr/>
              <p:nvPr/>
            </p:nvSpPr>
            <p:spPr>
              <a:xfrm>
                <a:off x="6952000" y="2530846"/>
                <a:ext cx="542262" cy="528903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7324" extrusionOk="0">
                    <a:moveTo>
                      <a:pt x="3977" y="0"/>
                    </a:moveTo>
                    <a:cubicBezTo>
                      <a:pt x="3849" y="0"/>
                      <a:pt x="3704" y="10"/>
                      <a:pt x="3540" y="34"/>
                    </a:cubicBezTo>
                    <a:cubicBezTo>
                      <a:pt x="2662" y="159"/>
                      <a:pt x="2107" y="681"/>
                      <a:pt x="1751" y="1334"/>
                    </a:cubicBezTo>
                    <a:cubicBezTo>
                      <a:pt x="1387" y="1988"/>
                      <a:pt x="1282" y="3091"/>
                      <a:pt x="721" y="4378"/>
                    </a:cubicBezTo>
                    <a:cubicBezTo>
                      <a:pt x="159" y="5673"/>
                      <a:pt x="1" y="5970"/>
                      <a:pt x="1" y="5970"/>
                    </a:cubicBezTo>
                    <a:lnTo>
                      <a:pt x="311" y="6128"/>
                    </a:lnTo>
                    <a:cubicBezTo>
                      <a:pt x="701" y="5534"/>
                      <a:pt x="938" y="5144"/>
                      <a:pt x="938" y="5144"/>
                    </a:cubicBezTo>
                    <a:lnTo>
                      <a:pt x="938" y="5144"/>
                    </a:lnTo>
                    <a:cubicBezTo>
                      <a:pt x="826" y="5791"/>
                      <a:pt x="674" y="6280"/>
                      <a:pt x="674" y="6280"/>
                    </a:cubicBezTo>
                    <a:cubicBezTo>
                      <a:pt x="674" y="6280"/>
                      <a:pt x="1170" y="6610"/>
                      <a:pt x="1876" y="6887"/>
                    </a:cubicBezTo>
                    <a:cubicBezTo>
                      <a:pt x="2463" y="7118"/>
                      <a:pt x="3241" y="7193"/>
                      <a:pt x="4060" y="7193"/>
                    </a:cubicBezTo>
                    <a:cubicBezTo>
                      <a:pt x="4226" y="7193"/>
                      <a:pt x="4395" y="7190"/>
                      <a:pt x="4563" y="7185"/>
                    </a:cubicBezTo>
                    <a:cubicBezTo>
                      <a:pt x="4650" y="7182"/>
                      <a:pt x="4734" y="7180"/>
                      <a:pt x="4815" y="7180"/>
                    </a:cubicBezTo>
                    <a:cubicBezTo>
                      <a:pt x="5658" y="7180"/>
                      <a:pt x="6175" y="7323"/>
                      <a:pt x="6175" y="7323"/>
                    </a:cubicBezTo>
                    <a:cubicBezTo>
                      <a:pt x="6432" y="6954"/>
                      <a:pt x="6610" y="6036"/>
                      <a:pt x="6610" y="6036"/>
                    </a:cubicBezTo>
                    <a:cubicBezTo>
                      <a:pt x="6716" y="6491"/>
                      <a:pt x="6610" y="7211"/>
                      <a:pt x="6610" y="7211"/>
                    </a:cubicBezTo>
                    <a:lnTo>
                      <a:pt x="6947" y="7211"/>
                    </a:lnTo>
                    <a:cubicBezTo>
                      <a:pt x="6947" y="7211"/>
                      <a:pt x="7317" y="6122"/>
                      <a:pt x="7244" y="5653"/>
                    </a:cubicBezTo>
                    <a:cubicBezTo>
                      <a:pt x="7165" y="5184"/>
                      <a:pt x="7092" y="4801"/>
                      <a:pt x="7158" y="4319"/>
                    </a:cubicBezTo>
                    <a:cubicBezTo>
                      <a:pt x="7297" y="3196"/>
                      <a:pt x="7508" y="2186"/>
                      <a:pt x="6782" y="1275"/>
                    </a:cubicBezTo>
                    <a:cubicBezTo>
                      <a:pt x="5994" y="288"/>
                      <a:pt x="5246" y="165"/>
                      <a:pt x="4923" y="165"/>
                    </a:cubicBezTo>
                    <a:cubicBezTo>
                      <a:pt x="4816" y="165"/>
                      <a:pt x="4755" y="179"/>
                      <a:pt x="4755" y="179"/>
                    </a:cubicBezTo>
                    <a:cubicBezTo>
                      <a:pt x="4755" y="179"/>
                      <a:pt x="4529" y="0"/>
                      <a:pt x="3977" y="0"/>
                    </a:cubicBezTo>
                    <a:close/>
                  </a:path>
                </a:pathLst>
              </a:custGeom>
              <a:solidFill>
                <a:srgbClr val="8D28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69"/>
              <p:cNvSpPr/>
              <p:nvPr/>
            </p:nvSpPr>
            <p:spPr>
              <a:xfrm>
                <a:off x="7037357" y="2530630"/>
                <a:ext cx="463765" cy="428524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5934" extrusionOk="0">
                    <a:moveTo>
                      <a:pt x="2796" y="1"/>
                    </a:moveTo>
                    <a:cubicBezTo>
                      <a:pt x="2399" y="1"/>
                      <a:pt x="1863" y="151"/>
                      <a:pt x="1262" y="723"/>
                    </a:cubicBezTo>
                    <a:cubicBezTo>
                      <a:pt x="1" y="1918"/>
                      <a:pt x="1401" y="3932"/>
                      <a:pt x="1401" y="3932"/>
                    </a:cubicBezTo>
                    <a:lnTo>
                      <a:pt x="3606" y="5933"/>
                    </a:lnTo>
                    <a:cubicBezTo>
                      <a:pt x="3606" y="5933"/>
                      <a:pt x="5475" y="5814"/>
                      <a:pt x="5983" y="3563"/>
                    </a:cubicBezTo>
                    <a:cubicBezTo>
                      <a:pt x="6421" y="1640"/>
                      <a:pt x="5167" y="169"/>
                      <a:pt x="3735" y="169"/>
                    </a:cubicBezTo>
                    <a:cubicBezTo>
                      <a:pt x="3657" y="169"/>
                      <a:pt x="3579" y="173"/>
                      <a:pt x="3500" y="182"/>
                    </a:cubicBezTo>
                    <a:cubicBezTo>
                      <a:pt x="3500" y="182"/>
                      <a:pt x="3232" y="1"/>
                      <a:pt x="2796" y="1"/>
                    </a:cubicBezTo>
                    <a:close/>
                  </a:path>
                </a:pathLst>
              </a:custGeom>
              <a:solidFill>
                <a:srgbClr val="8D28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69"/>
              <p:cNvSpPr/>
              <p:nvPr/>
            </p:nvSpPr>
            <p:spPr>
              <a:xfrm>
                <a:off x="7137013" y="2848881"/>
                <a:ext cx="197508" cy="258530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3580" extrusionOk="0">
                    <a:moveTo>
                      <a:pt x="1255" y="1"/>
                    </a:moveTo>
                    <a:lnTo>
                      <a:pt x="1" y="139"/>
                    </a:lnTo>
                    <a:cubicBezTo>
                      <a:pt x="133" y="925"/>
                      <a:pt x="344" y="2417"/>
                      <a:pt x="80" y="3071"/>
                    </a:cubicBezTo>
                    <a:cubicBezTo>
                      <a:pt x="34" y="3196"/>
                      <a:pt x="677" y="3580"/>
                      <a:pt x="1299" y="3580"/>
                    </a:cubicBezTo>
                    <a:cubicBezTo>
                      <a:pt x="1304" y="3580"/>
                      <a:pt x="1309" y="3580"/>
                      <a:pt x="1315" y="3580"/>
                    </a:cubicBezTo>
                    <a:cubicBezTo>
                      <a:pt x="2021" y="3573"/>
                      <a:pt x="2734" y="3170"/>
                      <a:pt x="2708" y="3078"/>
                    </a:cubicBezTo>
                    <a:cubicBezTo>
                      <a:pt x="2266" y="1605"/>
                      <a:pt x="2543" y="126"/>
                      <a:pt x="2543" y="126"/>
                    </a:cubicBez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924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69"/>
              <p:cNvSpPr/>
              <p:nvPr/>
            </p:nvSpPr>
            <p:spPr>
              <a:xfrm>
                <a:off x="7116071" y="2850325"/>
                <a:ext cx="204585" cy="257302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3563" extrusionOk="0">
                    <a:moveTo>
                      <a:pt x="1783" y="1"/>
                    </a:moveTo>
                    <a:lnTo>
                      <a:pt x="344" y="450"/>
                    </a:lnTo>
                    <a:cubicBezTo>
                      <a:pt x="469" y="1268"/>
                      <a:pt x="601" y="2477"/>
                      <a:pt x="370" y="3051"/>
                    </a:cubicBezTo>
                    <a:cubicBezTo>
                      <a:pt x="370" y="3051"/>
                      <a:pt x="218" y="3111"/>
                      <a:pt x="0" y="3190"/>
                    </a:cubicBezTo>
                    <a:cubicBezTo>
                      <a:pt x="99" y="3302"/>
                      <a:pt x="330" y="3527"/>
                      <a:pt x="535" y="3560"/>
                    </a:cubicBezTo>
                    <a:cubicBezTo>
                      <a:pt x="546" y="3562"/>
                      <a:pt x="559" y="3563"/>
                      <a:pt x="574" y="3563"/>
                    </a:cubicBezTo>
                    <a:cubicBezTo>
                      <a:pt x="935" y="3563"/>
                      <a:pt x="2209" y="2933"/>
                      <a:pt x="2800" y="2127"/>
                    </a:cubicBezTo>
                    <a:cubicBezTo>
                      <a:pt x="2661" y="1024"/>
                      <a:pt x="2833" y="106"/>
                      <a:pt x="2833" y="106"/>
                    </a:cubicBezTo>
                    <a:lnTo>
                      <a:pt x="1783" y="1"/>
                    </a:lnTo>
                    <a:close/>
                  </a:path>
                </a:pathLst>
              </a:custGeom>
              <a:solidFill>
                <a:srgbClr val="441616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69"/>
              <p:cNvSpPr/>
              <p:nvPr/>
            </p:nvSpPr>
            <p:spPr>
              <a:xfrm>
                <a:off x="7025009" y="2606744"/>
                <a:ext cx="333272" cy="408881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5662" extrusionOk="0">
                    <a:moveTo>
                      <a:pt x="2724" y="0"/>
                    </a:moveTo>
                    <a:cubicBezTo>
                      <a:pt x="2667" y="0"/>
                      <a:pt x="2609" y="2"/>
                      <a:pt x="2549" y="6"/>
                    </a:cubicBezTo>
                    <a:cubicBezTo>
                      <a:pt x="2549" y="6"/>
                      <a:pt x="1017" y="125"/>
                      <a:pt x="482" y="2390"/>
                    </a:cubicBezTo>
                    <a:cubicBezTo>
                      <a:pt x="0" y="4430"/>
                      <a:pt x="911" y="5493"/>
                      <a:pt x="1169" y="5605"/>
                    </a:cubicBezTo>
                    <a:cubicBezTo>
                      <a:pt x="1233" y="5633"/>
                      <a:pt x="1385" y="5661"/>
                      <a:pt x="1593" y="5661"/>
                    </a:cubicBezTo>
                    <a:cubicBezTo>
                      <a:pt x="2137" y="5661"/>
                      <a:pt x="3061" y="5466"/>
                      <a:pt x="3764" y="4549"/>
                    </a:cubicBezTo>
                    <a:cubicBezTo>
                      <a:pt x="4279" y="3875"/>
                      <a:pt x="4569" y="2971"/>
                      <a:pt x="4589" y="2377"/>
                    </a:cubicBezTo>
                    <a:cubicBezTo>
                      <a:pt x="4615" y="1807"/>
                      <a:pt x="4455" y="0"/>
                      <a:pt x="2724" y="0"/>
                    </a:cubicBezTo>
                    <a:close/>
                  </a:path>
                </a:pathLst>
              </a:custGeom>
              <a:solidFill>
                <a:srgbClr val="924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69"/>
              <p:cNvSpPr/>
              <p:nvPr/>
            </p:nvSpPr>
            <p:spPr>
              <a:xfrm>
                <a:off x="7146546" y="2559588"/>
                <a:ext cx="270445" cy="299403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4146" extrusionOk="0">
                    <a:moveTo>
                      <a:pt x="1300" y="1"/>
                    </a:moveTo>
                    <a:cubicBezTo>
                      <a:pt x="959" y="1"/>
                      <a:pt x="661" y="120"/>
                      <a:pt x="489" y="382"/>
                    </a:cubicBezTo>
                    <a:cubicBezTo>
                      <a:pt x="1" y="1511"/>
                      <a:pt x="2101" y="1333"/>
                      <a:pt x="2305" y="3234"/>
                    </a:cubicBezTo>
                    <a:cubicBezTo>
                      <a:pt x="2299" y="3584"/>
                      <a:pt x="2140" y="3980"/>
                      <a:pt x="2556" y="4145"/>
                    </a:cubicBezTo>
                    <a:lnTo>
                      <a:pt x="3183" y="3716"/>
                    </a:lnTo>
                    <a:cubicBezTo>
                      <a:pt x="3183" y="3716"/>
                      <a:pt x="3745" y="2587"/>
                      <a:pt x="3269" y="1366"/>
                    </a:cubicBezTo>
                    <a:cubicBezTo>
                      <a:pt x="2946" y="535"/>
                      <a:pt x="2025" y="1"/>
                      <a:pt x="1300" y="1"/>
                    </a:cubicBezTo>
                    <a:close/>
                  </a:path>
                </a:pathLst>
              </a:custGeom>
              <a:solidFill>
                <a:srgbClr val="8D28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69"/>
              <p:cNvSpPr/>
              <p:nvPr/>
            </p:nvSpPr>
            <p:spPr>
              <a:xfrm>
                <a:off x="7067976" y="2710662"/>
                <a:ext cx="81025" cy="28742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398" extrusionOk="0">
                    <a:moveTo>
                      <a:pt x="448" y="1"/>
                    </a:moveTo>
                    <a:cubicBezTo>
                      <a:pt x="120" y="1"/>
                      <a:pt x="0" y="204"/>
                      <a:pt x="13" y="271"/>
                    </a:cubicBezTo>
                    <a:cubicBezTo>
                      <a:pt x="15" y="282"/>
                      <a:pt x="22" y="287"/>
                      <a:pt x="34" y="287"/>
                    </a:cubicBezTo>
                    <a:cubicBezTo>
                      <a:pt x="80" y="287"/>
                      <a:pt x="197" y="216"/>
                      <a:pt x="358" y="216"/>
                    </a:cubicBezTo>
                    <a:cubicBezTo>
                      <a:pt x="389" y="216"/>
                      <a:pt x="421" y="218"/>
                      <a:pt x="455" y="224"/>
                    </a:cubicBezTo>
                    <a:cubicBezTo>
                      <a:pt x="750" y="278"/>
                      <a:pt x="880" y="397"/>
                      <a:pt x="960" y="397"/>
                    </a:cubicBezTo>
                    <a:cubicBezTo>
                      <a:pt x="979" y="397"/>
                      <a:pt x="995" y="391"/>
                      <a:pt x="1010" y="376"/>
                    </a:cubicBezTo>
                    <a:cubicBezTo>
                      <a:pt x="1122" y="271"/>
                      <a:pt x="957" y="46"/>
                      <a:pt x="547" y="7"/>
                    </a:cubicBezTo>
                    <a:cubicBezTo>
                      <a:pt x="512" y="2"/>
                      <a:pt x="479" y="1"/>
                      <a:pt x="448" y="1"/>
                    </a:cubicBezTo>
                    <a:close/>
                  </a:path>
                </a:pathLst>
              </a:custGeom>
              <a:solidFill>
                <a:srgbClr val="8D28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69"/>
              <p:cNvSpPr/>
              <p:nvPr/>
            </p:nvSpPr>
            <p:spPr>
              <a:xfrm>
                <a:off x="7198035" y="2740270"/>
                <a:ext cx="88319" cy="54739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758" extrusionOk="0">
                    <a:moveTo>
                      <a:pt x="265" y="1"/>
                    </a:moveTo>
                    <a:cubicBezTo>
                      <a:pt x="104" y="1"/>
                      <a:pt x="11" y="66"/>
                      <a:pt x="8" y="151"/>
                    </a:cubicBezTo>
                    <a:cubicBezTo>
                      <a:pt x="1" y="290"/>
                      <a:pt x="311" y="204"/>
                      <a:pt x="661" y="382"/>
                    </a:cubicBezTo>
                    <a:cubicBezTo>
                      <a:pt x="987" y="545"/>
                      <a:pt x="1081" y="758"/>
                      <a:pt x="1156" y="758"/>
                    </a:cubicBezTo>
                    <a:cubicBezTo>
                      <a:pt x="1163" y="758"/>
                      <a:pt x="1169" y="756"/>
                      <a:pt x="1176" y="752"/>
                    </a:cubicBezTo>
                    <a:cubicBezTo>
                      <a:pt x="1222" y="726"/>
                      <a:pt x="1163" y="336"/>
                      <a:pt x="694" y="112"/>
                    </a:cubicBezTo>
                    <a:cubicBezTo>
                      <a:pt x="523" y="33"/>
                      <a:pt x="377" y="1"/>
                      <a:pt x="265" y="1"/>
                    </a:cubicBezTo>
                    <a:close/>
                  </a:path>
                </a:pathLst>
              </a:custGeom>
              <a:solidFill>
                <a:srgbClr val="8D28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69"/>
              <p:cNvSpPr/>
              <p:nvPr/>
            </p:nvSpPr>
            <p:spPr>
              <a:xfrm>
                <a:off x="7095057" y="2753990"/>
                <a:ext cx="66366" cy="128037"/>
              </a:xfrm>
              <a:custGeom>
                <a:avLst/>
                <a:gdLst/>
                <a:ahLst/>
                <a:cxnLst/>
                <a:rect l="l" t="t" r="r" b="b"/>
                <a:pathLst>
                  <a:path w="919" h="1773" extrusionOk="0">
                    <a:moveTo>
                      <a:pt x="846" y="1"/>
                    </a:moveTo>
                    <a:cubicBezTo>
                      <a:pt x="826" y="7"/>
                      <a:pt x="813" y="21"/>
                      <a:pt x="819" y="40"/>
                    </a:cubicBezTo>
                    <a:cubicBezTo>
                      <a:pt x="819" y="40"/>
                      <a:pt x="819" y="73"/>
                      <a:pt x="826" y="133"/>
                    </a:cubicBezTo>
                    <a:cubicBezTo>
                      <a:pt x="833" y="192"/>
                      <a:pt x="839" y="278"/>
                      <a:pt x="826" y="377"/>
                    </a:cubicBezTo>
                    <a:cubicBezTo>
                      <a:pt x="813" y="476"/>
                      <a:pt x="780" y="595"/>
                      <a:pt x="720" y="694"/>
                    </a:cubicBezTo>
                    <a:cubicBezTo>
                      <a:pt x="654" y="800"/>
                      <a:pt x="562" y="886"/>
                      <a:pt x="443" y="952"/>
                    </a:cubicBezTo>
                    <a:cubicBezTo>
                      <a:pt x="390" y="978"/>
                      <a:pt x="331" y="1004"/>
                      <a:pt x="265" y="1031"/>
                    </a:cubicBezTo>
                    <a:lnTo>
                      <a:pt x="172" y="1057"/>
                    </a:lnTo>
                    <a:lnTo>
                      <a:pt x="120" y="1077"/>
                    </a:lnTo>
                    <a:cubicBezTo>
                      <a:pt x="113" y="1077"/>
                      <a:pt x="100" y="1084"/>
                      <a:pt x="93" y="1090"/>
                    </a:cubicBezTo>
                    <a:cubicBezTo>
                      <a:pt x="73" y="1097"/>
                      <a:pt x="40" y="1123"/>
                      <a:pt x="40" y="1123"/>
                    </a:cubicBezTo>
                    <a:lnTo>
                      <a:pt x="34" y="1136"/>
                    </a:lnTo>
                    <a:lnTo>
                      <a:pt x="34" y="1143"/>
                    </a:lnTo>
                    <a:lnTo>
                      <a:pt x="27" y="1150"/>
                    </a:lnTo>
                    <a:lnTo>
                      <a:pt x="20" y="1156"/>
                    </a:lnTo>
                    <a:cubicBezTo>
                      <a:pt x="20" y="1163"/>
                      <a:pt x="14" y="1170"/>
                      <a:pt x="14" y="1176"/>
                    </a:cubicBezTo>
                    <a:cubicBezTo>
                      <a:pt x="7" y="1189"/>
                      <a:pt x="7" y="1203"/>
                      <a:pt x="7" y="1216"/>
                    </a:cubicBezTo>
                    <a:cubicBezTo>
                      <a:pt x="1" y="1236"/>
                      <a:pt x="1" y="1262"/>
                      <a:pt x="1" y="1282"/>
                    </a:cubicBezTo>
                    <a:cubicBezTo>
                      <a:pt x="7" y="1321"/>
                      <a:pt x="20" y="1361"/>
                      <a:pt x="34" y="1394"/>
                    </a:cubicBezTo>
                    <a:cubicBezTo>
                      <a:pt x="60" y="1467"/>
                      <a:pt x="100" y="1519"/>
                      <a:pt x="139" y="1559"/>
                    </a:cubicBezTo>
                    <a:cubicBezTo>
                      <a:pt x="225" y="1645"/>
                      <a:pt x="304" y="1691"/>
                      <a:pt x="364" y="1724"/>
                    </a:cubicBezTo>
                    <a:cubicBezTo>
                      <a:pt x="423" y="1751"/>
                      <a:pt x="450" y="1764"/>
                      <a:pt x="450" y="1764"/>
                    </a:cubicBezTo>
                    <a:lnTo>
                      <a:pt x="456" y="1770"/>
                    </a:lnTo>
                    <a:cubicBezTo>
                      <a:pt x="463" y="1772"/>
                      <a:pt x="469" y="1773"/>
                      <a:pt x="475" y="1773"/>
                    </a:cubicBezTo>
                    <a:cubicBezTo>
                      <a:pt x="494" y="1773"/>
                      <a:pt x="512" y="1764"/>
                      <a:pt x="522" y="1744"/>
                    </a:cubicBezTo>
                    <a:cubicBezTo>
                      <a:pt x="536" y="1718"/>
                      <a:pt x="529" y="1685"/>
                      <a:pt x="503" y="1671"/>
                    </a:cubicBezTo>
                    <a:cubicBezTo>
                      <a:pt x="503" y="1671"/>
                      <a:pt x="469" y="1652"/>
                      <a:pt x="423" y="1619"/>
                    </a:cubicBezTo>
                    <a:cubicBezTo>
                      <a:pt x="377" y="1592"/>
                      <a:pt x="311" y="1539"/>
                      <a:pt x="258" y="1467"/>
                    </a:cubicBezTo>
                    <a:cubicBezTo>
                      <a:pt x="225" y="1427"/>
                      <a:pt x="205" y="1387"/>
                      <a:pt x="192" y="1341"/>
                    </a:cubicBezTo>
                    <a:cubicBezTo>
                      <a:pt x="186" y="1315"/>
                      <a:pt x="186" y="1295"/>
                      <a:pt x="186" y="1275"/>
                    </a:cubicBezTo>
                    <a:cubicBezTo>
                      <a:pt x="186" y="1262"/>
                      <a:pt x="186" y="1249"/>
                      <a:pt x="186" y="1242"/>
                    </a:cubicBezTo>
                    <a:lnTo>
                      <a:pt x="232" y="1222"/>
                    </a:lnTo>
                    <a:lnTo>
                      <a:pt x="324" y="1183"/>
                    </a:lnTo>
                    <a:cubicBezTo>
                      <a:pt x="390" y="1150"/>
                      <a:pt x="463" y="1117"/>
                      <a:pt x="522" y="1077"/>
                    </a:cubicBezTo>
                    <a:cubicBezTo>
                      <a:pt x="648" y="998"/>
                      <a:pt x="760" y="879"/>
                      <a:pt x="819" y="754"/>
                    </a:cubicBezTo>
                    <a:cubicBezTo>
                      <a:pt x="885" y="628"/>
                      <a:pt x="912" y="496"/>
                      <a:pt x="912" y="384"/>
                    </a:cubicBezTo>
                    <a:cubicBezTo>
                      <a:pt x="919" y="278"/>
                      <a:pt x="905" y="186"/>
                      <a:pt x="899" y="126"/>
                    </a:cubicBezTo>
                    <a:cubicBezTo>
                      <a:pt x="885" y="60"/>
                      <a:pt x="879" y="27"/>
                      <a:pt x="879" y="27"/>
                    </a:cubicBezTo>
                    <a:cubicBezTo>
                      <a:pt x="879" y="14"/>
                      <a:pt x="859" y="1"/>
                      <a:pt x="846" y="1"/>
                    </a:cubicBezTo>
                    <a:close/>
                  </a:path>
                </a:pathLst>
              </a:custGeom>
              <a:solidFill>
                <a:srgbClr val="441616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69"/>
              <p:cNvSpPr/>
              <p:nvPr/>
            </p:nvSpPr>
            <p:spPr>
              <a:xfrm>
                <a:off x="7084080" y="2757096"/>
                <a:ext cx="24409" cy="32063"/>
              </a:xfrm>
              <a:custGeom>
                <a:avLst/>
                <a:gdLst/>
                <a:ahLst/>
                <a:cxnLst/>
                <a:rect l="l" t="t" r="r" b="b"/>
                <a:pathLst>
                  <a:path w="338" h="444" extrusionOk="0">
                    <a:moveTo>
                      <a:pt x="206" y="0"/>
                    </a:moveTo>
                    <a:cubicBezTo>
                      <a:pt x="149" y="0"/>
                      <a:pt x="87" y="51"/>
                      <a:pt x="47" y="136"/>
                    </a:cubicBezTo>
                    <a:cubicBezTo>
                      <a:pt x="1" y="248"/>
                      <a:pt x="14" y="380"/>
                      <a:pt x="73" y="427"/>
                    </a:cubicBezTo>
                    <a:cubicBezTo>
                      <a:pt x="90" y="438"/>
                      <a:pt x="108" y="443"/>
                      <a:pt x="126" y="443"/>
                    </a:cubicBezTo>
                    <a:cubicBezTo>
                      <a:pt x="185" y="443"/>
                      <a:pt x="250" y="391"/>
                      <a:pt x="285" y="301"/>
                    </a:cubicBezTo>
                    <a:cubicBezTo>
                      <a:pt x="338" y="189"/>
                      <a:pt x="324" y="63"/>
                      <a:pt x="258" y="17"/>
                    </a:cubicBezTo>
                    <a:cubicBezTo>
                      <a:pt x="242" y="6"/>
                      <a:pt x="224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69"/>
              <p:cNvSpPr/>
              <p:nvPr/>
            </p:nvSpPr>
            <p:spPr>
              <a:xfrm>
                <a:off x="7067399" y="2750741"/>
                <a:ext cx="61599" cy="3813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28" extrusionOk="0">
                    <a:moveTo>
                      <a:pt x="453" y="0"/>
                    </a:moveTo>
                    <a:cubicBezTo>
                      <a:pt x="310" y="0"/>
                      <a:pt x="188" y="98"/>
                      <a:pt x="133" y="118"/>
                    </a:cubicBezTo>
                    <a:cubicBezTo>
                      <a:pt x="121" y="122"/>
                      <a:pt x="111" y="124"/>
                      <a:pt x="102" y="124"/>
                    </a:cubicBezTo>
                    <a:cubicBezTo>
                      <a:pt x="45" y="124"/>
                      <a:pt x="21" y="66"/>
                      <a:pt x="21" y="66"/>
                    </a:cubicBezTo>
                    <a:lnTo>
                      <a:pt x="21" y="66"/>
                    </a:lnTo>
                    <a:cubicBezTo>
                      <a:pt x="1" y="158"/>
                      <a:pt x="80" y="250"/>
                      <a:pt x="133" y="257"/>
                    </a:cubicBezTo>
                    <a:cubicBezTo>
                      <a:pt x="145" y="259"/>
                      <a:pt x="157" y="260"/>
                      <a:pt x="168" y="260"/>
                    </a:cubicBezTo>
                    <a:cubicBezTo>
                      <a:pt x="274" y="260"/>
                      <a:pt x="329" y="179"/>
                      <a:pt x="419" y="179"/>
                    </a:cubicBezTo>
                    <a:cubicBezTo>
                      <a:pt x="445" y="179"/>
                      <a:pt x="474" y="186"/>
                      <a:pt x="509" y="204"/>
                    </a:cubicBezTo>
                    <a:cubicBezTo>
                      <a:pt x="740" y="330"/>
                      <a:pt x="780" y="528"/>
                      <a:pt x="780" y="528"/>
                    </a:cubicBezTo>
                    <a:cubicBezTo>
                      <a:pt x="852" y="376"/>
                      <a:pt x="833" y="158"/>
                      <a:pt x="588" y="33"/>
                    </a:cubicBezTo>
                    <a:cubicBezTo>
                      <a:pt x="542" y="9"/>
                      <a:pt x="497" y="0"/>
                      <a:pt x="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69"/>
              <p:cNvSpPr/>
              <p:nvPr/>
            </p:nvSpPr>
            <p:spPr>
              <a:xfrm>
                <a:off x="7205256" y="2787859"/>
                <a:ext cx="26214" cy="33941"/>
              </a:xfrm>
              <a:custGeom>
                <a:avLst/>
                <a:gdLst/>
                <a:ahLst/>
                <a:cxnLst/>
                <a:rect l="l" t="t" r="r" b="b"/>
                <a:pathLst>
                  <a:path w="363" h="470" extrusionOk="0">
                    <a:moveTo>
                      <a:pt x="233" y="0"/>
                    </a:moveTo>
                    <a:cubicBezTo>
                      <a:pt x="230" y="0"/>
                      <a:pt x="227" y="0"/>
                      <a:pt x="224" y="1"/>
                    </a:cubicBezTo>
                    <a:cubicBezTo>
                      <a:pt x="132" y="7"/>
                      <a:pt x="46" y="113"/>
                      <a:pt x="20" y="245"/>
                    </a:cubicBezTo>
                    <a:cubicBezTo>
                      <a:pt x="1" y="373"/>
                      <a:pt x="50" y="470"/>
                      <a:pt x="131" y="470"/>
                    </a:cubicBezTo>
                    <a:cubicBezTo>
                      <a:pt x="133" y="470"/>
                      <a:pt x="136" y="470"/>
                      <a:pt x="139" y="469"/>
                    </a:cubicBezTo>
                    <a:cubicBezTo>
                      <a:pt x="231" y="469"/>
                      <a:pt x="317" y="357"/>
                      <a:pt x="343" y="225"/>
                    </a:cubicBezTo>
                    <a:cubicBezTo>
                      <a:pt x="363" y="97"/>
                      <a:pt x="314" y="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69"/>
              <p:cNvSpPr/>
              <p:nvPr/>
            </p:nvSpPr>
            <p:spPr>
              <a:xfrm>
                <a:off x="7198035" y="2784610"/>
                <a:ext cx="71132" cy="41307"/>
              </a:xfrm>
              <a:custGeom>
                <a:avLst/>
                <a:gdLst/>
                <a:ahLst/>
                <a:cxnLst/>
                <a:rect l="l" t="t" r="r" b="b"/>
                <a:pathLst>
                  <a:path w="985" h="572" extrusionOk="0">
                    <a:moveTo>
                      <a:pt x="344" y="0"/>
                    </a:moveTo>
                    <a:cubicBezTo>
                      <a:pt x="188" y="0"/>
                      <a:pt x="59" y="105"/>
                      <a:pt x="1" y="230"/>
                    </a:cubicBezTo>
                    <a:cubicBezTo>
                      <a:pt x="1" y="230"/>
                      <a:pt x="66" y="185"/>
                      <a:pt x="188" y="185"/>
                    </a:cubicBezTo>
                    <a:cubicBezTo>
                      <a:pt x="253" y="185"/>
                      <a:pt x="334" y="198"/>
                      <a:pt x="430" y="237"/>
                    </a:cubicBezTo>
                    <a:cubicBezTo>
                      <a:pt x="628" y="323"/>
                      <a:pt x="595" y="435"/>
                      <a:pt x="727" y="541"/>
                    </a:cubicBezTo>
                    <a:cubicBezTo>
                      <a:pt x="755" y="559"/>
                      <a:pt x="796" y="572"/>
                      <a:pt x="839" y="572"/>
                    </a:cubicBezTo>
                    <a:cubicBezTo>
                      <a:pt x="891" y="572"/>
                      <a:pt x="946" y="554"/>
                      <a:pt x="985" y="508"/>
                    </a:cubicBezTo>
                    <a:lnTo>
                      <a:pt x="985" y="508"/>
                    </a:lnTo>
                    <a:cubicBezTo>
                      <a:pt x="985" y="508"/>
                      <a:pt x="972" y="511"/>
                      <a:pt x="953" y="511"/>
                    </a:cubicBezTo>
                    <a:cubicBezTo>
                      <a:pt x="921" y="511"/>
                      <a:pt x="874" y="501"/>
                      <a:pt x="853" y="442"/>
                    </a:cubicBezTo>
                    <a:cubicBezTo>
                      <a:pt x="820" y="363"/>
                      <a:pt x="747" y="158"/>
                      <a:pt x="523" y="46"/>
                    </a:cubicBezTo>
                    <a:cubicBezTo>
                      <a:pt x="461" y="14"/>
                      <a:pt x="401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69"/>
              <p:cNvSpPr/>
              <p:nvPr/>
            </p:nvSpPr>
            <p:spPr>
              <a:xfrm>
                <a:off x="7299135" y="2825122"/>
                <a:ext cx="99296" cy="8983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244" extrusionOk="0">
                    <a:moveTo>
                      <a:pt x="949" y="1"/>
                    </a:moveTo>
                    <a:cubicBezTo>
                      <a:pt x="692" y="1"/>
                      <a:pt x="450" y="330"/>
                      <a:pt x="450" y="330"/>
                    </a:cubicBezTo>
                    <a:cubicBezTo>
                      <a:pt x="1" y="977"/>
                      <a:pt x="192" y="1109"/>
                      <a:pt x="192" y="1109"/>
                    </a:cubicBezTo>
                    <a:cubicBezTo>
                      <a:pt x="265" y="1204"/>
                      <a:pt x="374" y="1243"/>
                      <a:pt x="491" y="1243"/>
                    </a:cubicBezTo>
                    <a:cubicBezTo>
                      <a:pt x="659" y="1243"/>
                      <a:pt x="844" y="1162"/>
                      <a:pt x="965" y="1049"/>
                    </a:cubicBezTo>
                    <a:cubicBezTo>
                      <a:pt x="1236" y="799"/>
                      <a:pt x="1374" y="356"/>
                      <a:pt x="1216" y="151"/>
                    </a:cubicBezTo>
                    <a:cubicBezTo>
                      <a:pt x="1132" y="42"/>
                      <a:pt x="1039" y="1"/>
                      <a:pt x="949" y="1"/>
                    </a:cubicBezTo>
                    <a:close/>
                  </a:path>
                </a:pathLst>
              </a:custGeom>
              <a:solidFill>
                <a:srgbClr val="924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69"/>
              <p:cNvSpPr/>
              <p:nvPr/>
            </p:nvSpPr>
            <p:spPr>
              <a:xfrm>
                <a:off x="7323977" y="2849459"/>
                <a:ext cx="47229" cy="48817"/>
              </a:xfrm>
              <a:custGeom>
                <a:avLst/>
                <a:gdLst/>
                <a:ahLst/>
                <a:cxnLst/>
                <a:rect l="l" t="t" r="r" b="b"/>
                <a:pathLst>
                  <a:path w="654" h="676" extrusionOk="0">
                    <a:moveTo>
                      <a:pt x="504" y="0"/>
                    </a:moveTo>
                    <a:cubicBezTo>
                      <a:pt x="424" y="0"/>
                      <a:pt x="315" y="61"/>
                      <a:pt x="218" y="171"/>
                    </a:cubicBezTo>
                    <a:cubicBezTo>
                      <a:pt x="66" y="330"/>
                      <a:pt x="0" y="534"/>
                      <a:pt x="60" y="627"/>
                    </a:cubicBezTo>
                    <a:cubicBezTo>
                      <a:pt x="81" y="660"/>
                      <a:pt x="119" y="676"/>
                      <a:pt x="165" y="676"/>
                    </a:cubicBezTo>
                    <a:cubicBezTo>
                      <a:pt x="250" y="676"/>
                      <a:pt x="362" y="623"/>
                      <a:pt x="456" y="521"/>
                    </a:cubicBezTo>
                    <a:cubicBezTo>
                      <a:pt x="608" y="363"/>
                      <a:pt x="654" y="138"/>
                      <a:pt x="594" y="46"/>
                    </a:cubicBezTo>
                    <a:cubicBezTo>
                      <a:pt x="575" y="15"/>
                      <a:pt x="543" y="0"/>
                      <a:pt x="504" y="0"/>
                    </a:cubicBezTo>
                    <a:close/>
                  </a:path>
                </a:pathLst>
              </a:custGeom>
              <a:solidFill>
                <a:srgbClr val="441616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69"/>
              <p:cNvSpPr/>
              <p:nvPr/>
            </p:nvSpPr>
            <p:spPr>
              <a:xfrm>
                <a:off x="7092240" y="2897987"/>
                <a:ext cx="105867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817" extrusionOk="0">
                    <a:moveTo>
                      <a:pt x="20" y="1"/>
                    </a:moveTo>
                    <a:cubicBezTo>
                      <a:pt x="20" y="1"/>
                      <a:pt x="0" y="734"/>
                      <a:pt x="687" y="813"/>
                    </a:cubicBezTo>
                    <a:cubicBezTo>
                      <a:pt x="710" y="816"/>
                      <a:pt x="732" y="817"/>
                      <a:pt x="754" y="817"/>
                    </a:cubicBezTo>
                    <a:cubicBezTo>
                      <a:pt x="1225" y="817"/>
                      <a:pt x="1466" y="232"/>
                      <a:pt x="1466" y="232"/>
                    </a:cubicBezTo>
                    <a:lnTo>
                      <a:pt x="1466" y="232"/>
                    </a:lnTo>
                    <a:cubicBezTo>
                      <a:pt x="1466" y="232"/>
                      <a:pt x="1396" y="236"/>
                      <a:pt x="1284" y="236"/>
                    </a:cubicBezTo>
                    <a:cubicBezTo>
                      <a:pt x="1135" y="236"/>
                      <a:pt x="913" y="229"/>
                      <a:pt x="687" y="199"/>
                    </a:cubicBezTo>
                    <a:cubicBezTo>
                      <a:pt x="310" y="146"/>
                      <a:pt x="20" y="1"/>
                      <a:pt x="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69"/>
              <p:cNvSpPr/>
              <p:nvPr/>
            </p:nvSpPr>
            <p:spPr>
              <a:xfrm>
                <a:off x="7111738" y="2914669"/>
                <a:ext cx="70698" cy="17332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40" extrusionOk="0">
                    <a:moveTo>
                      <a:pt x="1" y="1"/>
                    </a:moveTo>
                    <a:cubicBezTo>
                      <a:pt x="1" y="1"/>
                      <a:pt x="40" y="186"/>
                      <a:pt x="437" y="232"/>
                    </a:cubicBezTo>
                    <a:cubicBezTo>
                      <a:pt x="482" y="238"/>
                      <a:pt x="524" y="240"/>
                      <a:pt x="564" y="240"/>
                    </a:cubicBezTo>
                    <a:cubicBezTo>
                      <a:pt x="855" y="240"/>
                      <a:pt x="978" y="107"/>
                      <a:pt x="978" y="107"/>
                    </a:cubicBezTo>
                    <a:lnTo>
                      <a:pt x="978" y="107"/>
                    </a:lnTo>
                    <a:cubicBezTo>
                      <a:pt x="978" y="107"/>
                      <a:pt x="948" y="110"/>
                      <a:pt x="873" y="110"/>
                    </a:cubicBezTo>
                    <a:cubicBezTo>
                      <a:pt x="798" y="110"/>
                      <a:pt x="678" y="107"/>
                      <a:pt x="496" y="93"/>
                    </a:cubicBezTo>
                    <a:cubicBezTo>
                      <a:pt x="219" y="6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69"/>
              <p:cNvSpPr/>
              <p:nvPr/>
            </p:nvSpPr>
            <p:spPr>
              <a:xfrm>
                <a:off x="7376910" y="2742003"/>
                <a:ext cx="68676" cy="299115"/>
              </a:xfrm>
              <a:custGeom>
                <a:avLst/>
                <a:gdLst/>
                <a:ahLst/>
                <a:cxnLst/>
                <a:rect l="l" t="t" r="r" b="b"/>
                <a:pathLst>
                  <a:path w="951" h="4142" extrusionOk="0">
                    <a:moveTo>
                      <a:pt x="858" y="0"/>
                    </a:moveTo>
                    <a:cubicBezTo>
                      <a:pt x="854" y="0"/>
                      <a:pt x="849" y="1"/>
                      <a:pt x="845" y="2"/>
                    </a:cubicBezTo>
                    <a:cubicBezTo>
                      <a:pt x="806" y="8"/>
                      <a:pt x="786" y="41"/>
                      <a:pt x="792" y="74"/>
                    </a:cubicBezTo>
                    <a:cubicBezTo>
                      <a:pt x="819" y="233"/>
                      <a:pt x="773" y="411"/>
                      <a:pt x="700" y="655"/>
                    </a:cubicBezTo>
                    <a:cubicBezTo>
                      <a:pt x="601" y="1012"/>
                      <a:pt x="469" y="1501"/>
                      <a:pt x="475" y="2273"/>
                    </a:cubicBezTo>
                    <a:cubicBezTo>
                      <a:pt x="482" y="2834"/>
                      <a:pt x="370" y="3627"/>
                      <a:pt x="26" y="4036"/>
                    </a:cubicBezTo>
                    <a:cubicBezTo>
                      <a:pt x="0" y="4063"/>
                      <a:pt x="7" y="4102"/>
                      <a:pt x="33" y="4129"/>
                    </a:cubicBezTo>
                    <a:cubicBezTo>
                      <a:pt x="46" y="4135"/>
                      <a:pt x="59" y="4142"/>
                      <a:pt x="73" y="4142"/>
                    </a:cubicBezTo>
                    <a:cubicBezTo>
                      <a:pt x="92" y="4142"/>
                      <a:pt x="112" y="4135"/>
                      <a:pt x="119" y="4122"/>
                    </a:cubicBezTo>
                    <a:cubicBezTo>
                      <a:pt x="489" y="3686"/>
                      <a:pt x="614" y="2881"/>
                      <a:pt x="608" y="2273"/>
                    </a:cubicBezTo>
                    <a:cubicBezTo>
                      <a:pt x="594" y="1514"/>
                      <a:pt x="726" y="1038"/>
                      <a:pt x="825" y="688"/>
                    </a:cubicBezTo>
                    <a:cubicBezTo>
                      <a:pt x="898" y="431"/>
                      <a:pt x="951" y="239"/>
                      <a:pt x="918" y="55"/>
                    </a:cubicBezTo>
                    <a:cubicBezTo>
                      <a:pt x="912" y="20"/>
                      <a:pt x="886" y="0"/>
                      <a:pt x="858" y="0"/>
                    </a:cubicBezTo>
                    <a:close/>
                  </a:path>
                </a:pathLst>
              </a:custGeom>
              <a:solidFill>
                <a:srgbClr val="A63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69"/>
              <p:cNvSpPr/>
              <p:nvPr/>
            </p:nvSpPr>
            <p:spPr>
              <a:xfrm>
                <a:off x="7440748" y="2845776"/>
                <a:ext cx="25347" cy="118144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636" extrusionOk="0">
                    <a:moveTo>
                      <a:pt x="151" y="0"/>
                    </a:moveTo>
                    <a:cubicBezTo>
                      <a:pt x="124" y="0"/>
                      <a:pt x="97" y="18"/>
                      <a:pt x="87" y="44"/>
                    </a:cubicBezTo>
                    <a:cubicBezTo>
                      <a:pt x="1" y="295"/>
                      <a:pt x="40" y="572"/>
                      <a:pt x="100" y="830"/>
                    </a:cubicBezTo>
                    <a:lnTo>
                      <a:pt x="120" y="915"/>
                    </a:lnTo>
                    <a:cubicBezTo>
                      <a:pt x="173" y="1133"/>
                      <a:pt x="225" y="1351"/>
                      <a:pt x="199" y="1562"/>
                    </a:cubicBezTo>
                    <a:cubicBezTo>
                      <a:pt x="192" y="1595"/>
                      <a:pt x="219" y="1628"/>
                      <a:pt x="252" y="1635"/>
                    </a:cubicBezTo>
                    <a:lnTo>
                      <a:pt x="258" y="1635"/>
                    </a:lnTo>
                    <a:cubicBezTo>
                      <a:pt x="291" y="1635"/>
                      <a:pt x="318" y="1609"/>
                      <a:pt x="324" y="1576"/>
                    </a:cubicBezTo>
                    <a:cubicBezTo>
                      <a:pt x="351" y="1345"/>
                      <a:pt x="298" y="1113"/>
                      <a:pt x="245" y="889"/>
                    </a:cubicBezTo>
                    <a:lnTo>
                      <a:pt x="225" y="803"/>
                    </a:lnTo>
                    <a:cubicBezTo>
                      <a:pt x="173" y="565"/>
                      <a:pt x="133" y="308"/>
                      <a:pt x="212" y="90"/>
                    </a:cubicBezTo>
                    <a:cubicBezTo>
                      <a:pt x="219" y="50"/>
                      <a:pt x="206" y="17"/>
                      <a:pt x="173" y="4"/>
                    </a:cubicBezTo>
                    <a:cubicBezTo>
                      <a:pt x="165" y="1"/>
                      <a:pt x="158" y="0"/>
                      <a:pt x="151" y="0"/>
                    </a:cubicBezTo>
                    <a:close/>
                  </a:path>
                </a:pathLst>
              </a:custGeom>
              <a:solidFill>
                <a:srgbClr val="A63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69"/>
              <p:cNvSpPr/>
              <p:nvPr/>
            </p:nvSpPr>
            <p:spPr>
              <a:xfrm>
                <a:off x="7417856" y="2621837"/>
                <a:ext cx="60661" cy="165589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293" extrusionOk="0">
                    <a:moveTo>
                      <a:pt x="70" y="1"/>
                    </a:moveTo>
                    <a:cubicBezTo>
                      <a:pt x="55" y="1"/>
                      <a:pt x="40" y="6"/>
                      <a:pt x="27" y="15"/>
                    </a:cubicBezTo>
                    <a:cubicBezTo>
                      <a:pt x="1" y="41"/>
                      <a:pt x="1" y="81"/>
                      <a:pt x="21" y="107"/>
                    </a:cubicBezTo>
                    <a:cubicBezTo>
                      <a:pt x="516" y="675"/>
                      <a:pt x="701" y="1481"/>
                      <a:pt x="516" y="2207"/>
                    </a:cubicBezTo>
                    <a:cubicBezTo>
                      <a:pt x="509" y="2247"/>
                      <a:pt x="529" y="2280"/>
                      <a:pt x="562" y="2286"/>
                    </a:cubicBezTo>
                    <a:cubicBezTo>
                      <a:pt x="569" y="2286"/>
                      <a:pt x="575" y="2293"/>
                      <a:pt x="575" y="2293"/>
                    </a:cubicBezTo>
                    <a:cubicBezTo>
                      <a:pt x="608" y="2293"/>
                      <a:pt x="635" y="2273"/>
                      <a:pt x="641" y="2240"/>
                    </a:cubicBezTo>
                    <a:cubicBezTo>
                      <a:pt x="839" y="1474"/>
                      <a:pt x="635" y="622"/>
                      <a:pt x="120" y="22"/>
                    </a:cubicBezTo>
                    <a:cubicBezTo>
                      <a:pt x="106" y="7"/>
                      <a:pt x="88" y="1"/>
                      <a:pt x="70" y="1"/>
                    </a:cubicBezTo>
                    <a:close/>
                  </a:path>
                </a:pathLst>
              </a:custGeom>
              <a:solidFill>
                <a:srgbClr val="A63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69"/>
              <p:cNvSpPr/>
              <p:nvPr/>
            </p:nvSpPr>
            <p:spPr>
              <a:xfrm>
                <a:off x="7301085" y="2555544"/>
                <a:ext cx="113089" cy="99368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6" extrusionOk="0">
                    <a:moveTo>
                      <a:pt x="69" y="1"/>
                    </a:moveTo>
                    <a:cubicBezTo>
                      <a:pt x="40" y="1"/>
                      <a:pt x="13" y="25"/>
                      <a:pt x="7" y="55"/>
                    </a:cubicBezTo>
                    <a:cubicBezTo>
                      <a:pt x="0" y="94"/>
                      <a:pt x="27" y="127"/>
                      <a:pt x="60" y="134"/>
                    </a:cubicBezTo>
                    <a:cubicBezTo>
                      <a:pt x="693" y="240"/>
                      <a:pt x="1242" y="715"/>
                      <a:pt x="1433" y="1329"/>
                    </a:cubicBezTo>
                    <a:cubicBezTo>
                      <a:pt x="1440" y="1356"/>
                      <a:pt x="1466" y="1375"/>
                      <a:pt x="1492" y="1375"/>
                    </a:cubicBezTo>
                    <a:cubicBezTo>
                      <a:pt x="1499" y="1375"/>
                      <a:pt x="1506" y="1375"/>
                      <a:pt x="1512" y="1369"/>
                    </a:cubicBezTo>
                    <a:cubicBezTo>
                      <a:pt x="1545" y="1362"/>
                      <a:pt x="1565" y="1323"/>
                      <a:pt x="1552" y="1290"/>
                    </a:cubicBezTo>
                    <a:cubicBezTo>
                      <a:pt x="1354" y="636"/>
                      <a:pt x="760" y="121"/>
                      <a:pt x="79" y="2"/>
                    </a:cubicBezTo>
                    <a:cubicBezTo>
                      <a:pt x="76" y="1"/>
                      <a:pt x="73" y="1"/>
                      <a:pt x="69" y="1"/>
                    </a:cubicBezTo>
                    <a:close/>
                  </a:path>
                </a:pathLst>
              </a:custGeom>
              <a:solidFill>
                <a:srgbClr val="A63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69"/>
              <p:cNvSpPr/>
              <p:nvPr/>
            </p:nvSpPr>
            <p:spPr>
              <a:xfrm>
                <a:off x="7291552" y="2676215"/>
                <a:ext cx="50117" cy="151796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102" extrusionOk="0">
                    <a:moveTo>
                      <a:pt x="70" y="1"/>
                    </a:moveTo>
                    <a:cubicBezTo>
                      <a:pt x="52" y="1"/>
                      <a:pt x="34" y="7"/>
                      <a:pt x="20" y="21"/>
                    </a:cubicBezTo>
                    <a:cubicBezTo>
                      <a:pt x="0" y="48"/>
                      <a:pt x="0" y="87"/>
                      <a:pt x="33" y="114"/>
                    </a:cubicBezTo>
                    <a:cubicBezTo>
                      <a:pt x="324" y="365"/>
                      <a:pt x="449" y="728"/>
                      <a:pt x="495" y="992"/>
                    </a:cubicBezTo>
                    <a:cubicBezTo>
                      <a:pt x="568" y="1335"/>
                      <a:pt x="555" y="1692"/>
                      <a:pt x="548" y="2035"/>
                    </a:cubicBezTo>
                    <a:cubicBezTo>
                      <a:pt x="548" y="2068"/>
                      <a:pt x="575" y="2101"/>
                      <a:pt x="608" y="2101"/>
                    </a:cubicBezTo>
                    <a:cubicBezTo>
                      <a:pt x="647" y="2101"/>
                      <a:pt x="674" y="2075"/>
                      <a:pt x="674" y="2035"/>
                    </a:cubicBezTo>
                    <a:cubicBezTo>
                      <a:pt x="687" y="1685"/>
                      <a:pt x="693" y="1322"/>
                      <a:pt x="627" y="966"/>
                    </a:cubicBezTo>
                    <a:cubicBezTo>
                      <a:pt x="568" y="688"/>
                      <a:pt x="436" y="292"/>
                      <a:pt x="112" y="15"/>
                    </a:cubicBezTo>
                    <a:cubicBezTo>
                      <a:pt x="100" y="6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A63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69"/>
              <p:cNvSpPr/>
              <p:nvPr/>
            </p:nvSpPr>
            <p:spPr>
              <a:xfrm>
                <a:off x="7189947" y="2578075"/>
                <a:ext cx="50117" cy="74887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037" extrusionOk="0">
                    <a:moveTo>
                      <a:pt x="100" y="0"/>
                    </a:moveTo>
                    <a:cubicBezTo>
                      <a:pt x="60" y="0"/>
                      <a:pt x="34" y="27"/>
                      <a:pt x="34" y="60"/>
                    </a:cubicBezTo>
                    <a:cubicBezTo>
                      <a:pt x="1" y="463"/>
                      <a:pt x="232" y="859"/>
                      <a:pt x="595" y="1030"/>
                    </a:cubicBezTo>
                    <a:cubicBezTo>
                      <a:pt x="602" y="1037"/>
                      <a:pt x="615" y="1037"/>
                      <a:pt x="621" y="1037"/>
                    </a:cubicBezTo>
                    <a:cubicBezTo>
                      <a:pt x="648" y="1037"/>
                      <a:pt x="668" y="1024"/>
                      <a:pt x="681" y="1004"/>
                    </a:cubicBezTo>
                    <a:cubicBezTo>
                      <a:pt x="694" y="971"/>
                      <a:pt x="681" y="931"/>
                      <a:pt x="648" y="918"/>
                    </a:cubicBezTo>
                    <a:cubicBezTo>
                      <a:pt x="337" y="766"/>
                      <a:pt x="133" y="416"/>
                      <a:pt x="159" y="73"/>
                    </a:cubicBezTo>
                    <a:cubicBezTo>
                      <a:pt x="159" y="33"/>
                      <a:pt x="133" y="7"/>
                      <a:pt x="100" y="0"/>
                    </a:cubicBezTo>
                    <a:close/>
                  </a:path>
                </a:pathLst>
              </a:custGeom>
              <a:solidFill>
                <a:srgbClr val="A63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69"/>
              <p:cNvSpPr/>
              <p:nvPr/>
            </p:nvSpPr>
            <p:spPr>
              <a:xfrm>
                <a:off x="7361167" y="2748647"/>
                <a:ext cx="14804" cy="60733"/>
              </a:xfrm>
              <a:custGeom>
                <a:avLst/>
                <a:gdLst/>
                <a:ahLst/>
                <a:cxnLst/>
                <a:rect l="l" t="t" r="r" b="b"/>
                <a:pathLst>
                  <a:path w="205" h="841" extrusionOk="0">
                    <a:moveTo>
                      <a:pt x="68" y="1"/>
                    </a:moveTo>
                    <a:cubicBezTo>
                      <a:pt x="63" y="1"/>
                      <a:pt x="58" y="1"/>
                      <a:pt x="53" y="2"/>
                    </a:cubicBezTo>
                    <a:cubicBezTo>
                      <a:pt x="20" y="15"/>
                      <a:pt x="0" y="48"/>
                      <a:pt x="13" y="81"/>
                    </a:cubicBezTo>
                    <a:cubicBezTo>
                      <a:pt x="73" y="306"/>
                      <a:pt x="79" y="537"/>
                      <a:pt x="27" y="761"/>
                    </a:cubicBezTo>
                    <a:cubicBezTo>
                      <a:pt x="20" y="795"/>
                      <a:pt x="40" y="828"/>
                      <a:pt x="73" y="841"/>
                    </a:cubicBezTo>
                    <a:lnTo>
                      <a:pt x="86" y="841"/>
                    </a:lnTo>
                    <a:cubicBezTo>
                      <a:pt x="119" y="841"/>
                      <a:pt x="145" y="821"/>
                      <a:pt x="152" y="788"/>
                    </a:cubicBezTo>
                    <a:cubicBezTo>
                      <a:pt x="205" y="544"/>
                      <a:pt x="198" y="293"/>
                      <a:pt x="132" y="48"/>
                    </a:cubicBezTo>
                    <a:cubicBezTo>
                      <a:pt x="126" y="20"/>
                      <a:pt x="101" y="1"/>
                      <a:pt x="68" y="1"/>
                    </a:cubicBezTo>
                    <a:close/>
                  </a:path>
                </a:pathLst>
              </a:custGeom>
              <a:solidFill>
                <a:srgbClr val="A63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69"/>
              <p:cNvSpPr/>
              <p:nvPr/>
            </p:nvSpPr>
            <p:spPr>
              <a:xfrm>
                <a:off x="7346869" y="2939438"/>
                <a:ext cx="41524" cy="99296"/>
              </a:xfrm>
              <a:custGeom>
                <a:avLst/>
                <a:gdLst/>
                <a:ahLst/>
                <a:cxnLst/>
                <a:rect l="l" t="t" r="r" b="b"/>
                <a:pathLst>
                  <a:path w="575" h="1375" extrusionOk="0">
                    <a:moveTo>
                      <a:pt x="503" y="0"/>
                    </a:moveTo>
                    <a:cubicBezTo>
                      <a:pt x="474" y="0"/>
                      <a:pt x="448" y="20"/>
                      <a:pt x="442" y="54"/>
                    </a:cubicBezTo>
                    <a:cubicBezTo>
                      <a:pt x="363" y="483"/>
                      <a:pt x="218" y="893"/>
                      <a:pt x="20" y="1282"/>
                    </a:cubicBezTo>
                    <a:cubicBezTo>
                      <a:pt x="0" y="1315"/>
                      <a:pt x="13" y="1355"/>
                      <a:pt x="46" y="1368"/>
                    </a:cubicBezTo>
                    <a:cubicBezTo>
                      <a:pt x="53" y="1375"/>
                      <a:pt x="66" y="1375"/>
                      <a:pt x="73" y="1375"/>
                    </a:cubicBezTo>
                    <a:cubicBezTo>
                      <a:pt x="99" y="1375"/>
                      <a:pt x="119" y="1368"/>
                      <a:pt x="132" y="1342"/>
                    </a:cubicBezTo>
                    <a:cubicBezTo>
                      <a:pt x="337" y="946"/>
                      <a:pt x="482" y="516"/>
                      <a:pt x="568" y="74"/>
                    </a:cubicBezTo>
                    <a:cubicBezTo>
                      <a:pt x="575" y="41"/>
                      <a:pt x="555" y="8"/>
                      <a:pt x="515" y="1"/>
                    </a:cubicBezTo>
                    <a:cubicBezTo>
                      <a:pt x="511" y="0"/>
                      <a:pt x="507" y="0"/>
                      <a:pt x="503" y="0"/>
                    </a:cubicBezTo>
                    <a:close/>
                  </a:path>
                </a:pathLst>
              </a:custGeom>
              <a:solidFill>
                <a:srgbClr val="A63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69"/>
              <p:cNvSpPr/>
              <p:nvPr/>
            </p:nvSpPr>
            <p:spPr>
              <a:xfrm>
                <a:off x="7068337" y="2600750"/>
                <a:ext cx="89258" cy="95613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324" extrusionOk="0">
                    <a:moveTo>
                      <a:pt x="1163" y="1"/>
                    </a:moveTo>
                    <a:cubicBezTo>
                      <a:pt x="1152" y="1"/>
                      <a:pt x="1141" y="4"/>
                      <a:pt x="1130" y="10"/>
                    </a:cubicBezTo>
                    <a:cubicBezTo>
                      <a:pt x="622" y="261"/>
                      <a:pt x="219" y="710"/>
                      <a:pt x="14" y="1238"/>
                    </a:cubicBezTo>
                    <a:cubicBezTo>
                      <a:pt x="1" y="1271"/>
                      <a:pt x="21" y="1311"/>
                      <a:pt x="54" y="1317"/>
                    </a:cubicBezTo>
                    <a:cubicBezTo>
                      <a:pt x="60" y="1324"/>
                      <a:pt x="67" y="1324"/>
                      <a:pt x="74" y="1324"/>
                    </a:cubicBezTo>
                    <a:cubicBezTo>
                      <a:pt x="100" y="1324"/>
                      <a:pt x="126" y="1311"/>
                      <a:pt x="133" y="1284"/>
                    </a:cubicBezTo>
                    <a:cubicBezTo>
                      <a:pt x="324" y="782"/>
                      <a:pt x="707" y="360"/>
                      <a:pt x="1189" y="122"/>
                    </a:cubicBezTo>
                    <a:cubicBezTo>
                      <a:pt x="1222" y="109"/>
                      <a:pt x="1236" y="69"/>
                      <a:pt x="1222" y="36"/>
                    </a:cubicBezTo>
                    <a:cubicBezTo>
                      <a:pt x="1209" y="14"/>
                      <a:pt x="1186" y="1"/>
                      <a:pt x="1163" y="1"/>
                    </a:cubicBezTo>
                    <a:close/>
                  </a:path>
                </a:pathLst>
              </a:custGeom>
              <a:solidFill>
                <a:srgbClr val="A63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69"/>
              <p:cNvSpPr/>
              <p:nvPr/>
            </p:nvSpPr>
            <p:spPr>
              <a:xfrm>
                <a:off x="7117949" y="2567604"/>
                <a:ext cx="58278" cy="3581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496" extrusionOk="0">
                    <a:moveTo>
                      <a:pt x="740" y="0"/>
                    </a:moveTo>
                    <a:cubicBezTo>
                      <a:pt x="456" y="7"/>
                      <a:pt x="179" y="159"/>
                      <a:pt x="20" y="390"/>
                    </a:cubicBezTo>
                    <a:cubicBezTo>
                      <a:pt x="1" y="423"/>
                      <a:pt x="7" y="462"/>
                      <a:pt x="34" y="482"/>
                    </a:cubicBezTo>
                    <a:cubicBezTo>
                      <a:pt x="47" y="489"/>
                      <a:pt x="60" y="495"/>
                      <a:pt x="73" y="495"/>
                    </a:cubicBezTo>
                    <a:cubicBezTo>
                      <a:pt x="93" y="495"/>
                      <a:pt x="113" y="482"/>
                      <a:pt x="126" y="462"/>
                    </a:cubicBezTo>
                    <a:cubicBezTo>
                      <a:pt x="265" y="264"/>
                      <a:pt x="496" y="139"/>
                      <a:pt x="740" y="132"/>
                    </a:cubicBezTo>
                    <a:cubicBezTo>
                      <a:pt x="780" y="125"/>
                      <a:pt x="806" y="99"/>
                      <a:pt x="806" y="66"/>
                    </a:cubicBezTo>
                    <a:cubicBezTo>
                      <a:pt x="800" y="26"/>
                      <a:pt x="773" y="0"/>
                      <a:pt x="740" y="0"/>
                    </a:cubicBezTo>
                    <a:close/>
                  </a:path>
                </a:pathLst>
              </a:custGeom>
              <a:solidFill>
                <a:srgbClr val="A63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69"/>
              <p:cNvSpPr/>
              <p:nvPr/>
            </p:nvSpPr>
            <p:spPr>
              <a:xfrm>
                <a:off x="6967743" y="2806346"/>
                <a:ext cx="72071" cy="143708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90" extrusionOk="0">
                    <a:moveTo>
                      <a:pt x="930" y="1"/>
                    </a:moveTo>
                    <a:cubicBezTo>
                      <a:pt x="897" y="1"/>
                      <a:pt x="871" y="20"/>
                      <a:pt x="866" y="48"/>
                    </a:cubicBezTo>
                    <a:cubicBezTo>
                      <a:pt x="720" y="709"/>
                      <a:pt x="430" y="1343"/>
                      <a:pt x="21" y="1884"/>
                    </a:cubicBezTo>
                    <a:cubicBezTo>
                      <a:pt x="1" y="1917"/>
                      <a:pt x="7" y="1957"/>
                      <a:pt x="34" y="1976"/>
                    </a:cubicBezTo>
                    <a:cubicBezTo>
                      <a:pt x="47" y="1983"/>
                      <a:pt x="60" y="1990"/>
                      <a:pt x="73" y="1990"/>
                    </a:cubicBezTo>
                    <a:cubicBezTo>
                      <a:pt x="93" y="1990"/>
                      <a:pt x="113" y="1983"/>
                      <a:pt x="126" y="1963"/>
                    </a:cubicBezTo>
                    <a:cubicBezTo>
                      <a:pt x="542" y="1409"/>
                      <a:pt x="839" y="755"/>
                      <a:pt x="991" y="75"/>
                    </a:cubicBezTo>
                    <a:cubicBezTo>
                      <a:pt x="998" y="42"/>
                      <a:pt x="978" y="9"/>
                      <a:pt x="945" y="2"/>
                    </a:cubicBezTo>
                    <a:cubicBezTo>
                      <a:pt x="940" y="1"/>
                      <a:pt x="935" y="1"/>
                      <a:pt x="930" y="1"/>
                    </a:cubicBezTo>
                    <a:close/>
                  </a:path>
                </a:pathLst>
              </a:custGeom>
              <a:solidFill>
                <a:srgbClr val="A63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69"/>
              <p:cNvSpPr/>
              <p:nvPr/>
            </p:nvSpPr>
            <p:spPr>
              <a:xfrm>
                <a:off x="7015404" y="2909902"/>
                <a:ext cx="23975" cy="71132"/>
              </a:xfrm>
              <a:custGeom>
                <a:avLst/>
                <a:gdLst/>
                <a:ahLst/>
                <a:cxnLst/>
                <a:rect l="l" t="t" r="r" b="b"/>
                <a:pathLst>
                  <a:path w="332" h="985" extrusionOk="0">
                    <a:moveTo>
                      <a:pt x="257" y="0"/>
                    </a:moveTo>
                    <a:cubicBezTo>
                      <a:pt x="227" y="0"/>
                      <a:pt x="199" y="30"/>
                      <a:pt x="199" y="60"/>
                    </a:cubicBezTo>
                    <a:cubicBezTo>
                      <a:pt x="192" y="344"/>
                      <a:pt x="126" y="635"/>
                      <a:pt x="14" y="892"/>
                    </a:cubicBezTo>
                    <a:cubicBezTo>
                      <a:pt x="1" y="925"/>
                      <a:pt x="14" y="965"/>
                      <a:pt x="47" y="978"/>
                    </a:cubicBezTo>
                    <a:cubicBezTo>
                      <a:pt x="54" y="985"/>
                      <a:pt x="67" y="985"/>
                      <a:pt x="74" y="985"/>
                    </a:cubicBezTo>
                    <a:cubicBezTo>
                      <a:pt x="100" y="985"/>
                      <a:pt x="120" y="972"/>
                      <a:pt x="133" y="945"/>
                    </a:cubicBezTo>
                    <a:cubicBezTo>
                      <a:pt x="252" y="668"/>
                      <a:pt x="318" y="364"/>
                      <a:pt x="325" y="67"/>
                    </a:cubicBezTo>
                    <a:cubicBezTo>
                      <a:pt x="331" y="27"/>
                      <a:pt x="298" y="1"/>
                      <a:pt x="265" y="1"/>
                    </a:cubicBezTo>
                    <a:cubicBezTo>
                      <a:pt x="262" y="0"/>
                      <a:pt x="259" y="0"/>
                      <a:pt x="257" y="0"/>
                    </a:cubicBezTo>
                    <a:close/>
                  </a:path>
                </a:pathLst>
              </a:custGeom>
              <a:solidFill>
                <a:srgbClr val="A63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69"/>
              <p:cNvSpPr/>
              <p:nvPr/>
            </p:nvSpPr>
            <p:spPr>
              <a:xfrm>
                <a:off x="7644392" y="2230432"/>
                <a:ext cx="154540" cy="259035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3587" extrusionOk="0">
                    <a:moveTo>
                      <a:pt x="700" y="0"/>
                    </a:moveTo>
                    <a:cubicBezTo>
                      <a:pt x="444" y="0"/>
                      <a:pt x="303" y="377"/>
                      <a:pt x="245" y="734"/>
                    </a:cubicBezTo>
                    <a:cubicBezTo>
                      <a:pt x="179" y="1097"/>
                      <a:pt x="93" y="2127"/>
                      <a:pt x="93" y="2127"/>
                    </a:cubicBezTo>
                    <a:cubicBezTo>
                      <a:pt x="93" y="2127"/>
                      <a:pt x="53" y="2695"/>
                      <a:pt x="0" y="3045"/>
                    </a:cubicBezTo>
                    <a:lnTo>
                      <a:pt x="1334" y="3586"/>
                    </a:lnTo>
                    <a:lnTo>
                      <a:pt x="1473" y="2490"/>
                    </a:lnTo>
                    <a:cubicBezTo>
                      <a:pt x="1473" y="2490"/>
                      <a:pt x="1763" y="2233"/>
                      <a:pt x="1935" y="1638"/>
                    </a:cubicBezTo>
                    <a:cubicBezTo>
                      <a:pt x="2107" y="1044"/>
                      <a:pt x="2140" y="397"/>
                      <a:pt x="1915" y="305"/>
                    </a:cubicBezTo>
                    <a:cubicBezTo>
                      <a:pt x="1868" y="285"/>
                      <a:pt x="1827" y="277"/>
                      <a:pt x="1792" y="277"/>
                    </a:cubicBezTo>
                    <a:cubicBezTo>
                      <a:pt x="1663" y="277"/>
                      <a:pt x="1618" y="384"/>
                      <a:pt x="1618" y="384"/>
                    </a:cubicBezTo>
                    <a:cubicBezTo>
                      <a:pt x="1618" y="384"/>
                      <a:pt x="1578" y="106"/>
                      <a:pt x="1387" y="21"/>
                    </a:cubicBezTo>
                    <a:cubicBezTo>
                      <a:pt x="1361" y="9"/>
                      <a:pt x="1335" y="4"/>
                      <a:pt x="1310" y="4"/>
                    </a:cubicBezTo>
                    <a:cubicBezTo>
                      <a:pt x="1143" y="4"/>
                      <a:pt x="1004" y="219"/>
                      <a:pt x="1004" y="219"/>
                    </a:cubicBezTo>
                    <a:cubicBezTo>
                      <a:pt x="1004" y="219"/>
                      <a:pt x="918" y="7"/>
                      <a:pt x="713" y="1"/>
                    </a:cubicBezTo>
                    <a:cubicBezTo>
                      <a:pt x="709" y="1"/>
                      <a:pt x="705" y="0"/>
                      <a:pt x="700" y="0"/>
                    </a:cubicBezTo>
                    <a:close/>
                  </a:path>
                </a:pathLst>
              </a:custGeom>
              <a:solidFill>
                <a:srgbClr val="924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69"/>
              <p:cNvSpPr/>
              <p:nvPr/>
            </p:nvSpPr>
            <p:spPr>
              <a:xfrm>
                <a:off x="7389259" y="2427146"/>
                <a:ext cx="394438" cy="960676"/>
              </a:xfrm>
              <a:custGeom>
                <a:avLst/>
                <a:gdLst/>
                <a:ahLst/>
                <a:cxnLst/>
                <a:rect l="l" t="t" r="r" b="b"/>
                <a:pathLst>
                  <a:path w="5462" h="13303" extrusionOk="0">
                    <a:moveTo>
                      <a:pt x="3814" y="1"/>
                    </a:moveTo>
                    <a:cubicBezTo>
                      <a:pt x="3615" y="1"/>
                      <a:pt x="3398" y="25"/>
                      <a:pt x="3164" y="83"/>
                    </a:cubicBezTo>
                    <a:cubicBezTo>
                      <a:pt x="3164" y="83"/>
                      <a:pt x="2748" y="3107"/>
                      <a:pt x="1929" y="5656"/>
                    </a:cubicBezTo>
                    <a:cubicBezTo>
                      <a:pt x="1103" y="8211"/>
                      <a:pt x="1" y="9268"/>
                      <a:pt x="1" y="9268"/>
                    </a:cubicBezTo>
                    <a:lnTo>
                      <a:pt x="1097" y="13302"/>
                    </a:lnTo>
                    <a:cubicBezTo>
                      <a:pt x="1876" y="11975"/>
                      <a:pt x="3705" y="10384"/>
                      <a:pt x="4682" y="6633"/>
                    </a:cubicBezTo>
                    <a:cubicBezTo>
                      <a:pt x="5461" y="3635"/>
                      <a:pt x="5303" y="552"/>
                      <a:pt x="5303" y="552"/>
                    </a:cubicBezTo>
                    <a:cubicBezTo>
                      <a:pt x="5303" y="552"/>
                      <a:pt x="4765" y="1"/>
                      <a:pt x="38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69"/>
              <p:cNvSpPr/>
              <p:nvPr/>
            </p:nvSpPr>
            <p:spPr>
              <a:xfrm>
                <a:off x="7651036" y="2267623"/>
                <a:ext cx="104062" cy="129698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796" extrusionOk="0">
                    <a:moveTo>
                      <a:pt x="950" y="0"/>
                    </a:moveTo>
                    <a:cubicBezTo>
                      <a:pt x="868" y="0"/>
                      <a:pt x="791" y="10"/>
                      <a:pt x="734" y="34"/>
                    </a:cubicBezTo>
                    <a:cubicBezTo>
                      <a:pt x="536" y="113"/>
                      <a:pt x="153" y="430"/>
                      <a:pt x="93" y="688"/>
                    </a:cubicBezTo>
                    <a:cubicBezTo>
                      <a:pt x="34" y="945"/>
                      <a:pt x="1" y="1612"/>
                      <a:pt x="34" y="1704"/>
                    </a:cubicBezTo>
                    <a:cubicBezTo>
                      <a:pt x="51" y="1748"/>
                      <a:pt x="216" y="1796"/>
                      <a:pt x="404" y="1796"/>
                    </a:cubicBezTo>
                    <a:cubicBezTo>
                      <a:pt x="647" y="1796"/>
                      <a:pt x="929" y="1716"/>
                      <a:pt x="985" y="1440"/>
                    </a:cubicBezTo>
                    <a:cubicBezTo>
                      <a:pt x="1090" y="945"/>
                      <a:pt x="767" y="668"/>
                      <a:pt x="899" y="470"/>
                    </a:cubicBezTo>
                    <a:cubicBezTo>
                      <a:pt x="945" y="371"/>
                      <a:pt x="1440" y="423"/>
                      <a:pt x="1427" y="159"/>
                    </a:cubicBezTo>
                    <a:cubicBezTo>
                      <a:pt x="1422" y="73"/>
                      <a:pt x="1169" y="0"/>
                      <a:pt x="950" y="0"/>
                    </a:cubicBezTo>
                    <a:close/>
                  </a:path>
                </a:pathLst>
              </a:custGeom>
              <a:solidFill>
                <a:srgbClr val="924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69"/>
              <p:cNvSpPr/>
              <p:nvPr/>
            </p:nvSpPr>
            <p:spPr>
              <a:xfrm>
                <a:off x="7658185" y="2263796"/>
                <a:ext cx="101679" cy="11265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560" extrusionOk="0">
                    <a:moveTo>
                      <a:pt x="836" y="0"/>
                    </a:moveTo>
                    <a:cubicBezTo>
                      <a:pt x="754" y="0"/>
                      <a:pt x="676" y="7"/>
                      <a:pt x="615" y="21"/>
                    </a:cubicBezTo>
                    <a:cubicBezTo>
                      <a:pt x="311" y="87"/>
                      <a:pt x="67" y="351"/>
                      <a:pt x="7" y="562"/>
                    </a:cubicBezTo>
                    <a:cubicBezTo>
                      <a:pt x="1" y="602"/>
                      <a:pt x="21" y="641"/>
                      <a:pt x="60" y="648"/>
                    </a:cubicBezTo>
                    <a:cubicBezTo>
                      <a:pt x="66" y="650"/>
                      <a:pt x="72" y="652"/>
                      <a:pt x="79" y="652"/>
                    </a:cubicBezTo>
                    <a:cubicBezTo>
                      <a:pt x="107" y="652"/>
                      <a:pt x="135" y="629"/>
                      <a:pt x="146" y="602"/>
                    </a:cubicBezTo>
                    <a:cubicBezTo>
                      <a:pt x="192" y="430"/>
                      <a:pt x="404" y="206"/>
                      <a:pt x="648" y="153"/>
                    </a:cubicBezTo>
                    <a:cubicBezTo>
                      <a:pt x="699" y="142"/>
                      <a:pt x="758" y="137"/>
                      <a:pt x="819" y="137"/>
                    </a:cubicBezTo>
                    <a:cubicBezTo>
                      <a:pt x="1015" y="137"/>
                      <a:pt x="1232" y="184"/>
                      <a:pt x="1262" y="219"/>
                    </a:cubicBezTo>
                    <a:cubicBezTo>
                      <a:pt x="1262" y="311"/>
                      <a:pt x="1170" y="344"/>
                      <a:pt x="971" y="384"/>
                    </a:cubicBezTo>
                    <a:cubicBezTo>
                      <a:pt x="859" y="404"/>
                      <a:pt x="767" y="424"/>
                      <a:pt x="740" y="483"/>
                    </a:cubicBezTo>
                    <a:cubicBezTo>
                      <a:pt x="661" y="602"/>
                      <a:pt x="707" y="734"/>
                      <a:pt x="754" y="879"/>
                    </a:cubicBezTo>
                    <a:cubicBezTo>
                      <a:pt x="806" y="1038"/>
                      <a:pt x="872" y="1229"/>
                      <a:pt x="820" y="1480"/>
                    </a:cubicBezTo>
                    <a:cubicBezTo>
                      <a:pt x="813" y="1513"/>
                      <a:pt x="839" y="1553"/>
                      <a:pt x="872" y="1559"/>
                    </a:cubicBezTo>
                    <a:lnTo>
                      <a:pt x="886" y="1559"/>
                    </a:lnTo>
                    <a:cubicBezTo>
                      <a:pt x="919" y="1559"/>
                      <a:pt x="952" y="1539"/>
                      <a:pt x="958" y="1506"/>
                    </a:cubicBezTo>
                    <a:cubicBezTo>
                      <a:pt x="1018" y="1223"/>
                      <a:pt x="938" y="998"/>
                      <a:pt x="886" y="840"/>
                    </a:cubicBezTo>
                    <a:cubicBezTo>
                      <a:pt x="839" y="701"/>
                      <a:pt x="820" y="622"/>
                      <a:pt x="853" y="556"/>
                    </a:cubicBezTo>
                    <a:cubicBezTo>
                      <a:pt x="872" y="542"/>
                      <a:pt x="945" y="529"/>
                      <a:pt x="998" y="516"/>
                    </a:cubicBezTo>
                    <a:cubicBezTo>
                      <a:pt x="1163" y="490"/>
                      <a:pt x="1407" y="437"/>
                      <a:pt x="1394" y="212"/>
                    </a:cubicBezTo>
                    <a:cubicBezTo>
                      <a:pt x="1394" y="186"/>
                      <a:pt x="1381" y="146"/>
                      <a:pt x="1335" y="107"/>
                    </a:cubicBezTo>
                    <a:cubicBezTo>
                      <a:pt x="1247" y="37"/>
                      <a:pt x="1029" y="0"/>
                      <a:pt x="836" y="0"/>
                    </a:cubicBezTo>
                    <a:close/>
                  </a:path>
                </a:pathLst>
              </a:custGeom>
              <a:solidFill>
                <a:srgbClr val="E66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69"/>
              <p:cNvSpPr/>
              <p:nvPr/>
            </p:nvSpPr>
            <p:spPr>
              <a:xfrm>
                <a:off x="7711119" y="2294343"/>
                <a:ext cx="81170" cy="33941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470" extrusionOk="0">
                    <a:moveTo>
                      <a:pt x="635" y="1"/>
                    </a:moveTo>
                    <a:cubicBezTo>
                      <a:pt x="608" y="1"/>
                      <a:pt x="582" y="14"/>
                      <a:pt x="562" y="34"/>
                    </a:cubicBezTo>
                    <a:cubicBezTo>
                      <a:pt x="496" y="146"/>
                      <a:pt x="351" y="331"/>
                      <a:pt x="238" y="337"/>
                    </a:cubicBezTo>
                    <a:cubicBezTo>
                      <a:pt x="212" y="337"/>
                      <a:pt x="179" y="331"/>
                      <a:pt x="133" y="278"/>
                    </a:cubicBezTo>
                    <a:cubicBezTo>
                      <a:pt x="117" y="259"/>
                      <a:pt x="98" y="248"/>
                      <a:pt x="77" y="248"/>
                    </a:cubicBezTo>
                    <a:cubicBezTo>
                      <a:pt x="62" y="248"/>
                      <a:pt x="48" y="254"/>
                      <a:pt x="34" y="265"/>
                    </a:cubicBezTo>
                    <a:cubicBezTo>
                      <a:pt x="7" y="284"/>
                      <a:pt x="1" y="331"/>
                      <a:pt x="21" y="357"/>
                    </a:cubicBezTo>
                    <a:cubicBezTo>
                      <a:pt x="93" y="450"/>
                      <a:pt x="172" y="469"/>
                      <a:pt x="232" y="469"/>
                    </a:cubicBezTo>
                    <a:lnTo>
                      <a:pt x="245" y="469"/>
                    </a:lnTo>
                    <a:cubicBezTo>
                      <a:pt x="390" y="463"/>
                      <a:pt x="522" y="324"/>
                      <a:pt x="602" y="218"/>
                    </a:cubicBezTo>
                    <a:cubicBezTo>
                      <a:pt x="641" y="291"/>
                      <a:pt x="694" y="370"/>
                      <a:pt x="793" y="410"/>
                    </a:cubicBezTo>
                    <a:cubicBezTo>
                      <a:pt x="825" y="424"/>
                      <a:pt x="857" y="431"/>
                      <a:pt x="888" y="431"/>
                    </a:cubicBezTo>
                    <a:cubicBezTo>
                      <a:pt x="914" y="431"/>
                      <a:pt x="940" y="426"/>
                      <a:pt x="965" y="417"/>
                    </a:cubicBezTo>
                    <a:cubicBezTo>
                      <a:pt x="1064" y="377"/>
                      <a:pt x="1103" y="278"/>
                      <a:pt x="1110" y="265"/>
                    </a:cubicBezTo>
                    <a:cubicBezTo>
                      <a:pt x="1123" y="225"/>
                      <a:pt x="1103" y="185"/>
                      <a:pt x="1070" y="172"/>
                    </a:cubicBezTo>
                    <a:cubicBezTo>
                      <a:pt x="1062" y="169"/>
                      <a:pt x="1053" y="168"/>
                      <a:pt x="1045" y="168"/>
                    </a:cubicBezTo>
                    <a:cubicBezTo>
                      <a:pt x="1015" y="168"/>
                      <a:pt x="988" y="186"/>
                      <a:pt x="978" y="212"/>
                    </a:cubicBezTo>
                    <a:cubicBezTo>
                      <a:pt x="971" y="225"/>
                      <a:pt x="952" y="271"/>
                      <a:pt x="912" y="284"/>
                    </a:cubicBezTo>
                    <a:cubicBezTo>
                      <a:pt x="904" y="290"/>
                      <a:pt x="895" y="292"/>
                      <a:pt x="886" y="292"/>
                    </a:cubicBezTo>
                    <a:cubicBezTo>
                      <a:pt x="874" y="292"/>
                      <a:pt x="861" y="288"/>
                      <a:pt x="846" y="284"/>
                    </a:cubicBezTo>
                    <a:cubicBezTo>
                      <a:pt x="727" y="232"/>
                      <a:pt x="694" y="60"/>
                      <a:pt x="687" y="60"/>
                    </a:cubicBezTo>
                    <a:cubicBezTo>
                      <a:pt x="687" y="34"/>
                      <a:pt x="661" y="7"/>
                      <a:pt x="635" y="1"/>
                    </a:cubicBezTo>
                    <a:close/>
                  </a:path>
                </a:pathLst>
              </a:custGeom>
              <a:solidFill>
                <a:srgbClr val="E66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69"/>
              <p:cNvSpPr/>
              <p:nvPr/>
            </p:nvSpPr>
            <p:spPr>
              <a:xfrm>
                <a:off x="7711624" y="2242853"/>
                <a:ext cx="11049" cy="3061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424" extrusionOk="0">
                    <a:moveTo>
                      <a:pt x="80" y="0"/>
                    </a:moveTo>
                    <a:cubicBezTo>
                      <a:pt x="40" y="0"/>
                      <a:pt x="14" y="33"/>
                      <a:pt x="14" y="73"/>
                    </a:cubicBezTo>
                    <a:cubicBezTo>
                      <a:pt x="14" y="73"/>
                      <a:pt x="14" y="218"/>
                      <a:pt x="7" y="350"/>
                    </a:cubicBezTo>
                    <a:cubicBezTo>
                      <a:pt x="0" y="390"/>
                      <a:pt x="33" y="416"/>
                      <a:pt x="73" y="423"/>
                    </a:cubicBezTo>
                    <a:cubicBezTo>
                      <a:pt x="113" y="423"/>
                      <a:pt x="139" y="397"/>
                      <a:pt x="146" y="357"/>
                    </a:cubicBezTo>
                    <a:cubicBezTo>
                      <a:pt x="152" y="218"/>
                      <a:pt x="152" y="73"/>
                      <a:pt x="152" y="66"/>
                    </a:cubicBezTo>
                    <a:cubicBezTo>
                      <a:pt x="152" y="33"/>
                      <a:pt x="119" y="0"/>
                      <a:pt x="80" y="0"/>
                    </a:cubicBezTo>
                    <a:close/>
                  </a:path>
                </a:pathLst>
              </a:custGeom>
              <a:solidFill>
                <a:srgbClr val="E66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69"/>
              <p:cNvSpPr/>
              <p:nvPr/>
            </p:nvSpPr>
            <p:spPr>
              <a:xfrm>
                <a:off x="7750692" y="2254697"/>
                <a:ext cx="16754" cy="49756"/>
              </a:xfrm>
              <a:custGeom>
                <a:avLst/>
                <a:gdLst/>
                <a:ahLst/>
                <a:cxnLst/>
                <a:rect l="l" t="t" r="r" b="b"/>
                <a:pathLst>
                  <a:path w="232" h="689" extrusionOk="0">
                    <a:moveTo>
                      <a:pt x="154" y="1"/>
                    </a:moveTo>
                    <a:cubicBezTo>
                      <a:pt x="120" y="1"/>
                      <a:pt x="93" y="25"/>
                      <a:pt x="87" y="61"/>
                    </a:cubicBezTo>
                    <a:cubicBezTo>
                      <a:pt x="87" y="61"/>
                      <a:pt x="34" y="437"/>
                      <a:pt x="7" y="609"/>
                    </a:cubicBezTo>
                    <a:cubicBezTo>
                      <a:pt x="1" y="649"/>
                      <a:pt x="27" y="682"/>
                      <a:pt x="60" y="688"/>
                    </a:cubicBezTo>
                    <a:lnTo>
                      <a:pt x="73" y="688"/>
                    </a:lnTo>
                    <a:cubicBezTo>
                      <a:pt x="106" y="688"/>
                      <a:pt x="139" y="668"/>
                      <a:pt x="146" y="629"/>
                    </a:cubicBezTo>
                    <a:cubicBezTo>
                      <a:pt x="172" y="457"/>
                      <a:pt x="219" y="94"/>
                      <a:pt x="225" y="81"/>
                    </a:cubicBezTo>
                    <a:cubicBezTo>
                      <a:pt x="232" y="41"/>
                      <a:pt x="205" y="8"/>
                      <a:pt x="166" y="2"/>
                    </a:cubicBezTo>
                    <a:cubicBezTo>
                      <a:pt x="162" y="1"/>
                      <a:pt x="158" y="1"/>
                      <a:pt x="154" y="1"/>
                    </a:cubicBezTo>
                    <a:close/>
                  </a:path>
                </a:pathLst>
              </a:custGeom>
              <a:solidFill>
                <a:srgbClr val="E66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69"/>
              <p:cNvSpPr/>
              <p:nvPr/>
            </p:nvSpPr>
            <p:spPr>
              <a:xfrm>
                <a:off x="6987313" y="2425629"/>
                <a:ext cx="801153" cy="1396060"/>
              </a:xfrm>
              <a:custGeom>
                <a:avLst/>
                <a:gdLst/>
                <a:ahLst/>
                <a:cxnLst/>
                <a:rect l="l" t="t" r="r" b="b"/>
                <a:pathLst>
                  <a:path w="11094" h="19332" extrusionOk="0">
                    <a:moveTo>
                      <a:pt x="9481" y="0"/>
                    </a:moveTo>
                    <a:cubicBezTo>
                      <a:pt x="9267" y="0"/>
                      <a:pt x="9029" y="26"/>
                      <a:pt x="8769" y="91"/>
                    </a:cubicBezTo>
                    <a:cubicBezTo>
                      <a:pt x="8730" y="104"/>
                      <a:pt x="8703" y="144"/>
                      <a:pt x="8716" y="183"/>
                    </a:cubicBezTo>
                    <a:cubicBezTo>
                      <a:pt x="8722" y="216"/>
                      <a:pt x="8754" y="240"/>
                      <a:pt x="8787" y="240"/>
                    </a:cubicBezTo>
                    <a:cubicBezTo>
                      <a:pt x="8795" y="240"/>
                      <a:pt x="8802" y="238"/>
                      <a:pt x="8809" y="236"/>
                    </a:cubicBezTo>
                    <a:cubicBezTo>
                      <a:pt x="9048" y="177"/>
                      <a:pt x="9267" y="153"/>
                      <a:pt x="9465" y="153"/>
                    </a:cubicBezTo>
                    <a:cubicBezTo>
                      <a:pt x="10240" y="153"/>
                      <a:pt x="10696" y="522"/>
                      <a:pt x="10796" y="606"/>
                    </a:cubicBezTo>
                    <a:cubicBezTo>
                      <a:pt x="10809" y="936"/>
                      <a:pt x="10902" y="3841"/>
                      <a:pt x="10176" y="6634"/>
                    </a:cubicBezTo>
                    <a:cubicBezTo>
                      <a:pt x="9482" y="9295"/>
                      <a:pt x="8314" y="10867"/>
                      <a:pt x="7455" y="12009"/>
                    </a:cubicBezTo>
                    <a:cubicBezTo>
                      <a:pt x="7105" y="12485"/>
                      <a:pt x="6801" y="12887"/>
                      <a:pt x="6597" y="13283"/>
                    </a:cubicBezTo>
                    <a:cubicBezTo>
                      <a:pt x="6419" y="13614"/>
                      <a:pt x="6135" y="14868"/>
                      <a:pt x="6115" y="15561"/>
                    </a:cubicBezTo>
                    <a:cubicBezTo>
                      <a:pt x="6095" y="16209"/>
                      <a:pt x="6300" y="18018"/>
                      <a:pt x="6399" y="18579"/>
                    </a:cubicBezTo>
                    <a:cubicBezTo>
                      <a:pt x="6148" y="18691"/>
                      <a:pt x="5019" y="19153"/>
                      <a:pt x="3375" y="19180"/>
                    </a:cubicBezTo>
                    <a:cubicBezTo>
                      <a:pt x="3333" y="19180"/>
                      <a:pt x="3291" y="19181"/>
                      <a:pt x="3250" y="19181"/>
                    </a:cubicBezTo>
                    <a:cubicBezTo>
                      <a:pt x="1451" y="19181"/>
                      <a:pt x="126" y="18632"/>
                      <a:pt x="113" y="18625"/>
                    </a:cubicBezTo>
                    <a:cubicBezTo>
                      <a:pt x="102" y="18620"/>
                      <a:pt x="91" y="18617"/>
                      <a:pt x="81" y="18617"/>
                    </a:cubicBezTo>
                    <a:cubicBezTo>
                      <a:pt x="53" y="18617"/>
                      <a:pt x="28" y="18636"/>
                      <a:pt x="14" y="18665"/>
                    </a:cubicBezTo>
                    <a:cubicBezTo>
                      <a:pt x="0" y="18704"/>
                      <a:pt x="14" y="18744"/>
                      <a:pt x="53" y="18764"/>
                    </a:cubicBezTo>
                    <a:cubicBezTo>
                      <a:pt x="66" y="18771"/>
                      <a:pt x="1413" y="19332"/>
                      <a:pt x="3242" y="19332"/>
                    </a:cubicBezTo>
                    <a:lnTo>
                      <a:pt x="3381" y="19332"/>
                    </a:lnTo>
                    <a:cubicBezTo>
                      <a:pt x="5276" y="19299"/>
                      <a:pt x="6504" y="18698"/>
                      <a:pt x="6518" y="18691"/>
                    </a:cubicBezTo>
                    <a:cubicBezTo>
                      <a:pt x="6551" y="18671"/>
                      <a:pt x="6564" y="18638"/>
                      <a:pt x="6557" y="18605"/>
                    </a:cubicBezTo>
                    <a:cubicBezTo>
                      <a:pt x="6465" y="18137"/>
                      <a:pt x="6247" y="16228"/>
                      <a:pt x="6267" y="15561"/>
                    </a:cubicBezTo>
                    <a:cubicBezTo>
                      <a:pt x="6286" y="14908"/>
                      <a:pt x="6564" y="13666"/>
                      <a:pt x="6729" y="13356"/>
                    </a:cubicBezTo>
                    <a:cubicBezTo>
                      <a:pt x="6934" y="12973"/>
                      <a:pt x="7231" y="12570"/>
                      <a:pt x="7581" y="12102"/>
                    </a:cubicBezTo>
                    <a:cubicBezTo>
                      <a:pt x="8439" y="10946"/>
                      <a:pt x="9621" y="9361"/>
                      <a:pt x="10321" y="6674"/>
                    </a:cubicBezTo>
                    <a:cubicBezTo>
                      <a:pt x="11093" y="3696"/>
                      <a:pt x="10948" y="599"/>
                      <a:pt x="10948" y="573"/>
                    </a:cubicBezTo>
                    <a:cubicBezTo>
                      <a:pt x="10948" y="553"/>
                      <a:pt x="10935" y="533"/>
                      <a:pt x="10928" y="520"/>
                    </a:cubicBezTo>
                    <a:cubicBezTo>
                      <a:pt x="10902" y="493"/>
                      <a:pt x="10408" y="0"/>
                      <a:pt x="9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69"/>
              <p:cNvSpPr/>
              <p:nvPr/>
            </p:nvSpPr>
            <p:spPr>
              <a:xfrm>
                <a:off x="7165177" y="3441043"/>
                <a:ext cx="80159" cy="73082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012" extrusionOk="0">
                    <a:moveTo>
                      <a:pt x="87" y="1"/>
                    </a:moveTo>
                    <a:cubicBezTo>
                      <a:pt x="73" y="1"/>
                      <a:pt x="59" y="5"/>
                      <a:pt x="47" y="15"/>
                    </a:cubicBezTo>
                    <a:cubicBezTo>
                      <a:pt x="7" y="35"/>
                      <a:pt x="0" y="81"/>
                      <a:pt x="20" y="120"/>
                    </a:cubicBezTo>
                    <a:cubicBezTo>
                      <a:pt x="258" y="490"/>
                      <a:pt x="595" y="794"/>
                      <a:pt x="984" y="1005"/>
                    </a:cubicBezTo>
                    <a:cubicBezTo>
                      <a:pt x="997" y="1012"/>
                      <a:pt x="1011" y="1012"/>
                      <a:pt x="1017" y="1012"/>
                    </a:cubicBezTo>
                    <a:cubicBezTo>
                      <a:pt x="1050" y="1012"/>
                      <a:pt x="1077" y="999"/>
                      <a:pt x="1090" y="972"/>
                    </a:cubicBezTo>
                    <a:cubicBezTo>
                      <a:pt x="1110" y="933"/>
                      <a:pt x="1096" y="886"/>
                      <a:pt x="1057" y="867"/>
                    </a:cubicBezTo>
                    <a:cubicBezTo>
                      <a:pt x="687" y="675"/>
                      <a:pt x="377" y="385"/>
                      <a:pt x="152" y="35"/>
                    </a:cubicBezTo>
                    <a:cubicBezTo>
                      <a:pt x="135" y="14"/>
                      <a:pt x="111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69"/>
              <p:cNvSpPr/>
              <p:nvPr/>
            </p:nvSpPr>
            <p:spPr>
              <a:xfrm>
                <a:off x="7167993" y="3483361"/>
                <a:ext cx="54956" cy="4607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38" extrusionOk="0">
                    <a:moveTo>
                      <a:pt x="86" y="0"/>
                    </a:moveTo>
                    <a:cubicBezTo>
                      <a:pt x="70" y="0"/>
                      <a:pt x="54" y="5"/>
                      <a:pt x="41" y="16"/>
                    </a:cubicBezTo>
                    <a:cubicBezTo>
                      <a:pt x="8" y="43"/>
                      <a:pt x="1" y="89"/>
                      <a:pt x="27" y="122"/>
                    </a:cubicBezTo>
                    <a:cubicBezTo>
                      <a:pt x="186" y="333"/>
                      <a:pt x="397" y="512"/>
                      <a:pt x="635" y="631"/>
                    </a:cubicBezTo>
                    <a:cubicBezTo>
                      <a:pt x="648" y="637"/>
                      <a:pt x="661" y="637"/>
                      <a:pt x="668" y="637"/>
                    </a:cubicBezTo>
                    <a:cubicBezTo>
                      <a:pt x="701" y="637"/>
                      <a:pt x="727" y="624"/>
                      <a:pt x="740" y="598"/>
                    </a:cubicBezTo>
                    <a:cubicBezTo>
                      <a:pt x="760" y="565"/>
                      <a:pt x="740" y="518"/>
                      <a:pt x="707" y="498"/>
                    </a:cubicBezTo>
                    <a:cubicBezTo>
                      <a:pt x="490" y="386"/>
                      <a:pt x="291" y="221"/>
                      <a:pt x="146" y="30"/>
                    </a:cubicBezTo>
                    <a:cubicBezTo>
                      <a:pt x="131" y="10"/>
                      <a:pt x="109" y="0"/>
                      <a:pt x="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69"/>
              <p:cNvSpPr/>
              <p:nvPr/>
            </p:nvSpPr>
            <p:spPr>
              <a:xfrm>
                <a:off x="7461256" y="3223676"/>
                <a:ext cx="65427" cy="172233"/>
              </a:xfrm>
              <a:custGeom>
                <a:avLst/>
                <a:gdLst/>
                <a:ahLst/>
                <a:cxnLst/>
                <a:rect l="l" t="t" r="r" b="b"/>
                <a:pathLst>
                  <a:path w="906" h="2385" extrusionOk="0">
                    <a:moveTo>
                      <a:pt x="816" y="0"/>
                    </a:moveTo>
                    <a:cubicBezTo>
                      <a:pt x="790" y="0"/>
                      <a:pt x="766" y="15"/>
                      <a:pt x="754" y="40"/>
                    </a:cubicBezTo>
                    <a:cubicBezTo>
                      <a:pt x="344" y="727"/>
                      <a:pt x="186" y="1467"/>
                      <a:pt x="21" y="2252"/>
                    </a:cubicBezTo>
                    <a:lnTo>
                      <a:pt x="7" y="2292"/>
                    </a:lnTo>
                    <a:cubicBezTo>
                      <a:pt x="1" y="2332"/>
                      <a:pt x="27" y="2378"/>
                      <a:pt x="67" y="2384"/>
                    </a:cubicBezTo>
                    <a:lnTo>
                      <a:pt x="80" y="2384"/>
                    </a:lnTo>
                    <a:cubicBezTo>
                      <a:pt x="120" y="2384"/>
                      <a:pt x="153" y="2358"/>
                      <a:pt x="159" y="2325"/>
                    </a:cubicBezTo>
                    <a:lnTo>
                      <a:pt x="166" y="2285"/>
                    </a:lnTo>
                    <a:cubicBezTo>
                      <a:pt x="331" y="1513"/>
                      <a:pt x="489" y="786"/>
                      <a:pt x="886" y="113"/>
                    </a:cubicBezTo>
                    <a:cubicBezTo>
                      <a:pt x="905" y="80"/>
                      <a:pt x="892" y="34"/>
                      <a:pt x="859" y="14"/>
                    </a:cubicBezTo>
                    <a:cubicBezTo>
                      <a:pt x="845" y="5"/>
                      <a:pt x="830" y="0"/>
                      <a:pt x="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69"/>
              <p:cNvSpPr/>
              <p:nvPr/>
            </p:nvSpPr>
            <p:spPr>
              <a:xfrm>
                <a:off x="7358279" y="3094556"/>
                <a:ext cx="36757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472" extrusionOk="0">
                    <a:moveTo>
                      <a:pt x="434" y="1"/>
                    </a:moveTo>
                    <a:cubicBezTo>
                      <a:pt x="411" y="1"/>
                      <a:pt x="385" y="14"/>
                      <a:pt x="370" y="39"/>
                    </a:cubicBezTo>
                    <a:cubicBezTo>
                      <a:pt x="357" y="59"/>
                      <a:pt x="34" y="528"/>
                      <a:pt x="7" y="1095"/>
                    </a:cubicBezTo>
                    <a:cubicBezTo>
                      <a:pt x="1" y="1142"/>
                      <a:pt x="34" y="1175"/>
                      <a:pt x="80" y="1175"/>
                    </a:cubicBezTo>
                    <a:cubicBezTo>
                      <a:pt x="83" y="1175"/>
                      <a:pt x="87" y="1175"/>
                      <a:pt x="90" y="1175"/>
                    </a:cubicBezTo>
                    <a:cubicBezTo>
                      <a:pt x="125" y="1175"/>
                      <a:pt x="153" y="1145"/>
                      <a:pt x="159" y="1109"/>
                    </a:cubicBezTo>
                    <a:cubicBezTo>
                      <a:pt x="172" y="858"/>
                      <a:pt x="245" y="620"/>
                      <a:pt x="324" y="442"/>
                    </a:cubicBezTo>
                    <a:lnTo>
                      <a:pt x="324" y="442"/>
                    </a:lnTo>
                    <a:cubicBezTo>
                      <a:pt x="304" y="712"/>
                      <a:pt x="298" y="1076"/>
                      <a:pt x="331" y="1399"/>
                    </a:cubicBezTo>
                    <a:cubicBezTo>
                      <a:pt x="331" y="1439"/>
                      <a:pt x="364" y="1472"/>
                      <a:pt x="403" y="1472"/>
                    </a:cubicBezTo>
                    <a:lnTo>
                      <a:pt x="410" y="1472"/>
                    </a:lnTo>
                    <a:cubicBezTo>
                      <a:pt x="450" y="1465"/>
                      <a:pt x="483" y="1426"/>
                      <a:pt x="476" y="1386"/>
                    </a:cubicBezTo>
                    <a:cubicBezTo>
                      <a:pt x="423" y="818"/>
                      <a:pt x="509" y="98"/>
                      <a:pt x="509" y="85"/>
                    </a:cubicBezTo>
                    <a:cubicBezTo>
                      <a:pt x="509" y="52"/>
                      <a:pt x="489" y="19"/>
                      <a:pt x="456" y="6"/>
                    </a:cubicBezTo>
                    <a:cubicBezTo>
                      <a:pt x="449" y="2"/>
                      <a:pt x="442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69"/>
              <p:cNvSpPr/>
              <p:nvPr/>
            </p:nvSpPr>
            <p:spPr>
              <a:xfrm>
                <a:off x="5851523" y="3888848"/>
                <a:ext cx="735799" cy="355803"/>
              </a:xfrm>
              <a:custGeom>
                <a:avLst/>
                <a:gdLst/>
                <a:ahLst/>
                <a:cxnLst/>
                <a:rect l="l" t="t" r="r" b="b"/>
                <a:pathLst>
                  <a:path w="10189" h="4927" extrusionOk="0">
                    <a:moveTo>
                      <a:pt x="33" y="1"/>
                    </a:moveTo>
                    <a:cubicBezTo>
                      <a:pt x="0" y="1183"/>
                      <a:pt x="330" y="4927"/>
                      <a:pt x="330" y="4927"/>
                    </a:cubicBezTo>
                    <a:lnTo>
                      <a:pt x="10189" y="4927"/>
                    </a:lnTo>
                    <a:cubicBezTo>
                      <a:pt x="10189" y="4927"/>
                      <a:pt x="9779" y="2589"/>
                      <a:pt x="9726" y="1077"/>
                    </a:cubicBez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69"/>
              <p:cNvSpPr/>
              <p:nvPr/>
            </p:nvSpPr>
            <p:spPr>
              <a:xfrm>
                <a:off x="6094669" y="4085705"/>
                <a:ext cx="24409" cy="158945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201" extrusionOk="0">
                    <a:moveTo>
                      <a:pt x="90" y="1"/>
                    </a:moveTo>
                    <a:cubicBezTo>
                      <a:pt x="87" y="1"/>
                      <a:pt x="83" y="1"/>
                      <a:pt x="80" y="2"/>
                    </a:cubicBezTo>
                    <a:cubicBezTo>
                      <a:pt x="34" y="2"/>
                      <a:pt x="1" y="41"/>
                      <a:pt x="1" y="88"/>
                    </a:cubicBezTo>
                    <a:lnTo>
                      <a:pt x="166" y="2128"/>
                    </a:lnTo>
                    <a:cubicBezTo>
                      <a:pt x="172" y="2168"/>
                      <a:pt x="205" y="2201"/>
                      <a:pt x="252" y="2201"/>
                    </a:cubicBezTo>
                    <a:lnTo>
                      <a:pt x="258" y="2201"/>
                    </a:lnTo>
                    <a:cubicBezTo>
                      <a:pt x="298" y="2201"/>
                      <a:pt x="337" y="2161"/>
                      <a:pt x="331" y="2115"/>
                    </a:cubicBezTo>
                    <a:lnTo>
                      <a:pt x="166" y="74"/>
                    </a:lnTo>
                    <a:cubicBezTo>
                      <a:pt x="160" y="32"/>
                      <a:pt x="126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69"/>
              <p:cNvSpPr/>
              <p:nvPr/>
            </p:nvSpPr>
            <p:spPr>
              <a:xfrm>
                <a:off x="5852895" y="3886970"/>
                <a:ext cx="708646" cy="215634"/>
              </a:xfrm>
              <a:custGeom>
                <a:avLst/>
                <a:gdLst/>
                <a:ahLst/>
                <a:cxnLst/>
                <a:rect l="l" t="t" r="r" b="b"/>
                <a:pathLst>
                  <a:path w="9813" h="2986" extrusionOk="0">
                    <a:moveTo>
                      <a:pt x="1" y="0"/>
                    </a:moveTo>
                    <a:lnTo>
                      <a:pt x="74" y="1374"/>
                    </a:lnTo>
                    <a:cubicBezTo>
                      <a:pt x="74" y="1374"/>
                      <a:pt x="1005" y="2265"/>
                      <a:pt x="3322" y="2727"/>
                    </a:cubicBezTo>
                    <a:cubicBezTo>
                      <a:pt x="4271" y="2915"/>
                      <a:pt x="5144" y="2986"/>
                      <a:pt x="5921" y="2986"/>
                    </a:cubicBezTo>
                    <a:cubicBezTo>
                      <a:pt x="8321" y="2986"/>
                      <a:pt x="9813" y="2311"/>
                      <a:pt x="9813" y="2311"/>
                    </a:cubicBezTo>
                    <a:lnTo>
                      <a:pt x="9674" y="12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69"/>
              <p:cNvSpPr/>
              <p:nvPr/>
            </p:nvSpPr>
            <p:spPr>
              <a:xfrm>
                <a:off x="6035092" y="3993776"/>
                <a:ext cx="134970" cy="106373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73" extrusionOk="0">
                    <a:moveTo>
                      <a:pt x="0" y="0"/>
                    </a:moveTo>
                    <a:lnTo>
                      <a:pt x="0" y="1116"/>
                    </a:lnTo>
                    <a:cubicBezTo>
                      <a:pt x="245" y="1176"/>
                      <a:pt x="502" y="1242"/>
                      <a:pt x="786" y="1295"/>
                    </a:cubicBezTo>
                    <a:cubicBezTo>
                      <a:pt x="1156" y="1367"/>
                      <a:pt x="1519" y="1427"/>
                      <a:pt x="1869" y="1473"/>
                    </a:cubicBezTo>
                    <a:lnTo>
                      <a:pt x="18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69"/>
              <p:cNvSpPr/>
              <p:nvPr/>
            </p:nvSpPr>
            <p:spPr>
              <a:xfrm>
                <a:off x="6269645" y="4024250"/>
                <a:ext cx="41596" cy="9308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1289" extrusionOk="0">
                    <a:moveTo>
                      <a:pt x="1" y="1"/>
                    </a:moveTo>
                    <a:lnTo>
                      <a:pt x="1" y="1289"/>
                    </a:lnTo>
                    <a:lnTo>
                      <a:pt x="575" y="1289"/>
                    </a:lnTo>
                    <a:lnTo>
                      <a:pt x="5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69"/>
              <p:cNvSpPr/>
              <p:nvPr/>
            </p:nvSpPr>
            <p:spPr>
              <a:xfrm>
                <a:off x="6479934" y="3992331"/>
                <a:ext cx="42029" cy="93518"/>
              </a:xfrm>
              <a:custGeom>
                <a:avLst/>
                <a:gdLst/>
                <a:ahLst/>
                <a:cxnLst/>
                <a:rect l="l" t="t" r="r" b="b"/>
                <a:pathLst>
                  <a:path w="582" h="1295" extrusionOk="0">
                    <a:moveTo>
                      <a:pt x="1" y="1"/>
                    </a:moveTo>
                    <a:lnTo>
                      <a:pt x="1" y="1295"/>
                    </a:lnTo>
                    <a:lnTo>
                      <a:pt x="582" y="1295"/>
                    </a:lnTo>
                    <a:lnTo>
                      <a:pt x="5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69"/>
              <p:cNvSpPr/>
              <p:nvPr/>
            </p:nvSpPr>
            <p:spPr>
              <a:xfrm>
                <a:off x="5925904" y="3964673"/>
                <a:ext cx="41524" cy="9308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1289" extrusionOk="0">
                    <a:moveTo>
                      <a:pt x="0" y="1"/>
                    </a:moveTo>
                    <a:lnTo>
                      <a:pt x="0" y="1288"/>
                    </a:lnTo>
                    <a:lnTo>
                      <a:pt x="575" y="1288"/>
                    </a:lnTo>
                    <a:lnTo>
                      <a:pt x="5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69"/>
              <p:cNvSpPr/>
              <p:nvPr/>
            </p:nvSpPr>
            <p:spPr>
              <a:xfrm>
                <a:off x="5833830" y="2884194"/>
                <a:ext cx="817402" cy="1155368"/>
              </a:xfrm>
              <a:custGeom>
                <a:avLst/>
                <a:gdLst/>
                <a:ahLst/>
                <a:cxnLst/>
                <a:rect l="l" t="t" r="r" b="b"/>
                <a:pathLst>
                  <a:path w="11319" h="15999" extrusionOk="0">
                    <a:moveTo>
                      <a:pt x="1335" y="0"/>
                    </a:moveTo>
                    <a:cubicBezTo>
                      <a:pt x="1335" y="0"/>
                      <a:pt x="1117" y="1836"/>
                      <a:pt x="839" y="3249"/>
                    </a:cubicBezTo>
                    <a:cubicBezTo>
                      <a:pt x="615" y="4358"/>
                      <a:pt x="443" y="5190"/>
                      <a:pt x="278" y="6900"/>
                    </a:cubicBezTo>
                    <a:cubicBezTo>
                      <a:pt x="93" y="8795"/>
                      <a:pt x="1" y="13365"/>
                      <a:pt x="278" y="13913"/>
                    </a:cubicBezTo>
                    <a:cubicBezTo>
                      <a:pt x="549" y="14467"/>
                      <a:pt x="1084" y="15260"/>
                      <a:pt x="3699" y="15788"/>
                    </a:cubicBezTo>
                    <a:cubicBezTo>
                      <a:pt x="4443" y="15937"/>
                      <a:pt x="5227" y="15998"/>
                      <a:pt x="5978" y="15998"/>
                    </a:cubicBezTo>
                    <a:cubicBezTo>
                      <a:pt x="7860" y="15998"/>
                      <a:pt x="9528" y="15614"/>
                      <a:pt x="9806" y="15260"/>
                    </a:cubicBezTo>
                    <a:cubicBezTo>
                      <a:pt x="10189" y="14765"/>
                      <a:pt x="9720" y="11853"/>
                      <a:pt x="10546" y="8439"/>
                    </a:cubicBezTo>
                    <a:cubicBezTo>
                      <a:pt x="11318" y="5250"/>
                      <a:pt x="10955" y="2859"/>
                      <a:pt x="10955" y="2859"/>
                    </a:cubicBezTo>
                    <a:cubicBezTo>
                      <a:pt x="10242" y="2443"/>
                      <a:pt x="8968" y="1843"/>
                      <a:pt x="7858" y="1559"/>
                    </a:cubicBezTo>
                    <a:cubicBezTo>
                      <a:pt x="6353" y="1169"/>
                      <a:pt x="1969" y="357"/>
                      <a:pt x="13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69"/>
              <p:cNvSpPr/>
              <p:nvPr/>
            </p:nvSpPr>
            <p:spPr>
              <a:xfrm>
                <a:off x="6086581" y="3654655"/>
                <a:ext cx="26286" cy="369669"/>
              </a:xfrm>
              <a:custGeom>
                <a:avLst/>
                <a:gdLst/>
                <a:ahLst/>
                <a:cxnLst/>
                <a:rect l="l" t="t" r="r" b="b"/>
                <a:pathLst>
                  <a:path w="364" h="5119" extrusionOk="0">
                    <a:moveTo>
                      <a:pt x="273" y="1"/>
                    </a:moveTo>
                    <a:cubicBezTo>
                      <a:pt x="232" y="1"/>
                      <a:pt x="199" y="32"/>
                      <a:pt x="199" y="74"/>
                    </a:cubicBezTo>
                    <a:cubicBezTo>
                      <a:pt x="0" y="3019"/>
                      <a:pt x="66" y="4723"/>
                      <a:pt x="86" y="5040"/>
                    </a:cubicBezTo>
                    <a:cubicBezTo>
                      <a:pt x="86" y="5079"/>
                      <a:pt x="126" y="5119"/>
                      <a:pt x="165" y="5119"/>
                    </a:cubicBezTo>
                    <a:lnTo>
                      <a:pt x="172" y="5119"/>
                    </a:lnTo>
                    <a:cubicBezTo>
                      <a:pt x="218" y="5112"/>
                      <a:pt x="251" y="5073"/>
                      <a:pt x="251" y="5027"/>
                    </a:cubicBezTo>
                    <a:cubicBezTo>
                      <a:pt x="232" y="4716"/>
                      <a:pt x="165" y="3019"/>
                      <a:pt x="364" y="88"/>
                    </a:cubicBezTo>
                    <a:cubicBezTo>
                      <a:pt x="364" y="41"/>
                      <a:pt x="331" y="2"/>
                      <a:pt x="284" y="2"/>
                    </a:cubicBezTo>
                    <a:cubicBezTo>
                      <a:pt x="280" y="1"/>
                      <a:pt x="276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69"/>
              <p:cNvSpPr/>
              <p:nvPr/>
            </p:nvSpPr>
            <p:spPr>
              <a:xfrm>
                <a:off x="4958374" y="2454588"/>
                <a:ext cx="115038" cy="173172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2398" extrusionOk="0">
                    <a:moveTo>
                      <a:pt x="773" y="0"/>
                    </a:moveTo>
                    <a:cubicBezTo>
                      <a:pt x="456" y="198"/>
                      <a:pt x="166" y="337"/>
                      <a:pt x="87" y="693"/>
                    </a:cubicBezTo>
                    <a:cubicBezTo>
                      <a:pt x="1" y="1043"/>
                      <a:pt x="467" y="2397"/>
                      <a:pt x="719" y="2397"/>
                    </a:cubicBezTo>
                    <a:cubicBezTo>
                      <a:pt x="719" y="2397"/>
                      <a:pt x="720" y="2397"/>
                      <a:pt x="721" y="2397"/>
                    </a:cubicBezTo>
                    <a:cubicBezTo>
                      <a:pt x="965" y="2390"/>
                      <a:pt x="912" y="1724"/>
                      <a:pt x="912" y="1724"/>
                    </a:cubicBezTo>
                    <a:lnTo>
                      <a:pt x="1592" y="1202"/>
                    </a:lnTo>
                    <a:lnTo>
                      <a:pt x="773" y="0"/>
                    </a:lnTo>
                    <a:close/>
                  </a:path>
                </a:pathLst>
              </a:custGeom>
              <a:solidFill>
                <a:srgbClr val="F6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69"/>
              <p:cNvSpPr/>
              <p:nvPr/>
            </p:nvSpPr>
            <p:spPr>
              <a:xfrm>
                <a:off x="6230577" y="2413136"/>
                <a:ext cx="343888" cy="418341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5793" extrusionOk="0">
                    <a:moveTo>
                      <a:pt x="3801" y="1"/>
                    </a:moveTo>
                    <a:cubicBezTo>
                      <a:pt x="3606" y="1"/>
                      <a:pt x="3408" y="70"/>
                      <a:pt x="3203" y="158"/>
                    </a:cubicBezTo>
                    <a:cubicBezTo>
                      <a:pt x="3134" y="188"/>
                      <a:pt x="2992" y="199"/>
                      <a:pt x="2806" y="199"/>
                    </a:cubicBezTo>
                    <a:cubicBezTo>
                      <a:pt x="2321" y="199"/>
                      <a:pt x="1536" y="126"/>
                      <a:pt x="955" y="126"/>
                    </a:cubicBezTo>
                    <a:cubicBezTo>
                      <a:pt x="579" y="126"/>
                      <a:pt x="288" y="156"/>
                      <a:pt x="218" y="257"/>
                    </a:cubicBezTo>
                    <a:cubicBezTo>
                      <a:pt x="1" y="574"/>
                      <a:pt x="760" y="1373"/>
                      <a:pt x="628" y="1730"/>
                    </a:cubicBezTo>
                    <a:cubicBezTo>
                      <a:pt x="456" y="2179"/>
                      <a:pt x="1697" y="2377"/>
                      <a:pt x="1572" y="2839"/>
                    </a:cubicBezTo>
                    <a:cubicBezTo>
                      <a:pt x="1473" y="3189"/>
                      <a:pt x="1394" y="3565"/>
                      <a:pt x="1552" y="3862"/>
                    </a:cubicBezTo>
                    <a:cubicBezTo>
                      <a:pt x="1724" y="4179"/>
                      <a:pt x="1321" y="5474"/>
                      <a:pt x="1737" y="5757"/>
                    </a:cubicBezTo>
                    <a:cubicBezTo>
                      <a:pt x="1737" y="5757"/>
                      <a:pt x="1836" y="5793"/>
                      <a:pt x="2002" y="5793"/>
                    </a:cubicBezTo>
                    <a:cubicBezTo>
                      <a:pt x="2415" y="5793"/>
                      <a:pt x="3242" y="5574"/>
                      <a:pt x="3982" y="4047"/>
                    </a:cubicBezTo>
                    <a:cubicBezTo>
                      <a:pt x="4358" y="3275"/>
                      <a:pt x="4563" y="2350"/>
                      <a:pt x="4662" y="1736"/>
                    </a:cubicBezTo>
                    <a:cubicBezTo>
                      <a:pt x="4761" y="1056"/>
                      <a:pt x="4563" y="290"/>
                      <a:pt x="4134" y="79"/>
                    </a:cubicBezTo>
                    <a:cubicBezTo>
                      <a:pt x="4023" y="24"/>
                      <a:pt x="3912" y="1"/>
                      <a:pt x="3801" y="1"/>
                    </a:cubicBezTo>
                    <a:close/>
                  </a:path>
                </a:pathLst>
              </a:custGeom>
              <a:solidFill>
                <a:srgbClr val="A262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69"/>
              <p:cNvSpPr/>
              <p:nvPr/>
            </p:nvSpPr>
            <p:spPr>
              <a:xfrm>
                <a:off x="6140453" y="2769733"/>
                <a:ext cx="256147" cy="232316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3217" extrusionOk="0">
                    <a:moveTo>
                      <a:pt x="2477" y="1"/>
                    </a:moveTo>
                    <a:lnTo>
                      <a:pt x="258" y="813"/>
                    </a:lnTo>
                    <a:cubicBezTo>
                      <a:pt x="199" y="1902"/>
                      <a:pt x="1" y="2708"/>
                      <a:pt x="1" y="2708"/>
                    </a:cubicBezTo>
                    <a:lnTo>
                      <a:pt x="3546" y="3216"/>
                    </a:lnTo>
                    <a:cubicBezTo>
                      <a:pt x="2926" y="1843"/>
                      <a:pt x="3540" y="54"/>
                      <a:pt x="3540" y="54"/>
                    </a:cubicBezTo>
                    <a:lnTo>
                      <a:pt x="2477" y="1"/>
                    </a:lnTo>
                    <a:close/>
                  </a:path>
                </a:pathLst>
              </a:custGeom>
              <a:solidFill>
                <a:srgbClr val="E66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69"/>
              <p:cNvSpPr/>
              <p:nvPr/>
            </p:nvSpPr>
            <p:spPr>
              <a:xfrm>
                <a:off x="6160457" y="2947599"/>
                <a:ext cx="94529" cy="151868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2103" extrusionOk="0">
                    <a:moveTo>
                      <a:pt x="767" y="1"/>
                    </a:moveTo>
                    <a:lnTo>
                      <a:pt x="1" y="767"/>
                    </a:lnTo>
                    <a:lnTo>
                      <a:pt x="232" y="1962"/>
                    </a:lnTo>
                    <a:cubicBezTo>
                      <a:pt x="282" y="2057"/>
                      <a:pt x="349" y="2102"/>
                      <a:pt x="435" y="2102"/>
                    </a:cubicBezTo>
                    <a:cubicBezTo>
                      <a:pt x="496" y="2102"/>
                      <a:pt x="568" y="2079"/>
                      <a:pt x="648" y="2034"/>
                    </a:cubicBezTo>
                    <a:lnTo>
                      <a:pt x="1308" y="965"/>
                    </a:lnTo>
                    <a:lnTo>
                      <a:pt x="7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69"/>
              <p:cNvSpPr/>
              <p:nvPr/>
            </p:nvSpPr>
            <p:spPr>
              <a:xfrm>
                <a:off x="6215773" y="2893221"/>
                <a:ext cx="193681" cy="176493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444" extrusionOk="0">
                    <a:moveTo>
                      <a:pt x="2272" y="1"/>
                    </a:moveTo>
                    <a:lnTo>
                      <a:pt x="1" y="754"/>
                    </a:lnTo>
                    <a:lnTo>
                      <a:pt x="747" y="2444"/>
                    </a:lnTo>
                    <a:lnTo>
                      <a:pt x="2682" y="1414"/>
                    </a:lnTo>
                    <a:lnTo>
                      <a:pt x="227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69"/>
              <p:cNvSpPr/>
              <p:nvPr/>
            </p:nvSpPr>
            <p:spPr>
              <a:xfrm>
                <a:off x="6082248" y="2889466"/>
                <a:ext cx="133598" cy="160245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2219" extrusionOk="0">
                    <a:moveTo>
                      <a:pt x="787" y="0"/>
                    </a:moveTo>
                    <a:lnTo>
                      <a:pt x="1" y="819"/>
                    </a:lnTo>
                    <a:lnTo>
                      <a:pt x="939" y="2219"/>
                    </a:lnTo>
                    <a:lnTo>
                      <a:pt x="1850" y="806"/>
                    </a:lnTo>
                    <a:lnTo>
                      <a:pt x="78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69"/>
              <p:cNvSpPr/>
              <p:nvPr/>
            </p:nvSpPr>
            <p:spPr>
              <a:xfrm>
                <a:off x="6358397" y="2649784"/>
                <a:ext cx="101462" cy="125654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740" extrusionOk="0">
                    <a:moveTo>
                      <a:pt x="921" y="1"/>
                    </a:moveTo>
                    <a:cubicBezTo>
                      <a:pt x="720" y="1"/>
                      <a:pt x="499" y="135"/>
                      <a:pt x="403" y="315"/>
                    </a:cubicBezTo>
                    <a:cubicBezTo>
                      <a:pt x="53" y="876"/>
                      <a:pt x="0" y="1490"/>
                      <a:pt x="231" y="1734"/>
                    </a:cubicBezTo>
                    <a:cubicBezTo>
                      <a:pt x="266" y="1738"/>
                      <a:pt x="300" y="1740"/>
                      <a:pt x="334" y="1740"/>
                    </a:cubicBezTo>
                    <a:cubicBezTo>
                      <a:pt x="843" y="1740"/>
                      <a:pt x="1171" y="1326"/>
                      <a:pt x="1301" y="836"/>
                    </a:cubicBezTo>
                    <a:cubicBezTo>
                      <a:pt x="1404" y="218"/>
                      <a:pt x="1178" y="1"/>
                      <a:pt x="921" y="1"/>
                    </a:cubicBezTo>
                    <a:close/>
                  </a:path>
                </a:pathLst>
              </a:custGeom>
              <a:solidFill>
                <a:srgbClr val="F89B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69"/>
              <p:cNvSpPr/>
              <p:nvPr/>
            </p:nvSpPr>
            <p:spPr>
              <a:xfrm>
                <a:off x="6034587" y="2403676"/>
                <a:ext cx="351976" cy="515326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36" extrusionOk="0">
                    <a:moveTo>
                      <a:pt x="2148" y="0"/>
                    </a:moveTo>
                    <a:cubicBezTo>
                      <a:pt x="1514" y="0"/>
                      <a:pt x="959" y="246"/>
                      <a:pt x="767" y="910"/>
                    </a:cubicBezTo>
                    <a:cubicBezTo>
                      <a:pt x="1" y="3531"/>
                      <a:pt x="120" y="5208"/>
                      <a:pt x="311" y="6007"/>
                    </a:cubicBezTo>
                    <a:cubicBezTo>
                      <a:pt x="482" y="6711"/>
                      <a:pt x="1092" y="7136"/>
                      <a:pt x="1913" y="7136"/>
                    </a:cubicBezTo>
                    <a:cubicBezTo>
                      <a:pt x="2078" y="7136"/>
                      <a:pt x="2251" y="7119"/>
                      <a:pt x="2431" y="7084"/>
                    </a:cubicBezTo>
                    <a:cubicBezTo>
                      <a:pt x="3137" y="6945"/>
                      <a:pt x="4167" y="6212"/>
                      <a:pt x="4715" y="5142"/>
                    </a:cubicBezTo>
                    <a:lnTo>
                      <a:pt x="4874" y="4040"/>
                    </a:lnTo>
                    <a:cubicBezTo>
                      <a:pt x="4491" y="3894"/>
                      <a:pt x="4444" y="3188"/>
                      <a:pt x="4709" y="2719"/>
                    </a:cubicBezTo>
                    <a:cubicBezTo>
                      <a:pt x="4709" y="2719"/>
                      <a:pt x="4029" y="1966"/>
                      <a:pt x="4458" y="936"/>
                    </a:cubicBezTo>
                    <a:cubicBezTo>
                      <a:pt x="4027" y="460"/>
                      <a:pt x="3014" y="0"/>
                      <a:pt x="2148" y="0"/>
                    </a:cubicBezTo>
                    <a:close/>
                  </a:path>
                </a:pathLst>
              </a:custGeom>
              <a:solidFill>
                <a:srgbClr val="F89B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69"/>
              <p:cNvSpPr/>
              <p:nvPr/>
            </p:nvSpPr>
            <p:spPr>
              <a:xfrm>
                <a:off x="6497626" y="2351753"/>
                <a:ext cx="68676" cy="83914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162" extrusionOk="0">
                    <a:moveTo>
                      <a:pt x="835" y="1"/>
                    </a:moveTo>
                    <a:cubicBezTo>
                      <a:pt x="822" y="1"/>
                      <a:pt x="808" y="6"/>
                      <a:pt x="799" y="18"/>
                    </a:cubicBezTo>
                    <a:cubicBezTo>
                      <a:pt x="733" y="110"/>
                      <a:pt x="700" y="229"/>
                      <a:pt x="647" y="335"/>
                    </a:cubicBezTo>
                    <a:cubicBezTo>
                      <a:pt x="581" y="467"/>
                      <a:pt x="502" y="592"/>
                      <a:pt x="396" y="711"/>
                    </a:cubicBezTo>
                    <a:cubicBezTo>
                      <a:pt x="350" y="757"/>
                      <a:pt x="297" y="810"/>
                      <a:pt x="231" y="843"/>
                    </a:cubicBezTo>
                    <a:cubicBezTo>
                      <a:pt x="185" y="876"/>
                      <a:pt x="112" y="876"/>
                      <a:pt x="66" y="916"/>
                    </a:cubicBezTo>
                    <a:cubicBezTo>
                      <a:pt x="0" y="975"/>
                      <a:pt x="0" y="1041"/>
                      <a:pt x="40" y="1107"/>
                    </a:cubicBezTo>
                    <a:cubicBezTo>
                      <a:pt x="63" y="1142"/>
                      <a:pt x="111" y="1161"/>
                      <a:pt x="149" y="1161"/>
                    </a:cubicBezTo>
                    <a:cubicBezTo>
                      <a:pt x="155" y="1161"/>
                      <a:pt x="160" y="1161"/>
                      <a:pt x="165" y="1160"/>
                    </a:cubicBezTo>
                    <a:cubicBezTo>
                      <a:pt x="410" y="1107"/>
                      <a:pt x="608" y="909"/>
                      <a:pt x="713" y="698"/>
                    </a:cubicBezTo>
                    <a:cubicBezTo>
                      <a:pt x="812" y="513"/>
                      <a:pt x="951" y="229"/>
                      <a:pt x="878" y="24"/>
                    </a:cubicBezTo>
                    <a:cubicBezTo>
                      <a:pt x="871" y="9"/>
                      <a:pt x="853" y="1"/>
                      <a:pt x="835" y="1"/>
                    </a:cubicBezTo>
                    <a:close/>
                  </a:path>
                </a:pathLst>
              </a:custGeom>
              <a:solidFill>
                <a:srgbClr val="A262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69"/>
              <p:cNvSpPr/>
              <p:nvPr/>
            </p:nvSpPr>
            <p:spPr>
              <a:xfrm>
                <a:off x="6102324" y="2582769"/>
                <a:ext cx="84492" cy="16703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2313" extrusionOk="0">
                    <a:moveTo>
                      <a:pt x="284" y="1830"/>
                    </a:moveTo>
                    <a:cubicBezTo>
                      <a:pt x="284" y="1833"/>
                      <a:pt x="284" y="1835"/>
                      <a:pt x="284" y="1837"/>
                    </a:cubicBezTo>
                    <a:lnTo>
                      <a:pt x="284" y="1837"/>
                    </a:lnTo>
                    <a:cubicBezTo>
                      <a:pt x="284" y="1837"/>
                      <a:pt x="284" y="1837"/>
                      <a:pt x="284" y="1837"/>
                    </a:cubicBezTo>
                    <a:lnTo>
                      <a:pt x="284" y="1837"/>
                    </a:lnTo>
                    <a:cubicBezTo>
                      <a:pt x="284" y="1835"/>
                      <a:pt x="284" y="1833"/>
                      <a:pt x="284" y="1830"/>
                    </a:cubicBezTo>
                    <a:close/>
                    <a:moveTo>
                      <a:pt x="1051" y="0"/>
                    </a:moveTo>
                    <a:cubicBezTo>
                      <a:pt x="1046" y="0"/>
                      <a:pt x="1042" y="1"/>
                      <a:pt x="1037" y="1"/>
                    </a:cubicBezTo>
                    <a:cubicBezTo>
                      <a:pt x="997" y="1"/>
                      <a:pt x="958" y="41"/>
                      <a:pt x="964" y="87"/>
                    </a:cubicBezTo>
                    <a:cubicBezTo>
                      <a:pt x="964" y="87"/>
                      <a:pt x="964" y="127"/>
                      <a:pt x="971" y="206"/>
                    </a:cubicBezTo>
                    <a:cubicBezTo>
                      <a:pt x="971" y="279"/>
                      <a:pt x="978" y="384"/>
                      <a:pt x="964" y="510"/>
                    </a:cubicBezTo>
                    <a:cubicBezTo>
                      <a:pt x="958" y="569"/>
                      <a:pt x="951" y="635"/>
                      <a:pt x="931" y="701"/>
                    </a:cubicBezTo>
                    <a:cubicBezTo>
                      <a:pt x="925" y="734"/>
                      <a:pt x="918" y="774"/>
                      <a:pt x="905" y="800"/>
                    </a:cubicBezTo>
                    <a:cubicBezTo>
                      <a:pt x="892" y="833"/>
                      <a:pt x="879" y="880"/>
                      <a:pt x="859" y="906"/>
                    </a:cubicBezTo>
                    <a:cubicBezTo>
                      <a:pt x="793" y="1031"/>
                      <a:pt x="687" y="1163"/>
                      <a:pt x="568" y="1282"/>
                    </a:cubicBezTo>
                    <a:cubicBezTo>
                      <a:pt x="449" y="1401"/>
                      <a:pt x="317" y="1500"/>
                      <a:pt x="179" y="1606"/>
                    </a:cubicBezTo>
                    <a:cubicBezTo>
                      <a:pt x="139" y="1632"/>
                      <a:pt x="106" y="1659"/>
                      <a:pt x="66" y="1705"/>
                    </a:cubicBezTo>
                    <a:cubicBezTo>
                      <a:pt x="53" y="1718"/>
                      <a:pt x="47" y="1725"/>
                      <a:pt x="33" y="1751"/>
                    </a:cubicBezTo>
                    <a:cubicBezTo>
                      <a:pt x="20" y="1778"/>
                      <a:pt x="0" y="1811"/>
                      <a:pt x="7" y="1850"/>
                    </a:cubicBezTo>
                    <a:cubicBezTo>
                      <a:pt x="0" y="1850"/>
                      <a:pt x="20" y="1943"/>
                      <a:pt x="33" y="1956"/>
                    </a:cubicBezTo>
                    <a:cubicBezTo>
                      <a:pt x="93" y="2061"/>
                      <a:pt x="159" y="2108"/>
                      <a:pt x="225" y="2154"/>
                    </a:cubicBezTo>
                    <a:cubicBezTo>
                      <a:pt x="350" y="2240"/>
                      <a:pt x="469" y="2279"/>
                      <a:pt x="555" y="2299"/>
                    </a:cubicBezTo>
                    <a:cubicBezTo>
                      <a:pt x="634" y="2312"/>
                      <a:pt x="687" y="2312"/>
                      <a:pt x="687" y="2312"/>
                    </a:cubicBezTo>
                    <a:cubicBezTo>
                      <a:pt x="727" y="2312"/>
                      <a:pt x="766" y="2293"/>
                      <a:pt x="779" y="2253"/>
                    </a:cubicBezTo>
                    <a:cubicBezTo>
                      <a:pt x="806" y="2207"/>
                      <a:pt x="779" y="2147"/>
                      <a:pt x="727" y="2127"/>
                    </a:cubicBezTo>
                    <a:cubicBezTo>
                      <a:pt x="727" y="2127"/>
                      <a:pt x="687" y="2114"/>
                      <a:pt x="628" y="2088"/>
                    </a:cubicBezTo>
                    <a:cubicBezTo>
                      <a:pt x="562" y="2055"/>
                      <a:pt x="469" y="2015"/>
                      <a:pt x="383" y="1943"/>
                    </a:cubicBezTo>
                    <a:cubicBezTo>
                      <a:pt x="352" y="1917"/>
                      <a:pt x="313" y="1883"/>
                      <a:pt x="295" y="1857"/>
                    </a:cubicBezTo>
                    <a:lnTo>
                      <a:pt x="295" y="1857"/>
                    </a:lnTo>
                    <a:cubicBezTo>
                      <a:pt x="308" y="1843"/>
                      <a:pt x="327" y="1827"/>
                      <a:pt x="344" y="1811"/>
                    </a:cubicBezTo>
                    <a:cubicBezTo>
                      <a:pt x="476" y="1711"/>
                      <a:pt x="621" y="1593"/>
                      <a:pt x="753" y="1461"/>
                    </a:cubicBezTo>
                    <a:cubicBezTo>
                      <a:pt x="885" y="1322"/>
                      <a:pt x="997" y="1170"/>
                      <a:pt x="1077" y="992"/>
                    </a:cubicBezTo>
                    <a:cubicBezTo>
                      <a:pt x="1096" y="946"/>
                      <a:pt x="1103" y="913"/>
                      <a:pt x="1123" y="873"/>
                    </a:cubicBezTo>
                    <a:cubicBezTo>
                      <a:pt x="1136" y="820"/>
                      <a:pt x="1143" y="787"/>
                      <a:pt x="1149" y="741"/>
                    </a:cubicBezTo>
                    <a:cubicBezTo>
                      <a:pt x="1162" y="662"/>
                      <a:pt x="1169" y="582"/>
                      <a:pt x="1169" y="516"/>
                    </a:cubicBezTo>
                    <a:cubicBezTo>
                      <a:pt x="1169" y="239"/>
                      <a:pt x="1129" y="61"/>
                      <a:pt x="1129" y="61"/>
                    </a:cubicBezTo>
                    <a:cubicBezTo>
                      <a:pt x="1118" y="25"/>
                      <a:pt x="1090" y="0"/>
                      <a:pt x="1051" y="0"/>
                    </a:cubicBezTo>
                    <a:close/>
                  </a:path>
                </a:pathLst>
              </a:custGeom>
              <a:solidFill>
                <a:srgbClr val="E56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69"/>
              <p:cNvSpPr/>
              <p:nvPr/>
            </p:nvSpPr>
            <p:spPr>
              <a:xfrm>
                <a:off x="6385549" y="2676793"/>
                <a:ext cx="53945" cy="64849"/>
              </a:xfrm>
              <a:custGeom>
                <a:avLst/>
                <a:gdLst/>
                <a:ahLst/>
                <a:cxnLst/>
                <a:rect l="l" t="t" r="r" b="b"/>
                <a:pathLst>
                  <a:path w="747" h="898" extrusionOk="0">
                    <a:moveTo>
                      <a:pt x="488" y="1"/>
                    </a:moveTo>
                    <a:cubicBezTo>
                      <a:pt x="344" y="1"/>
                      <a:pt x="170" y="157"/>
                      <a:pt x="93" y="376"/>
                    </a:cubicBezTo>
                    <a:cubicBezTo>
                      <a:pt x="0" y="621"/>
                      <a:pt x="53" y="852"/>
                      <a:pt x="212" y="892"/>
                    </a:cubicBezTo>
                    <a:cubicBezTo>
                      <a:pt x="227" y="895"/>
                      <a:pt x="243" y="897"/>
                      <a:pt x="259" y="897"/>
                    </a:cubicBezTo>
                    <a:cubicBezTo>
                      <a:pt x="403" y="897"/>
                      <a:pt x="577" y="742"/>
                      <a:pt x="654" y="522"/>
                    </a:cubicBezTo>
                    <a:cubicBezTo>
                      <a:pt x="747" y="277"/>
                      <a:pt x="694" y="46"/>
                      <a:pt x="535" y="7"/>
                    </a:cubicBezTo>
                    <a:cubicBezTo>
                      <a:pt x="520" y="3"/>
                      <a:pt x="504" y="1"/>
                      <a:pt x="488" y="1"/>
                    </a:cubicBezTo>
                    <a:close/>
                  </a:path>
                </a:pathLst>
              </a:custGeom>
              <a:solidFill>
                <a:srgbClr val="E46A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69"/>
              <p:cNvSpPr/>
              <p:nvPr/>
            </p:nvSpPr>
            <p:spPr>
              <a:xfrm>
                <a:off x="6059429" y="2531063"/>
                <a:ext cx="96840" cy="5401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748" extrusionOk="0">
                    <a:moveTo>
                      <a:pt x="379" y="1"/>
                    </a:moveTo>
                    <a:cubicBezTo>
                      <a:pt x="121" y="1"/>
                      <a:pt x="23" y="153"/>
                      <a:pt x="13" y="202"/>
                    </a:cubicBezTo>
                    <a:cubicBezTo>
                      <a:pt x="0" y="334"/>
                      <a:pt x="106" y="387"/>
                      <a:pt x="561" y="565"/>
                    </a:cubicBezTo>
                    <a:cubicBezTo>
                      <a:pt x="785" y="651"/>
                      <a:pt x="998" y="747"/>
                      <a:pt x="1132" y="747"/>
                    </a:cubicBezTo>
                    <a:cubicBezTo>
                      <a:pt x="1184" y="747"/>
                      <a:pt x="1224" y="733"/>
                      <a:pt x="1248" y="698"/>
                    </a:cubicBezTo>
                    <a:cubicBezTo>
                      <a:pt x="1340" y="565"/>
                      <a:pt x="1281" y="268"/>
                      <a:pt x="700" y="64"/>
                    </a:cubicBezTo>
                    <a:cubicBezTo>
                      <a:pt x="573" y="18"/>
                      <a:pt x="467" y="1"/>
                      <a:pt x="379" y="1"/>
                    </a:cubicBezTo>
                    <a:close/>
                  </a:path>
                </a:pathLst>
              </a:custGeom>
              <a:solidFill>
                <a:srgbClr val="A262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69"/>
              <p:cNvSpPr/>
              <p:nvPr/>
            </p:nvSpPr>
            <p:spPr>
              <a:xfrm>
                <a:off x="6207324" y="2577425"/>
                <a:ext cx="114389" cy="41163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570" extrusionOk="0">
                    <a:moveTo>
                      <a:pt x="770" y="1"/>
                    </a:moveTo>
                    <a:cubicBezTo>
                      <a:pt x="438" y="1"/>
                      <a:pt x="0" y="122"/>
                      <a:pt x="19" y="392"/>
                    </a:cubicBezTo>
                    <a:cubicBezTo>
                      <a:pt x="26" y="534"/>
                      <a:pt x="142" y="569"/>
                      <a:pt x="306" y="569"/>
                    </a:cubicBezTo>
                    <a:cubicBezTo>
                      <a:pt x="447" y="569"/>
                      <a:pt x="624" y="544"/>
                      <a:pt x="798" y="538"/>
                    </a:cubicBezTo>
                    <a:cubicBezTo>
                      <a:pt x="865" y="535"/>
                      <a:pt x="929" y="535"/>
                      <a:pt x="990" y="535"/>
                    </a:cubicBezTo>
                    <a:cubicBezTo>
                      <a:pt x="1031" y="535"/>
                      <a:pt x="1070" y="535"/>
                      <a:pt x="1107" y="535"/>
                    </a:cubicBezTo>
                    <a:cubicBezTo>
                      <a:pt x="1329" y="535"/>
                      <a:pt x="1489" y="528"/>
                      <a:pt x="1531" y="425"/>
                    </a:cubicBezTo>
                    <a:cubicBezTo>
                      <a:pt x="1584" y="306"/>
                      <a:pt x="1452" y="49"/>
                      <a:pt x="844" y="3"/>
                    </a:cubicBezTo>
                    <a:cubicBezTo>
                      <a:pt x="820" y="1"/>
                      <a:pt x="796" y="1"/>
                      <a:pt x="770" y="1"/>
                    </a:cubicBezTo>
                    <a:close/>
                  </a:path>
                </a:pathLst>
              </a:custGeom>
              <a:solidFill>
                <a:srgbClr val="A262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69"/>
              <p:cNvSpPr/>
              <p:nvPr/>
            </p:nvSpPr>
            <p:spPr>
              <a:xfrm>
                <a:off x="5979415" y="2258019"/>
                <a:ext cx="540168" cy="221556"/>
              </a:xfrm>
              <a:custGeom>
                <a:avLst/>
                <a:gdLst/>
                <a:ahLst/>
                <a:cxnLst/>
                <a:rect l="l" t="t" r="r" b="b"/>
                <a:pathLst>
                  <a:path w="7480" h="3068" extrusionOk="0">
                    <a:moveTo>
                      <a:pt x="1336" y="0"/>
                    </a:moveTo>
                    <a:cubicBezTo>
                      <a:pt x="1093" y="0"/>
                      <a:pt x="0" y="450"/>
                      <a:pt x="600" y="1705"/>
                    </a:cubicBezTo>
                    <a:cubicBezTo>
                      <a:pt x="1104" y="2774"/>
                      <a:pt x="2994" y="3067"/>
                      <a:pt x="4677" y="3067"/>
                    </a:cubicBezTo>
                    <a:cubicBezTo>
                      <a:pt x="4846" y="3067"/>
                      <a:pt x="5013" y="3064"/>
                      <a:pt x="5175" y="3059"/>
                    </a:cubicBezTo>
                    <a:cubicBezTo>
                      <a:pt x="6965" y="3006"/>
                      <a:pt x="7480" y="2234"/>
                      <a:pt x="7480" y="2234"/>
                    </a:cubicBezTo>
                    <a:cubicBezTo>
                      <a:pt x="7480" y="2234"/>
                      <a:pt x="7328" y="431"/>
                      <a:pt x="5367" y="226"/>
                    </a:cubicBezTo>
                    <a:cubicBezTo>
                      <a:pt x="5209" y="209"/>
                      <a:pt x="5054" y="202"/>
                      <a:pt x="4902" y="202"/>
                    </a:cubicBezTo>
                    <a:cubicBezTo>
                      <a:pt x="3728" y="202"/>
                      <a:pt x="2735" y="646"/>
                      <a:pt x="2028" y="646"/>
                    </a:cubicBezTo>
                    <a:cubicBezTo>
                      <a:pt x="1926" y="646"/>
                      <a:pt x="1831" y="637"/>
                      <a:pt x="1742" y="616"/>
                    </a:cubicBezTo>
                    <a:cubicBezTo>
                      <a:pt x="943" y="431"/>
                      <a:pt x="1544" y="28"/>
                      <a:pt x="1359" y="2"/>
                    </a:cubicBezTo>
                    <a:cubicBezTo>
                      <a:pt x="1353" y="1"/>
                      <a:pt x="1345" y="0"/>
                      <a:pt x="1336" y="0"/>
                    </a:cubicBezTo>
                    <a:close/>
                  </a:path>
                </a:pathLst>
              </a:custGeom>
              <a:solidFill>
                <a:srgbClr val="A262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69"/>
              <p:cNvSpPr/>
              <p:nvPr/>
            </p:nvSpPr>
            <p:spPr>
              <a:xfrm>
                <a:off x="6102757" y="2769733"/>
                <a:ext cx="136920" cy="65788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911" extrusionOk="0">
                    <a:moveTo>
                      <a:pt x="1896" y="1"/>
                    </a:moveTo>
                    <a:cubicBezTo>
                      <a:pt x="1896" y="1"/>
                      <a:pt x="1421" y="153"/>
                      <a:pt x="906" y="245"/>
                    </a:cubicBezTo>
                    <a:cubicBezTo>
                      <a:pt x="603" y="298"/>
                      <a:pt x="328" y="308"/>
                      <a:pt x="163" y="308"/>
                    </a:cubicBezTo>
                    <a:cubicBezTo>
                      <a:pt x="61" y="308"/>
                      <a:pt x="1" y="304"/>
                      <a:pt x="1" y="304"/>
                    </a:cubicBezTo>
                    <a:lnTo>
                      <a:pt x="1" y="304"/>
                    </a:lnTo>
                    <a:cubicBezTo>
                      <a:pt x="1" y="304"/>
                      <a:pt x="208" y="911"/>
                      <a:pt x="886" y="911"/>
                    </a:cubicBezTo>
                    <a:cubicBezTo>
                      <a:pt x="963" y="911"/>
                      <a:pt x="1047" y="903"/>
                      <a:pt x="1137" y="885"/>
                    </a:cubicBezTo>
                    <a:cubicBezTo>
                      <a:pt x="1810" y="760"/>
                      <a:pt x="1896" y="1"/>
                      <a:pt x="1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69"/>
              <p:cNvSpPr/>
              <p:nvPr/>
            </p:nvSpPr>
            <p:spPr>
              <a:xfrm>
                <a:off x="6131860" y="2784971"/>
                <a:ext cx="90702" cy="39863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552" extrusionOk="0">
                    <a:moveTo>
                      <a:pt x="1255" y="1"/>
                    </a:moveTo>
                    <a:cubicBezTo>
                      <a:pt x="1255" y="1"/>
                      <a:pt x="1110" y="54"/>
                      <a:pt x="654" y="153"/>
                    </a:cubicBezTo>
                    <a:cubicBezTo>
                      <a:pt x="291" y="232"/>
                      <a:pt x="1" y="245"/>
                      <a:pt x="1" y="245"/>
                    </a:cubicBezTo>
                    <a:cubicBezTo>
                      <a:pt x="1" y="245"/>
                      <a:pt x="172" y="552"/>
                      <a:pt x="566" y="552"/>
                    </a:cubicBezTo>
                    <a:cubicBezTo>
                      <a:pt x="616" y="552"/>
                      <a:pt x="670" y="547"/>
                      <a:pt x="727" y="536"/>
                    </a:cubicBezTo>
                    <a:cubicBezTo>
                      <a:pt x="1222" y="437"/>
                      <a:pt x="1255" y="1"/>
                      <a:pt x="1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69"/>
              <p:cNvSpPr/>
              <p:nvPr/>
            </p:nvSpPr>
            <p:spPr>
              <a:xfrm>
                <a:off x="6108968" y="2417108"/>
                <a:ext cx="372990" cy="43257"/>
              </a:xfrm>
              <a:custGeom>
                <a:avLst/>
                <a:gdLst/>
                <a:ahLst/>
                <a:cxnLst/>
                <a:rect l="l" t="t" r="r" b="b"/>
                <a:pathLst>
                  <a:path w="5165" h="599" extrusionOk="0">
                    <a:moveTo>
                      <a:pt x="79" y="0"/>
                    </a:moveTo>
                    <a:cubicBezTo>
                      <a:pt x="51" y="0"/>
                      <a:pt x="24" y="19"/>
                      <a:pt x="14" y="50"/>
                    </a:cubicBezTo>
                    <a:cubicBezTo>
                      <a:pt x="1" y="83"/>
                      <a:pt x="21" y="130"/>
                      <a:pt x="54" y="143"/>
                    </a:cubicBezTo>
                    <a:cubicBezTo>
                      <a:pt x="932" y="447"/>
                      <a:pt x="1856" y="598"/>
                      <a:pt x="2787" y="598"/>
                    </a:cubicBezTo>
                    <a:cubicBezTo>
                      <a:pt x="3573" y="598"/>
                      <a:pt x="4352" y="486"/>
                      <a:pt x="5105" y="268"/>
                    </a:cubicBezTo>
                    <a:cubicBezTo>
                      <a:pt x="5144" y="262"/>
                      <a:pt x="5164" y="222"/>
                      <a:pt x="5158" y="182"/>
                    </a:cubicBezTo>
                    <a:cubicBezTo>
                      <a:pt x="5146" y="148"/>
                      <a:pt x="5114" y="128"/>
                      <a:pt x="5080" y="128"/>
                    </a:cubicBezTo>
                    <a:cubicBezTo>
                      <a:pt x="5075" y="128"/>
                      <a:pt x="5070" y="129"/>
                      <a:pt x="5065" y="130"/>
                    </a:cubicBezTo>
                    <a:cubicBezTo>
                      <a:pt x="4327" y="347"/>
                      <a:pt x="3556" y="456"/>
                      <a:pt x="2785" y="456"/>
                    </a:cubicBezTo>
                    <a:cubicBezTo>
                      <a:pt x="1874" y="456"/>
                      <a:pt x="962" y="305"/>
                      <a:pt x="100" y="4"/>
                    </a:cubicBezTo>
                    <a:cubicBezTo>
                      <a:pt x="93" y="1"/>
                      <a:pt x="86" y="0"/>
                      <a:pt x="79" y="0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69"/>
              <p:cNvSpPr/>
              <p:nvPr/>
            </p:nvSpPr>
            <p:spPr>
              <a:xfrm>
                <a:off x="6371684" y="2458559"/>
                <a:ext cx="98357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342" extrusionOk="0">
                    <a:moveTo>
                      <a:pt x="1274" y="0"/>
                    </a:moveTo>
                    <a:cubicBezTo>
                      <a:pt x="1266" y="0"/>
                      <a:pt x="1257" y="2"/>
                      <a:pt x="1249" y="5"/>
                    </a:cubicBezTo>
                    <a:cubicBezTo>
                      <a:pt x="938" y="135"/>
                      <a:pt x="593" y="202"/>
                      <a:pt x="252" y="202"/>
                    </a:cubicBezTo>
                    <a:cubicBezTo>
                      <a:pt x="194" y="202"/>
                      <a:pt x="137" y="200"/>
                      <a:pt x="80" y="196"/>
                    </a:cubicBezTo>
                    <a:cubicBezTo>
                      <a:pt x="41" y="196"/>
                      <a:pt x="8" y="222"/>
                      <a:pt x="8" y="262"/>
                    </a:cubicBezTo>
                    <a:cubicBezTo>
                      <a:pt x="1" y="302"/>
                      <a:pt x="34" y="335"/>
                      <a:pt x="74" y="335"/>
                    </a:cubicBezTo>
                    <a:cubicBezTo>
                      <a:pt x="133" y="341"/>
                      <a:pt x="192" y="341"/>
                      <a:pt x="245" y="341"/>
                    </a:cubicBezTo>
                    <a:cubicBezTo>
                      <a:pt x="608" y="341"/>
                      <a:pt x="972" y="275"/>
                      <a:pt x="1302" y="137"/>
                    </a:cubicBezTo>
                    <a:cubicBezTo>
                      <a:pt x="1341" y="123"/>
                      <a:pt x="1361" y="84"/>
                      <a:pt x="1341" y="44"/>
                    </a:cubicBezTo>
                    <a:cubicBezTo>
                      <a:pt x="1331" y="18"/>
                      <a:pt x="1304" y="0"/>
                      <a:pt x="1274" y="0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69"/>
              <p:cNvSpPr/>
              <p:nvPr/>
            </p:nvSpPr>
            <p:spPr>
              <a:xfrm>
                <a:off x="6028882" y="2289360"/>
                <a:ext cx="60661" cy="123777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714" extrusionOk="0">
                    <a:moveTo>
                      <a:pt x="254" y="1"/>
                    </a:moveTo>
                    <a:cubicBezTo>
                      <a:pt x="228" y="1"/>
                      <a:pt x="205" y="14"/>
                      <a:pt x="192" y="37"/>
                    </a:cubicBezTo>
                    <a:cubicBezTo>
                      <a:pt x="33" y="320"/>
                      <a:pt x="0" y="677"/>
                      <a:pt x="99" y="987"/>
                    </a:cubicBezTo>
                    <a:cubicBezTo>
                      <a:pt x="199" y="1298"/>
                      <a:pt x="436" y="1562"/>
                      <a:pt x="727" y="1707"/>
                    </a:cubicBezTo>
                    <a:cubicBezTo>
                      <a:pt x="733" y="1707"/>
                      <a:pt x="747" y="1714"/>
                      <a:pt x="760" y="1714"/>
                    </a:cubicBezTo>
                    <a:cubicBezTo>
                      <a:pt x="786" y="1714"/>
                      <a:pt x="806" y="1694"/>
                      <a:pt x="819" y="1667"/>
                    </a:cubicBezTo>
                    <a:cubicBezTo>
                      <a:pt x="839" y="1634"/>
                      <a:pt x="826" y="1595"/>
                      <a:pt x="786" y="1575"/>
                    </a:cubicBezTo>
                    <a:cubicBezTo>
                      <a:pt x="529" y="1450"/>
                      <a:pt x="324" y="1218"/>
                      <a:pt x="238" y="941"/>
                    </a:cubicBezTo>
                    <a:cubicBezTo>
                      <a:pt x="146" y="670"/>
                      <a:pt x="179" y="360"/>
                      <a:pt x="317" y="109"/>
                    </a:cubicBezTo>
                    <a:cubicBezTo>
                      <a:pt x="337" y="76"/>
                      <a:pt x="324" y="30"/>
                      <a:pt x="291" y="10"/>
                    </a:cubicBezTo>
                    <a:cubicBezTo>
                      <a:pt x="278" y="4"/>
                      <a:pt x="266" y="1"/>
                      <a:pt x="254" y="1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69"/>
              <p:cNvSpPr/>
              <p:nvPr/>
            </p:nvSpPr>
            <p:spPr>
              <a:xfrm>
                <a:off x="6414652" y="2576270"/>
                <a:ext cx="105939" cy="60516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838" extrusionOk="0">
                    <a:moveTo>
                      <a:pt x="77" y="0"/>
                    </a:moveTo>
                    <a:cubicBezTo>
                      <a:pt x="67" y="0"/>
                      <a:pt x="57" y="2"/>
                      <a:pt x="46" y="5"/>
                    </a:cubicBezTo>
                    <a:cubicBezTo>
                      <a:pt x="13" y="25"/>
                      <a:pt x="0" y="72"/>
                      <a:pt x="20" y="105"/>
                    </a:cubicBezTo>
                    <a:cubicBezTo>
                      <a:pt x="258" y="554"/>
                      <a:pt x="746" y="837"/>
                      <a:pt x="1255" y="837"/>
                    </a:cubicBezTo>
                    <a:cubicBezTo>
                      <a:pt x="1301" y="837"/>
                      <a:pt x="1347" y="837"/>
                      <a:pt x="1400" y="831"/>
                    </a:cubicBezTo>
                    <a:cubicBezTo>
                      <a:pt x="1440" y="831"/>
                      <a:pt x="1466" y="791"/>
                      <a:pt x="1460" y="752"/>
                    </a:cubicBezTo>
                    <a:cubicBezTo>
                      <a:pt x="1460" y="716"/>
                      <a:pt x="1428" y="691"/>
                      <a:pt x="1392" y="691"/>
                    </a:cubicBezTo>
                    <a:cubicBezTo>
                      <a:pt x="1388" y="691"/>
                      <a:pt x="1384" y="692"/>
                      <a:pt x="1380" y="692"/>
                    </a:cubicBezTo>
                    <a:cubicBezTo>
                      <a:pt x="1339" y="697"/>
                      <a:pt x="1298" y="699"/>
                      <a:pt x="1256" y="699"/>
                    </a:cubicBezTo>
                    <a:cubicBezTo>
                      <a:pt x="802" y="699"/>
                      <a:pt x="357" y="438"/>
                      <a:pt x="146" y="39"/>
                    </a:cubicBezTo>
                    <a:cubicBezTo>
                      <a:pt x="131" y="14"/>
                      <a:pt x="105" y="0"/>
                      <a:pt x="77" y="0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69"/>
              <p:cNvSpPr/>
              <p:nvPr/>
            </p:nvSpPr>
            <p:spPr>
              <a:xfrm>
                <a:off x="6428950" y="2626242"/>
                <a:ext cx="74887" cy="35313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89" extrusionOk="0">
                    <a:moveTo>
                      <a:pt x="83" y="0"/>
                    </a:moveTo>
                    <a:cubicBezTo>
                      <a:pt x="65" y="0"/>
                      <a:pt x="47" y="7"/>
                      <a:pt x="33" y="20"/>
                    </a:cubicBezTo>
                    <a:cubicBezTo>
                      <a:pt x="0" y="46"/>
                      <a:pt x="0" y="93"/>
                      <a:pt x="33" y="119"/>
                    </a:cubicBezTo>
                    <a:cubicBezTo>
                      <a:pt x="264" y="357"/>
                      <a:pt x="595" y="489"/>
                      <a:pt x="925" y="489"/>
                    </a:cubicBezTo>
                    <a:lnTo>
                      <a:pt x="964" y="489"/>
                    </a:lnTo>
                    <a:cubicBezTo>
                      <a:pt x="1004" y="489"/>
                      <a:pt x="1037" y="456"/>
                      <a:pt x="1037" y="416"/>
                    </a:cubicBezTo>
                    <a:cubicBezTo>
                      <a:pt x="1037" y="380"/>
                      <a:pt x="1004" y="349"/>
                      <a:pt x="973" y="349"/>
                    </a:cubicBezTo>
                    <a:cubicBezTo>
                      <a:pt x="970" y="349"/>
                      <a:pt x="967" y="350"/>
                      <a:pt x="964" y="350"/>
                    </a:cubicBezTo>
                    <a:cubicBezTo>
                      <a:pt x="956" y="350"/>
                      <a:pt x="948" y="350"/>
                      <a:pt x="940" y="350"/>
                    </a:cubicBezTo>
                    <a:cubicBezTo>
                      <a:pt x="638" y="350"/>
                      <a:pt x="338" y="232"/>
                      <a:pt x="132" y="20"/>
                    </a:cubicBezTo>
                    <a:cubicBezTo>
                      <a:pt x="119" y="7"/>
                      <a:pt x="101" y="0"/>
                      <a:pt x="83" y="0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69"/>
              <p:cNvSpPr/>
              <p:nvPr/>
            </p:nvSpPr>
            <p:spPr>
              <a:xfrm>
                <a:off x="6300192" y="2286543"/>
                <a:ext cx="190359" cy="109911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1522" extrusionOk="0">
                    <a:moveTo>
                      <a:pt x="579" y="0"/>
                    </a:moveTo>
                    <a:cubicBezTo>
                      <a:pt x="404" y="0"/>
                      <a:pt x="230" y="21"/>
                      <a:pt x="60" y="62"/>
                    </a:cubicBezTo>
                    <a:cubicBezTo>
                      <a:pt x="20" y="69"/>
                      <a:pt x="1" y="109"/>
                      <a:pt x="7" y="148"/>
                    </a:cubicBezTo>
                    <a:cubicBezTo>
                      <a:pt x="13" y="183"/>
                      <a:pt x="44" y="202"/>
                      <a:pt x="78" y="202"/>
                    </a:cubicBezTo>
                    <a:cubicBezTo>
                      <a:pt x="83" y="202"/>
                      <a:pt x="88" y="202"/>
                      <a:pt x="93" y="201"/>
                    </a:cubicBezTo>
                    <a:cubicBezTo>
                      <a:pt x="251" y="162"/>
                      <a:pt x="413" y="143"/>
                      <a:pt x="574" y="143"/>
                    </a:cubicBezTo>
                    <a:cubicBezTo>
                      <a:pt x="907" y="143"/>
                      <a:pt x="1239" y="224"/>
                      <a:pt x="1532" y="379"/>
                    </a:cubicBezTo>
                    <a:cubicBezTo>
                      <a:pt x="1968" y="610"/>
                      <a:pt x="2318" y="1007"/>
                      <a:pt x="2490" y="1475"/>
                    </a:cubicBezTo>
                    <a:cubicBezTo>
                      <a:pt x="2503" y="1502"/>
                      <a:pt x="2529" y="1522"/>
                      <a:pt x="2556" y="1522"/>
                    </a:cubicBezTo>
                    <a:cubicBezTo>
                      <a:pt x="2562" y="1522"/>
                      <a:pt x="2576" y="1515"/>
                      <a:pt x="2582" y="1515"/>
                    </a:cubicBezTo>
                    <a:cubicBezTo>
                      <a:pt x="2622" y="1502"/>
                      <a:pt x="2635" y="1462"/>
                      <a:pt x="2622" y="1423"/>
                    </a:cubicBezTo>
                    <a:cubicBezTo>
                      <a:pt x="2444" y="927"/>
                      <a:pt x="2067" y="498"/>
                      <a:pt x="1598" y="254"/>
                    </a:cubicBezTo>
                    <a:cubicBezTo>
                      <a:pt x="1289" y="86"/>
                      <a:pt x="934" y="0"/>
                      <a:pt x="579" y="0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69"/>
              <p:cNvSpPr/>
              <p:nvPr/>
            </p:nvSpPr>
            <p:spPr>
              <a:xfrm>
                <a:off x="6243431" y="2314996"/>
                <a:ext cx="115472" cy="24264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336" extrusionOk="0">
                    <a:moveTo>
                      <a:pt x="1104" y="0"/>
                    </a:moveTo>
                    <a:cubicBezTo>
                      <a:pt x="749" y="0"/>
                      <a:pt x="394" y="65"/>
                      <a:pt x="60" y="197"/>
                    </a:cubicBezTo>
                    <a:cubicBezTo>
                      <a:pt x="21" y="210"/>
                      <a:pt x="1" y="249"/>
                      <a:pt x="21" y="289"/>
                    </a:cubicBezTo>
                    <a:cubicBezTo>
                      <a:pt x="27" y="315"/>
                      <a:pt x="54" y="335"/>
                      <a:pt x="87" y="335"/>
                    </a:cubicBezTo>
                    <a:cubicBezTo>
                      <a:pt x="93" y="335"/>
                      <a:pt x="100" y="335"/>
                      <a:pt x="113" y="329"/>
                    </a:cubicBezTo>
                    <a:cubicBezTo>
                      <a:pt x="433" y="205"/>
                      <a:pt x="773" y="143"/>
                      <a:pt x="1116" y="143"/>
                    </a:cubicBezTo>
                    <a:cubicBezTo>
                      <a:pt x="1248" y="143"/>
                      <a:pt x="1381" y="152"/>
                      <a:pt x="1513" y="170"/>
                    </a:cubicBezTo>
                    <a:cubicBezTo>
                      <a:pt x="1517" y="171"/>
                      <a:pt x="1521" y="171"/>
                      <a:pt x="1525" y="171"/>
                    </a:cubicBezTo>
                    <a:cubicBezTo>
                      <a:pt x="1559" y="171"/>
                      <a:pt x="1586" y="146"/>
                      <a:pt x="1592" y="111"/>
                    </a:cubicBezTo>
                    <a:cubicBezTo>
                      <a:pt x="1599" y="71"/>
                      <a:pt x="1572" y="32"/>
                      <a:pt x="1533" y="32"/>
                    </a:cubicBezTo>
                    <a:cubicBezTo>
                      <a:pt x="1390" y="11"/>
                      <a:pt x="1247" y="0"/>
                      <a:pt x="1104" y="0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69"/>
              <p:cNvSpPr/>
              <p:nvPr/>
            </p:nvSpPr>
            <p:spPr>
              <a:xfrm>
                <a:off x="6069900" y="2346987"/>
                <a:ext cx="201263" cy="77631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075" extrusionOk="0">
                    <a:moveTo>
                      <a:pt x="78" y="0"/>
                    </a:moveTo>
                    <a:cubicBezTo>
                      <a:pt x="70" y="0"/>
                      <a:pt x="61" y="2"/>
                      <a:pt x="53" y="4"/>
                    </a:cubicBezTo>
                    <a:cubicBezTo>
                      <a:pt x="20" y="11"/>
                      <a:pt x="0" y="57"/>
                      <a:pt x="7" y="90"/>
                    </a:cubicBezTo>
                    <a:cubicBezTo>
                      <a:pt x="258" y="869"/>
                      <a:pt x="1499" y="1074"/>
                      <a:pt x="2391" y="1074"/>
                    </a:cubicBezTo>
                    <a:cubicBezTo>
                      <a:pt x="2503" y="1074"/>
                      <a:pt x="2615" y="1068"/>
                      <a:pt x="2714" y="1061"/>
                    </a:cubicBezTo>
                    <a:cubicBezTo>
                      <a:pt x="2754" y="1061"/>
                      <a:pt x="2787" y="1028"/>
                      <a:pt x="2780" y="988"/>
                    </a:cubicBezTo>
                    <a:cubicBezTo>
                      <a:pt x="2780" y="949"/>
                      <a:pt x="2747" y="922"/>
                      <a:pt x="2708" y="922"/>
                    </a:cubicBezTo>
                    <a:cubicBezTo>
                      <a:pt x="2597" y="929"/>
                      <a:pt x="2484" y="932"/>
                      <a:pt x="2371" y="932"/>
                    </a:cubicBezTo>
                    <a:cubicBezTo>
                      <a:pt x="1378" y="932"/>
                      <a:pt x="341" y="667"/>
                      <a:pt x="146" y="51"/>
                    </a:cubicBezTo>
                    <a:cubicBezTo>
                      <a:pt x="135" y="19"/>
                      <a:pt x="108" y="0"/>
                      <a:pt x="78" y="0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69"/>
              <p:cNvSpPr/>
              <p:nvPr/>
            </p:nvSpPr>
            <p:spPr>
              <a:xfrm>
                <a:off x="6510480" y="2438411"/>
                <a:ext cx="45351" cy="124932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30" extrusionOk="0">
                    <a:moveTo>
                      <a:pt x="79" y="0"/>
                    </a:moveTo>
                    <a:cubicBezTo>
                      <a:pt x="61" y="0"/>
                      <a:pt x="42" y="7"/>
                      <a:pt x="27" y="19"/>
                    </a:cubicBezTo>
                    <a:cubicBezTo>
                      <a:pt x="0" y="46"/>
                      <a:pt x="0" y="92"/>
                      <a:pt x="27" y="119"/>
                    </a:cubicBezTo>
                    <a:cubicBezTo>
                      <a:pt x="397" y="528"/>
                      <a:pt x="476" y="1076"/>
                      <a:pt x="245" y="1631"/>
                    </a:cubicBezTo>
                    <a:cubicBezTo>
                      <a:pt x="225" y="1670"/>
                      <a:pt x="245" y="1710"/>
                      <a:pt x="284" y="1723"/>
                    </a:cubicBezTo>
                    <a:cubicBezTo>
                      <a:pt x="291" y="1730"/>
                      <a:pt x="298" y="1730"/>
                      <a:pt x="311" y="1730"/>
                    </a:cubicBezTo>
                    <a:cubicBezTo>
                      <a:pt x="337" y="1730"/>
                      <a:pt x="364" y="1716"/>
                      <a:pt x="377" y="1690"/>
                    </a:cubicBezTo>
                    <a:cubicBezTo>
                      <a:pt x="628" y="1076"/>
                      <a:pt x="542" y="475"/>
                      <a:pt x="133" y="26"/>
                    </a:cubicBezTo>
                    <a:cubicBezTo>
                      <a:pt x="119" y="9"/>
                      <a:pt x="99" y="0"/>
                      <a:pt x="79" y="0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69"/>
              <p:cNvSpPr/>
              <p:nvPr/>
            </p:nvSpPr>
            <p:spPr>
              <a:xfrm>
                <a:off x="6486650" y="2530774"/>
                <a:ext cx="29175" cy="66438"/>
              </a:xfrm>
              <a:custGeom>
                <a:avLst/>
                <a:gdLst/>
                <a:ahLst/>
                <a:cxnLst/>
                <a:rect l="l" t="t" r="r" b="b"/>
                <a:pathLst>
                  <a:path w="404" h="920" extrusionOk="0">
                    <a:moveTo>
                      <a:pt x="309" y="1"/>
                    </a:moveTo>
                    <a:cubicBezTo>
                      <a:pt x="306" y="1"/>
                      <a:pt x="302" y="1"/>
                      <a:pt x="297" y="2"/>
                    </a:cubicBezTo>
                    <a:cubicBezTo>
                      <a:pt x="258" y="2"/>
                      <a:pt x="231" y="41"/>
                      <a:pt x="231" y="81"/>
                    </a:cubicBezTo>
                    <a:cubicBezTo>
                      <a:pt x="258" y="338"/>
                      <a:pt x="185" y="602"/>
                      <a:pt x="27" y="807"/>
                    </a:cubicBezTo>
                    <a:cubicBezTo>
                      <a:pt x="0" y="840"/>
                      <a:pt x="7" y="886"/>
                      <a:pt x="40" y="906"/>
                    </a:cubicBezTo>
                    <a:cubicBezTo>
                      <a:pt x="53" y="919"/>
                      <a:pt x="66" y="919"/>
                      <a:pt x="86" y="919"/>
                    </a:cubicBezTo>
                    <a:cubicBezTo>
                      <a:pt x="106" y="919"/>
                      <a:pt x="126" y="913"/>
                      <a:pt x="139" y="893"/>
                    </a:cubicBezTo>
                    <a:cubicBezTo>
                      <a:pt x="324" y="662"/>
                      <a:pt x="403" y="358"/>
                      <a:pt x="377" y="61"/>
                    </a:cubicBezTo>
                    <a:cubicBezTo>
                      <a:pt x="371" y="26"/>
                      <a:pt x="344" y="1"/>
                      <a:pt x="309" y="1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69"/>
              <p:cNvSpPr/>
              <p:nvPr/>
            </p:nvSpPr>
            <p:spPr>
              <a:xfrm>
                <a:off x="6226316" y="2627037"/>
                <a:ext cx="36252" cy="38996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40" extrusionOk="0">
                    <a:moveTo>
                      <a:pt x="260" y="0"/>
                    </a:moveTo>
                    <a:cubicBezTo>
                      <a:pt x="147" y="0"/>
                      <a:pt x="44" y="101"/>
                      <a:pt x="20" y="240"/>
                    </a:cubicBezTo>
                    <a:cubicBezTo>
                      <a:pt x="0" y="385"/>
                      <a:pt x="86" y="524"/>
                      <a:pt x="211" y="537"/>
                    </a:cubicBezTo>
                    <a:cubicBezTo>
                      <a:pt x="222" y="539"/>
                      <a:pt x="232" y="540"/>
                      <a:pt x="242" y="540"/>
                    </a:cubicBezTo>
                    <a:cubicBezTo>
                      <a:pt x="355" y="540"/>
                      <a:pt x="457" y="440"/>
                      <a:pt x="475" y="306"/>
                    </a:cubicBezTo>
                    <a:cubicBezTo>
                      <a:pt x="502" y="161"/>
                      <a:pt x="416" y="22"/>
                      <a:pt x="291" y="2"/>
                    </a:cubicBezTo>
                    <a:cubicBezTo>
                      <a:pt x="280" y="1"/>
                      <a:pt x="270" y="0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69"/>
              <p:cNvSpPr/>
              <p:nvPr/>
            </p:nvSpPr>
            <p:spPr>
              <a:xfrm>
                <a:off x="6224872" y="2618876"/>
                <a:ext cx="68749" cy="4701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651" extrusionOk="0">
                    <a:moveTo>
                      <a:pt x="332" y="0"/>
                    </a:moveTo>
                    <a:cubicBezTo>
                      <a:pt x="126" y="0"/>
                      <a:pt x="1" y="202"/>
                      <a:pt x="7" y="320"/>
                    </a:cubicBezTo>
                    <a:cubicBezTo>
                      <a:pt x="7" y="320"/>
                      <a:pt x="117" y="205"/>
                      <a:pt x="272" y="205"/>
                    </a:cubicBezTo>
                    <a:cubicBezTo>
                      <a:pt x="303" y="205"/>
                      <a:pt x="336" y="210"/>
                      <a:pt x="370" y="221"/>
                    </a:cubicBezTo>
                    <a:cubicBezTo>
                      <a:pt x="575" y="287"/>
                      <a:pt x="951" y="650"/>
                      <a:pt x="951" y="650"/>
                    </a:cubicBezTo>
                    <a:cubicBezTo>
                      <a:pt x="944" y="393"/>
                      <a:pt x="746" y="109"/>
                      <a:pt x="410" y="10"/>
                    </a:cubicBezTo>
                    <a:cubicBezTo>
                      <a:pt x="383" y="3"/>
                      <a:pt x="357" y="0"/>
                      <a:pt x="3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69"/>
              <p:cNvSpPr/>
              <p:nvPr/>
            </p:nvSpPr>
            <p:spPr>
              <a:xfrm>
                <a:off x="6073727" y="2603639"/>
                <a:ext cx="33869" cy="37119"/>
              </a:xfrm>
              <a:custGeom>
                <a:avLst/>
                <a:gdLst/>
                <a:ahLst/>
                <a:cxnLst/>
                <a:rect l="l" t="t" r="r" b="b"/>
                <a:pathLst>
                  <a:path w="469" h="514" extrusionOk="0">
                    <a:moveTo>
                      <a:pt x="242" y="0"/>
                    </a:moveTo>
                    <a:cubicBezTo>
                      <a:pt x="140" y="0"/>
                      <a:pt x="44" y="95"/>
                      <a:pt x="20" y="227"/>
                    </a:cubicBezTo>
                    <a:cubicBezTo>
                      <a:pt x="0" y="366"/>
                      <a:pt x="79" y="498"/>
                      <a:pt x="198" y="511"/>
                    </a:cubicBezTo>
                    <a:cubicBezTo>
                      <a:pt x="208" y="513"/>
                      <a:pt x="217" y="514"/>
                      <a:pt x="227" y="514"/>
                    </a:cubicBezTo>
                    <a:cubicBezTo>
                      <a:pt x="329" y="514"/>
                      <a:pt x="425" y="420"/>
                      <a:pt x="449" y="287"/>
                    </a:cubicBezTo>
                    <a:cubicBezTo>
                      <a:pt x="469" y="148"/>
                      <a:pt x="390" y="16"/>
                      <a:pt x="271" y="3"/>
                    </a:cubicBezTo>
                    <a:cubicBezTo>
                      <a:pt x="261" y="1"/>
                      <a:pt x="252" y="0"/>
                      <a:pt x="2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69"/>
              <p:cNvSpPr/>
              <p:nvPr/>
            </p:nvSpPr>
            <p:spPr>
              <a:xfrm>
                <a:off x="6070911" y="2594829"/>
                <a:ext cx="65788" cy="4434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614" extrusionOk="0">
                    <a:moveTo>
                      <a:pt x="372" y="1"/>
                    </a:moveTo>
                    <a:cubicBezTo>
                      <a:pt x="169" y="1"/>
                      <a:pt x="0" y="247"/>
                      <a:pt x="6" y="363"/>
                    </a:cubicBezTo>
                    <a:cubicBezTo>
                      <a:pt x="6" y="363"/>
                      <a:pt x="125" y="202"/>
                      <a:pt x="313" y="202"/>
                    </a:cubicBezTo>
                    <a:cubicBezTo>
                      <a:pt x="337" y="202"/>
                      <a:pt x="363" y="205"/>
                      <a:pt x="389" y="211"/>
                    </a:cubicBezTo>
                    <a:cubicBezTo>
                      <a:pt x="647" y="270"/>
                      <a:pt x="865" y="613"/>
                      <a:pt x="865" y="613"/>
                    </a:cubicBezTo>
                    <a:cubicBezTo>
                      <a:pt x="911" y="376"/>
                      <a:pt x="706" y="52"/>
                      <a:pt x="422" y="6"/>
                    </a:cubicBezTo>
                    <a:cubicBezTo>
                      <a:pt x="405" y="3"/>
                      <a:pt x="388" y="1"/>
                      <a:pt x="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69"/>
              <p:cNvSpPr/>
              <p:nvPr/>
            </p:nvSpPr>
            <p:spPr>
              <a:xfrm>
                <a:off x="6041736" y="3089212"/>
                <a:ext cx="168405" cy="66004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9140" extrusionOk="0">
                    <a:moveTo>
                      <a:pt x="1876" y="1"/>
                    </a:moveTo>
                    <a:cubicBezTo>
                      <a:pt x="1876" y="1"/>
                      <a:pt x="687" y="3269"/>
                      <a:pt x="1" y="7191"/>
                    </a:cubicBezTo>
                    <a:lnTo>
                      <a:pt x="833" y="9139"/>
                    </a:lnTo>
                    <a:lnTo>
                      <a:pt x="2332" y="7495"/>
                    </a:lnTo>
                    <a:cubicBezTo>
                      <a:pt x="2332" y="7495"/>
                      <a:pt x="2133" y="2688"/>
                      <a:pt x="2292" y="73"/>
                    </a:cubicBezTo>
                    <a:lnTo>
                      <a:pt x="187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69"/>
              <p:cNvSpPr/>
              <p:nvPr/>
            </p:nvSpPr>
            <p:spPr>
              <a:xfrm>
                <a:off x="4844925" y="2349659"/>
                <a:ext cx="444483" cy="358620"/>
              </a:xfrm>
              <a:custGeom>
                <a:avLst/>
                <a:gdLst/>
                <a:ahLst/>
                <a:cxnLst/>
                <a:rect l="l" t="t" r="r" b="b"/>
                <a:pathLst>
                  <a:path w="6155" h="4966" extrusionOk="0">
                    <a:moveTo>
                      <a:pt x="332" y="0"/>
                    </a:moveTo>
                    <a:cubicBezTo>
                      <a:pt x="294" y="0"/>
                      <a:pt x="260" y="11"/>
                      <a:pt x="231" y="34"/>
                    </a:cubicBezTo>
                    <a:cubicBezTo>
                      <a:pt x="0" y="212"/>
                      <a:pt x="819" y="971"/>
                      <a:pt x="1215" y="1288"/>
                    </a:cubicBezTo>
                    <a:cubicBezTo>
                      <a:pt x="1611" y="1612"/>
                      <a:pt x="2681" y="2298"/>
                      <a:pt x="2608" y="2655"/>
                    </a:cubicBezTo>
                    <a:cubicBezTo>
                      <a:pt x="2536" y="3005"/>
                      <a:pt x="2100" y="2932"/>
                      <a:pt x="1631" y="2965"/>
                    </a:cubicBezTo>
                    <a:cubicBezTo>
                      <a:pt x="1162" y="2998"/>
                      <a:pt x="746" y="3031"/>
                      <a:pt x="713" y="3223"/>
                    </a:cubicBezTo>
                    <a:cubicBezTo>
                      <a:pt x="674" y="3414"/>
                      <a:pt x="1057" y="3434"/>
                      <a:pt x="1909" y="3553"/>
                    </a:cubicBezTo>
                    <a:cubicBezTo>
                      <a:pt x="2754" y="3678"/>
                      <a:pt x="3104" y="3863"/>
                      <a:pt x="3619" y="4075"/>
                    </a:cubicBezTo>
                    <a:cubicBezTo>
                      <a:pt x="4127" y="4292"/>
                      <a:pt x="4979" y="4966"/>
                      <a:pt x="4979" y="4966"/>
                    </a:cubicBezTo>
                    <a:lnTo>
                      <a:pt x="6154" y="3375"/>
                    </a:lnTo>
                    <a:lnTo>
                      <a:pt x="5032" y="2714"/>
                    </a:lnTo>
                    <a:cubicBezTo>
                      <a:pt x="4603" y="2444"/>
                      <a:pt x="3639" y="1321"/>
                      <a:pt x="3394" y="1202"/>
                    </a:cubicBezTo>
                    <a:cubicBezTo>
                      <a:pt x="3343" y="1177"/>
                      <a:pt x="3280" y="1167"/>
                      <a:pt x="3212" y="1167"/>
                    </a:cubicBezTo>
                    <a:cubicBezTo>
                      <a:pt x="2962" y="1167"/>
                      <a:pt x="2648" y="1301"/>
                      <a:pt x="2648" y="1301"/>
                    </a:cubicBezTo>
                    <a:cubicBezTo>
                      <a:pt x="2648" y="1301"/>
                      <a:pt x="2001" y="1083"/>
                      <a:pt x="1519" y="780"/>
                    </a:cubicBezTo>
                    <a:cubicBezTo>
                      <a:pt x="1097" y="519"/>
                      <a:pt x="603" y="0"/>
                      <a:pt x="332" y="0"/>
                    </a:cubicBezTo>
                    <a:close/>
                  </a:path>
                </a:pathLst>
              </a:custGeom>
              <a:solidFill>
                <a:srgbClr val="F89B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69"/>
              <p:cNvSpPr/>
              <p:nvPr/>
            </p:nvSpPr>
            <p:spPr>
              <a:xfrm>
                <a:off x="5149093" y="2553233"/>
                <a:ext cx="170788" cy="192236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2662" extrusionOk="0">
                    <a:moveTo>
                      <a:pt x="1361" y="1"/>
                    </a:moveTo>
                    <a:cubicBezTo>
                      <a:pt x="384" y="503"/>
                      <a:pt x="1" y="1797"/>
                      <a:pt x="1" y="1797"/>
                    </a:cubicBezTo>
                    <a:lnTo>
                      <a:pt x="760" y="2662"/>
                    </a:lnTo>
                    <a:lnTo>
                      <a:pt x="2365" y="556"/>
                    </a:lnTo>
                    <a:lnTo>
                      <a:pt x="13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69"/>
              <p:cNvSpPr/>
              <p:nvPr/>
            </p:nvSpPr>
            <p:spPr>
              <a:xfrm>
                <a:off x="5203037" y="2593023"/>
                <a:ext cx="836900" cy="649357"/>
              </a:xfrm>
              <a:custGeom>
                <a:avLst/>
                <a:gdLst/>
                <a:ahLst/>
                <a:cxnLst/>
                <a:rect l="l" t="t" r="r" b="b"/>
                <a:pathLst>
                  <a:path w="11589" h="8992" extrusionOk="0">
                    <a:moveTo>
                      <a:pt x="1696" y="1"/>
                    </a:moveTo>
                    <a:cubicBezTo>
                      <a:pt x="1669" y="1"/>
                      <a:pt x="1643" y="2"/>
                      <a:pt x="1618" y="5"/>
                    </a:cubicBezTo>
                    <a:cubicBezTo>
                      <a:pt x="865" y="84"/>
                      <a:pt x="0" y="1609"/>
                      <a:pt x="13" y="2111"/>
                    </a:cubicBezTo>
                    <a:cubicBezTo>
                      <a:pt x="33" y="2718"/>
                      <a:pt x="1770" y="4389"/>
                      <a:pt x="4609" y="6324"/>
                    </a:cubicBezTo>
                    <a:cubicBezTo>
                      <a:pt x="7514" y="8298"/>
                      <a:pt x="9872" y="8991"/>
                      <a:pt x="9872" y="8991"/>
                    </a:cubicBezTo>
                    <a:lnTo>
                      <a:pt x="11588" y="4712"/>
                    </a:lnTo>
                    <a:cubicBezTo>
                      <a:pt x="11588" y="4712"/>
                      <a:pt x="9026" y="3616"/>
                      <a:pt x="6280" y="2098"/>
                    </a:cubicBezTo>
                    <a:cubicBezTo>
                      <a:pt x="3651" y="638"/>
                      <a:pt x="2310" y="1"/>
                      <a:pt x="16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69"/>
              <p:cNvSpPr/>
              <p:nvPr/>
            </p:nvSpPr>
            <p:spPr>
              <a:xfrm>
                <a:off x="6470401" y="3837214"/>
                <a:ext cx="222928" cy="171799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379" extrusionOk="0">
                    <a:moveTo>
                      <a:pt x="1960" y="0"/>
                    </a:moveTo>
                    <a:cubicBezTo>
                      <a:pt x="1942" y="0"/>
                      <a:pt x="1925" y="3"/>
                      <a:pt x="1909" y="9"/>
                    </a:cubicBezTo>
                    <a:cubicBezTo>
                      <a:pt x="1500" y="174"/>
                      <a:pt x="971" y="55"/>
                      <a:pt x="688" y="221"/>
                    </a:cubicBezTo>
                    <a:cubicBezTo>
                      <a:pt x="496" y="326"/>
                      <a:pt x="417" y="769"/>
                      <a:pt x="417" y="769"/>
                    </a:cubicBezTo>
                    <a:cubicBezTo>
                      <a:pt x="417" y="769"/>
                      <a:pt x="1" y="993"/>
                      <a:pt x="14" y="1211"/>
                    </a:cubicBezTo>
                    <a:cubicBezTo>
                      <a:pt x="27" y="1429"/>
                      <a:pt x="225" y="1521"/>
                      <a:pt x="225" y="1521"/>
                    </a:cubicBezTo>
                    <a:cubicBezTo>
                      <a:pt x="225" y="1521"/>
                      <a:pt x="139" y="1713"/>
                      <a:pt x="219" y="1865"/>
                    </a:cubicBezTo>
                    <a:cubicBezTo>
                      <a:pt x="291" y="2003"/>
                      <a:pt x="595" y="2063"/>
                      <a:pt x="595" y="2063"/>
                    </a:cubicBezTo>
                    <a:cubicBezTo>
                      <a:pt x="595" y="2063"/>
                      <a:pt x="615" y="2261"/>
                      <a:pt x="813" y="2360"/>
                    </a:cubicBezTo>
                    <a:cubicBezTo>
                      <a:pt x="835" y="2372"/>
                      <a:pt x="870" y="2378"/>
                      <a:pt x="913" y="2378"/>
                    </a:cubicBezTo>
                    <a:cubicBezTo>
                      <a:pt x="1099" y="2378"/>
                      <a:pt x="1452" y="2271"/>
                      <a:pt x="1757" y="2116"/>
                    </a:cubicBezTo>
                    <a:cubicBezTo>
                      <a:pt x="2193" y="1884"/>
                      <a:pt x="2569" y="1554"/>
                      <a:pt x="2741" y="1416"/>
                    </a:cubicBezTo>
                    <a:cubicBezTo>
                      <a:pt x="3087" y="1127"/>
                      <a:pt x="2314" y="0"/>
                      <a:pt x="1960" y="0"/>
                    </a:cubicBezTo>
                    <a:close/>
                  </a:path>
                </a:pathLst>
              </a:custGeom>
              <a:solidFill>
                <a:srgbClr val="F89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69"/>
              <p:cNvSpPr/>
              <p:nvPr/>
            </p:nvSpPr>
            <p:spPr>
              <a:xfrm>
                <a:off x="6481378" y="3931960"/>
                <a:ext cx="31558" cy="19931"/>
              </a:xfrm>
              <a:custGeom>
                <a:avLst/>
                <a:gdLst/>
                <a:ahLst/>
                <a:cxnLst/>
                <a:rect l="l" t="t" r="r" b="b"/>
                <a:pathLst>
                  <a:path w="437" h="276" extrusionOk="0">
                    <a:moveTo>
                      <a:pt x="360" y="0"/>
                    </a:moveTo>
                    <a:cubicBezTo>
                      <a:pt x="347" y="0"/>
                      <a:pt x="334" y="4"/>
                      <a:pt x="324" y="11"/>
                    </a:cubicBezTo>
                    <a:cubicBezTo>
                      <a:pt x="232" y="77"/>
                      <a:pt x="53" y="143"/>
                      <a:pt x="53" y="143"/>
                    </a:cubicBezTo>
                    <a:cubicBezTo>
                      <a:pt x="20" y="156"/>
                      <a:pt x="1" y="196"/>
                      <a:pt x="14" y="229"/>
                    </a:cubicBezTo>
                    <a:cubicBezTo>
                      <a:pt x="27" y="256"/>
                      <a:pt x="47" y="275"/>
                      <a:pt x="73" y="275"/>
                    </a:cubicBezTo>
                    <a:cubicBezTo>
                      <a:pt x="87" y="275"/>
                      <a:pt x="93" y="275"/>
                      <a:pt x="100" y="269"/>
                    </a:cubicBezTo>
                    <a:cubicBezTo>
                      <a:pt x="106" y="269"/>
                      <a:pt x="291" y="196"/>
                      <a:pt x="397" y="123"/>
                    </a:cubicBezTo>
                    <a:cubicBezTo>
                      <a:pt x="430" y="97"/>
                      <a:pt x="436" y="57"/>
                      <a:pt x="417" y="31"/>
                    </a:cubicBezTo>
                    <a:cubicBezTo>
                      <a:pt x="404" y="10"/>
                      <a:pt x="382" y="0"/>
                      <a:pt x="360" y="0"/>
                    </a:cubicBezTo>
                    <a:close/>
                  </a:path>
                </a:pathLst>
              </a:custGeom>
              <a:solidFill>
                <a:srgbClr val="E66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69"/>
              <p:cNvSpPr/>
              <p:nvPr/>
            </p:nvSpPr>
            <p:spPr>
              <a:xfrm>
                <a:off x="6508097" y="3971967"/>
                <a:ext cx="33002" cy="18993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63" extrusionOk="0">
                    <a:moveTo>
                      <a:pt x="382" y="1"/>
                    </a:moveTo>
                    <a:cubicBezTo>
                      <a:pt x="369" y="1"/>
                      <a:pt x="356" y="4"/>
                      <a:pt x="344" y="12"/>
                    </a:cubicBezTo>
                    <a:cubicBezTo>
                      <a:pt x="225" y="91"/>
                      <a:pt x="60" y="131"/>
                      <a:pt x="60" y="131"/>
                    </a:cubicBezTo>
                    <a:cubicBezTo>
                      <a:pt x="20" y="144"/>
                      <a:pt x="0" y="177"/>
                      <a:pt x="7" y="217"/>
                    </a:cubicBezTo>
                    <a:cubicBezTo>
                      <a:pt x="20" y="243"/>
                      <a:pt x="47" y="263"/>
                      <a:pt x="73" y="263"/>
                    </a:cubicBezTo>
                    <a:lnTo>
                      <a:pt x="93" y="263"/>
                    </a:lnTo>
                    <a:cubicBezTo>
                      <a:pt x="99" y="263"/>
                      <a:pt x="278" y="210"/>
                      <a:pt x="416" y="118"/>
                    </a:cubicBezTo>
                    <a:cubicBezTo>
                      <a:pt x="449" y="98"/>
                      <a:pt x="456" y="58"/>
                      <a:pt x="436" y="32"/>
                    </a:cubicBezTo>
                    <a:cubicBezTo>
                      <a:pt x="424" y="11"/>
                      <a:pt x="404" y="1"/>
                      <a:pt x="382" y="1"/>
                    </a:cubicBezTo>
                    <a:close/>
                  </a:path>
                </a:pathLst>
              </a:custGeom>
              <a:solidFill>
                <a:srgbClr val="E66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69"/>
              <p:cNvSpPr/>
              <p:nvPr/>
            </p:nvSpPr>
            <p:spPr>
              <a:xfrm>
                <a:off x="6608259" y="3762038"/>
                <a:ext cx="182632" cy="177432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457" extrusionOk="0">
                    <a:moveTo>
                      <a:pt x="858" y="0"/>
                    </a:moveTo>
                    <a:cubicBezTo>
                      <a:pt x="858" y="0"/>
                      <a:pt x="317" y="905"/>
                      <a:pt x="0" y="1050"/>
                    </a:cubicBezTo>
                    <a:lnTo>
                      <a:pt x="832" y="2457"/>
                    </a:lnTo>
                    <a:cubicBezTo>
                      <a:pt x="1829" y="1915"/>
                      <a:pt x="2529" y="1222"/>
                      <a:pt x="2529" y="122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F89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69"/>
              <p:cNvSpPr/>
              <p:nvPr/>
            </p:nvSpPr>
            <p:spPr>
              <a:xfrm>
                <a:off x="6621113" y="3757272"/>
                <a:ext cx="161689" cy="157862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186" extrusionOk="0">
                    <a:moveTo>
                      <a:pt x="740" y="0"/>
                    </a:moveTo>
                    <a:lnTo>
                      <a:pt x="0" y="806"/>
                    </a:lnTo>
                    <a:cubicBezTo>
                      <a:pt x="0" y="806"/>
                      <a:pt x="311" y="1829"/>
                      <a:pt x="1354" y="2186"/>
                    </a:cubicBezTo>
                    <a:lnTo>
                      <a:pt x="2239" y="1611"/>
                    </a:lnTo>
                    <a:lnTo>
                      <a:pt x="7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69"/>
              <p:cNvSpPr/>
              <p:nvPr/>
            </p:nvSpPr>
            <p:spPr>
              <a:xfrm>
                <a:off x="6465202" y="3090656"/>
                <a:ext cx="696080" cy="786638"/>
              </a:xfrm>
              <a:custGeom>
                <a:avLst/>
                <a:gdLst/>
                <a:ahLst/>
                <a:cxnLst/>
                <a:rect l="l" t="t" r="r" b="b"/>
                <a:pathLst>
                  <a:path w="9639" h="10893" extrusionOk="0">
                    <a:moveTo>
                      <a:pt x="2212" y="0"/>
                    </a:moveTo>
                    <a:cubicBezTo>
                      <a:pt x="112" y="278"/>
                      <a:pt x="0" y="4240"/>
                      <a:pt x="687" y="4847"/>
                    </a:cubicBezTo>
                    <a:cubicBezTo>
                      <a:pt x="1367" y="5454"/>
                      <a:pt x="4695" y="6379"/>
                      <a:pt x="4695" y="6379"/>
                    </a:cubicBezTo>
                    <a:cubicBezTo>
                      <a:pt x="4695" y="6379"/>
                      <a:pt x="2509" y="8875"/>
                      <a:pt x="2575" y="9462"/>
                    </a:cubicBezTo>
                    <a:cubicBezTo>
                      <a:pt x="2635" y="10011"/>
                      <a:pt x="3321" y="10783"/>
                      <a:pt x="4279" y="10889"/>
                    </a:cubicBezTo>
                    <a:cubicBezTo>
                      <a:pt x="4304" y="10892"/>
                      <a:pt x="4331" y="10893"/>
                      <a:pt x="4359" y="10893"/>
                    </a:cubicBezTo>
                    <a:cubicBezTo>
                      <a:pt x="5688" y="10893"/>
                      <a:pt x="9638" y="7702"/>
                      <a:pt x="9535" y="5936"/>
                    </a:cubicBezTo>
                    <a:cubicBezTo>
                      <a:pt x="9423" y="4121"/>
                      <a:pt x="5349" y="1447"/>
                      <a:pt x="2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69"/>
              <p:cNvSpPr/>
              <p:nvPr/>
            </p:nvSpPr>
            <p:spPr>
              <a:xfrm>
                <a:off x="6468018" y="3421401"/>
                <a:ext cx="342444" cy="461815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6395" extrusionOk="0">
                    <a:moveTo>
                      <a:pt x="100" y="0"/>
                    </a:moveTo>
                    <a:cubicBezTo>
                      <a:pt x="70" y="0"/>
                      <a:pt x="39" y="15"/>
                      <a:pt x="21" y="43"/>
                    </a:cubicBezTo>
                    <a:cubicBezTo>
                      <a:pt x="1" y="82"/>
                      <a:pt x="14" y="135"/>
                      <a:pt x="54" y="155"/>
                    </a:cubicBezTo>
                    <a:cubicBezTo>
                      <a:pt x="1143" y="782"/>
                      <a:pt x="3890" y="1647"/>
                      <a:pt x="4511" y="1839"/>
                    </a:cubicBezTo>
                    <a:cubicBezTo>
                      <a:pt x="4068" y="2347"/>
                      <a:pt x="2391" y="4334"/>
                      <a:pt x="2450" y="4889"/>
                    </a:cubicBezTo>
                    <a:cubicBezTo>
                      <a:pt x="2517" y="5516"/>
                      <a:pt x="3269" y="6289"/>
                      <a:pt x="4233" y="6395"/>
                    </a:cubicBezTo>
                    <a:lnTo>
                      <a:pt x="4240" y="6395"/>
                    </a:lnTo>
                    <a:cubicBezTo>
                      <a:pt x="4280" y="6395"/>
                      <a:pt x="4319" y="6362"/>
                      <a:pt x="4319" y="6322"/>
                    </a:cubicBezTo>
                    <a:cubicBezTo>
                      <a:pt x="4326" y="6276"/>
                      <a:pt x="4293" y="6236"/>
                      <a:pt x="4246" y="6229"/>
                    </a:cubicBezTo>
                    <a:cubicBezTo>
                      <a:pt x="3315" y="6124"/>
                      <a:pt x="2668" y="5371"/>
                      <a:pt x="2616" y="4869"/>
                    </a:cubicBezTo>
                    <a:cubicBezTo>
                      <a:pt x="2576" y="4466"/>
                      <a:pt x="3850" y="2849"/>
                      <a:pt x="4715" y="1852"/>
                    </a:cubicBezTo>
                    <a:cubicBezTo>
                      <a:pt x="4735" y="1832"/>
                      <a:pt x="4742" y="1805"/>
                      <a:pt x="4735" y="1779"/>
                    </a:cubicBezTo>
                    <a:cubicBezTo>
                      <a:pt x="4722" y="1746"/>
                      <a:pt x="4702" y="1726"/>
                      <a:pt x="4676" y="1720"/>
                    </a:cubicBezTo>
                    <a:cubicBezTo>
                      <a:pt x="4643" y="1706"/>
                      <a:pt x="1328" y="696"/>
                      <a:pt x="139" y="9"/>
                    </a:cubicBezTo>
                    <a:cubicBezTo>
                      <a:pt x="127" y="3"/>
                      <a:pt x="114" y="0"/>
                      <a:pt x="1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69"/>
              <p:cNvSpPr/>
              <p:nvPr/>
            </p:nvSpPr>
            <p:spPr>
              <a:xfrm>
                <a:off x="6481883" y="3474406"/>
                <a:ext cx="113522" cy="16393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27" extrusionOk="0">
                    <a:moveTo>
                      <a:pt x="1478" y="1"/>
                    </a:moveTo>
                    <a:cubicBezTo>
                      <a:pt x="1474" y="1"/>
                      <a:pt x="1470" y="1"/>
                      <a:pt x="1466" y="2"/>
                    </a:cubicBezTo>
                    <a:cubicBezTo>
                      <a:pt x="1187" y="48"/>
                      <a:pt x="892" y="61"/>
                      <a:pt x="648" y="61"/>
                    </a:cubicBezTo>
                    <a:cubicBezTo>
                      <a:pt x="330" y="61"/>
                      <a:pt x="96" y="39"/>
                      <a:pt x="93" y="35"/>
                    </a:cubicBezTo>
                    <a:cubicBezTo>
                      <a:pt x="46" y="35"/>
                      <a:pt x="7" y="68"/>
                      <a:pt x="7" y="114"/>
                    </a:cubicBezTo>
                    <a:cubicBezTo>
                      <a:pt x="0" y="160"/>
                      <a:pt x="33" y="200"/>
                      <a:pt x="80" y="200"/>
                    </a:cubicBezTo>
                    <a:cubicBezTo>
                      <a:pt x="93" y="207"/>
                      <a:pt x="330" y="226"/>
                      <a:pt x="654" y="226"/>
                    </a:cubicBezTo>
                    <a:cubicBezTo>
                      <a:pt x="905" y="226"/>
                      <a:pt x="1202" y="213"/>
                      <a:pt x="1493" y="167"/>
                    </a:cubicBezTo>
                    <a:cubicBezTo>
                      <a:pt x="1539" y="160"/>
                      <a:pt x="1572" y="114"/>
                      <a:pt x="1565" y="68"/>
                    </a:cubicBezTo>
                    <a:cubicBezTo>
                      <a:pt x="1553" y="32"/>
                      <a:pt x="1519" y="1"/>
                      <a:pt x="1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69"/>
              <p:cNvSpPr/>
              <p:nvPr/>
            </p:nvSpPr>
            <p:spPr>
              <a:xfrm>
                <a:off x="7090796" y="3485455"/>
                <a:ext cx="34374" cy="85936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190" extrusionOk="0">
                    <a:moveTo>
                      <a:pt x="191" y="0"/>
                    </a:moveTo>
                    <a:cubicBezTo>
                      <a:pt x="175" y="0"/>
                      <a:pt x="160" y="5"/>
                      <a:pt x="146" y="14"/>
                    </a:cubicBezTo>
                    <a:cubicBezTo>
                      <a:pt x="106" y="40"/>
                      <a:pt x="99" y="87"/>
                      <a:pt x="119" y="126"/>
                    </a:cubicBezTo>
                    <a:cubicBezTo>
                      <a:pt x="297" y="410"/>
                      <a:pt x="258" y="806"/>
                      <a:pt x="33" y="1051"/>
                    </a:cubicBezTo>
                    <a:cubicBezTo>
                      <a:pt x="0" y="1084"/>
                      <a:pt x="0" y="1136"/>
                      <a:pt x="40" y="1169"/>
                    </a:cubicBezTo>
                    <a:cubicBezTo>
                      <a:pt x="53" y="1183"/>
                      <a:pt x="73" y="1189"/>
                      <a:pt x="93" y="1189"/>
                    </a:cubicBezTo>
                    <a:cubicBezTo>
                      <a:pt x="113" y="1189"/>
                      <a:pt x="139" y="1176"/>
                      <a:pt x="152" y="1163"/>
                    </a:cubicBezTo>
                    <a:cubicBezTo>
                      <a:pt x="429" y="866"/>
                      <a:pt x="476" y="384"/>
                      <a:pt x="258" y="40"/>
                    </a:cubicBezTo>
                    <a:cubicBezTo>
                      <a:pt x="245" y="15"/>
                      <a:pt x="218" y="0"/>
                      <a:pt x="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69"/>
              <p:cNvSpPr/>
              <p:nvPr/>
            </p:nvSpPr>
            <p:spPr>
              <a:xfrm>
                <a:off x="6061306" y="3317122"/>
                <a:ext cx="148835" cy="380573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5270" extrusionOk="0">
                    <a:moveTo>
                      <a:pt x="634" y="1"/>
                    </a:moveTo>
                    <a:cubicBezTo>
                      <a:pt x="423" y="787"/>
                      <a:pt x="199" y="1685"/>
                      <a:pt x="0" y="2649"/>
                    </a:cubicBezTo>
                    <a:lnTo>
                      <a:pt x="1209" y="5270"/>
                    </a:lnTo>
                    <a:lnTo>
                      <a:pt x="2061" y="4339"/>
                    </a:lnTo>
                    <a:cubicBezTo>
                      <a:pt x="2061" y="4339"/>
                      <a:pt x="2034" y="3798"/>
                      <a:pt x="2014" y="2985"/>
                    </a:cubicBezTo>
                    <a:lnTo>
                      <a:pt x="6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69"/>
              <p:cNvSpPr/>
              <p:nvPr/>
            </p:nvSpPr>
            <p:spPr>
              <a:xfrm>
                <a:off x="6138070" y="3089212"/>
                <a:ext cx="69182" cy="259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3600" extrusionOk="0">
                    <a:moveTo>
                      <a:pt x="542" y="1"/>
                    </a:moveTo>
                    <a:cubicBezTo>
                      <a:pt x="542" y="1"/>
                      <a:pt x="317" y="628"/>
                      <a:pt x="1" y="1658"/>
                    </a:cubicBezTo>
                    <a:lnTo>
                      <a:pt x="899" y="3599"/>
                    </a:lnTo>
                    <a:cubicBezTo>
                      <a:pt x="892" y="2364"/>
                      <a:pt x="899" y="1064"/>
                      <a:pt x="958" y="73"/>
                    </a:cubicBezTo>
                    <a:lnTo>
                      <a:pt x="54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69"/>
              <p:cNvSpPr/>
              <p:nvPr/>
            </p:nvSpPr>
            <p:spPr>
              <a:xfrm>
                <a:off x="5827692" y="3095711"/>
                <a:ext cx="76331" cy="79942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1070" extrusionOk="0">
                    <a:moveTo>
                      <a:pt x="963" y="0"/>
                    </a:moveTo>
                    <a:cubicBezTo>
                      <a:pt x="924" y="0"/>
                      <a:pt x="890" y="29"/>
                      <a:pt x="885" y="63"/>
                    </a:cubicBezTo>
                    <a:lnTo>
                      <a:pt x="865" y="168"/>
                    </a:lnTo>
                    <a:cubicBezTo>
                      <a:pt x="654" y="1218"/>
                      <a:pt x="436" y="2308"/>
                      <a:pt x="277" y="3965"/>
                    </a:cubicBezTo>
                    <a:cubicBezTo>
                      <a:pt x="99" y="5820"/>
                      <a:pt x="0" y="10449"/>
                      <a:pt x="284" y="11023"/>
                    </a:cubicBezTo>
                    <a:cubicBezTo>
                      <a:pt x="304" y="11050"/>
                      <a:pt x="330" y="11070"/>
                      <a:pt x="363" y="11070"/>
                    </a:cubicBezTo>
                    <a:cubicBezTo>
                      <a:pt x="370" y="11070"/>
                      <a:pt x="383" y="11063"/>
                      <a:pt x="396" y="11063"/>
                    </a:cubicBezTo>
                    <a:cubicBezTo>
                      <a:pt x="436" y="11037"/>
                      <a:pt x="456" y="10990"/>
                      <a:pt x="436" y="10951"/>
                    </a:cubicBezTo>
                    <a:cubicBezTo>
                      <a:pt x="178" y="10436"/>
                      <a:pt x="251" y="5966"/>
                      <a:pt x="442" y="3978"/>
                    </a:cubicBezTo>
                    <a:cubicBezTo>
                      <a:pt x="601" y="2327"/>
                      <a:pt x="806" y="1297"/>
                      <a:pt x="1023" y="201"/>
                    </a:cubicBezTo>
                    <a:lnTo>
                      <a:pt x="1043" y="96"/>
                    </a:lnTo>
                    <a:cubicBezTo>
                      <a:pt x="1056" y="56"/>
                      <a:pt x="1023" y="10"/>
                      <a:pt x="984" y="3"/>
                    </a:cubicBezTo>
                    <a:cubicBezTo>
                      <a:pt x="977" y="1"/>
                      <a:pt x="970" y="0"/>
                      <a:pt x="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69"/>
              <p:cNvSpPr/>
              <p:nvPr/>
            </p:nvSpPr>
            <p:spPr>
              <a:xfrm>
                <a:off x="5843363" y="3119542"/>
                <a:ext cx="34447" cy="109911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522" extrusionOk="0">
                    <a:moveTo>
                      <a:pt x="94" y="0"/>
                    </a:moveTo>
                    <a:cubicBezTo>
                      <a:pt x="87" y="0"/>
                      <a:pt x="81" y="1"/>
                      <a:pt x="74" y="3"/>
                    </a:cubicBezTo>
                    <a:cubicBezTo>
                      <a:pt x="34" y="10"/>
                      <a:pt x="1" y="49"/>
                      <a:pt x="8" y="96"/>
                    </a:cubicBezTo>
                    <a:cubicBezTo>
                      <a:pt x="14" y="135"/>
                      <a:pt x="159" y="1099"/>
                      <a:pt x="305" y="1469"/>
                    </a:cubicBezTo>
                    <a:cubicBezTo>
                      <a:pt x="318" y="1502"/>
                      <a:pt x="351" y="1522"/>
                      <a:pt x="384" y="1522"/>
                    </a:cubicBezTo>
                    <a:cubicBezTo>
                      <a:pt x="390" y="1522"/>
                      <a:pt x="404" y="1522"/>
                      <a:pt x="410" y="1515"/>
                    </a:cubicBezTo>
                    <a:cubicBezTo>
                      <a:pt x="457" y="1502"/>
                      <a:pt x="476" y="1449"/>
                      <a:pt x="457" y="1410"/>
                    </a:cubicBezTo>
                    <a:cubicBezTo>
                      <a:pt x="318" y="1053"/>
                      <a:pt x="173" y="82"/>
                      <a:pt x="173" y="69"/>
                    </a:cubicBezTo>
                    <a:cubicBezTo>
                      <a:pt x="167" y="30"/>
                      <a:pt x="133" y="0"/>
                      <a:pt x="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69"/>
              <p:cNvSpPr/>
              <p:nvPr/>
            </p:nvSpPr>
            <p:spPr>
              <a:xfrm>
                <a:off x="5194443" y="2587102"/>
                <a:ext cx="683371" cy="642352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8895" extrusionOk="0">
                    <a:moveTo>
                      <a:pt x="1730" y="1"/>
                    </a:moveTo>
                    <a:cubicBezTo>
                      <a:pt x="958" y="80"/>
                      <a:pt x="0" y="1335"/>
                      <a:pt x="46" y="2193"/>
                    </a:cubicBezTo>
                    <a:cubicBezTo>
                      <a:pt x="66" y="2880"/>
                      <a:pt x="1928" y="4596"/>
                      <a:pt x="4682" y="6472"/>
                    </a:cubicBezTo>
                    <a:cubicBezTo>
                      <a:pt x="6914" y="7990"/>
                      <a:pt x="8736" y="8670"/>
                      <a:pt x="9337" y="8888"/>
                    </a:cubicBezTo>
                    <a:cubicBezTo>
                      <a:pt x="9350" y="8895"/>
                      <a:pt x="9357" y="8895"/>
                      <a:pt x="9370" y="8895"/>
                    </a:cubicBezTo>
                    <a:cubicBezTo>
                      <a:pt x="9403" y="8895"/>
                      <a:pt x="9429" y="8875"/>
                      <a:pt x="9443" y="8842"/>
                    </a:cubicBezTo>
                    <a:cubicBezTo>
                      <a:pt x="9462" y="8796"/>
                      <a:pt x="9436" y="8750"/>
                      <a:pt x="9396" y="8736"/>
                    </a:cubicBezTo>
                    <a:cubicBezTo>
                      <a:pt x="8802" y="8512"/>
                      <a:pt x="6993" y="7845"/>
                      <a:pt x="4774" y="6333"/>
                    </a:cubicBezTo>
                    <a:cubicBezTo>
                      <a:pt x="1803" y="4312"/>
                      <a:pt x="231" y="2715"/>
                      <a:pt x="212" y="2186"/>
                    </a:cubicBezTo>
                    <a:cubicBezTo>
                      <a:pt x="172" y="1407"/>
                      <a:pt x="1057" y="238"/>
                      <a:pt x="1750" y="166"/>
                    </a:cubicBezTo>
                    <a:cubicBezTo>
                      <a:pt x="1790" y="166"/>
                      <a:pt x="1823" y="126"/>
                      <a:pt x="1823" y="80"/>
                    </a:cubicBezTo>
                    <a:cubicBezTo>
                      <a:pt x="1816" y="34"/>
                      <a:pt x="1776" y="1"/>
                      <a:pt x="1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69"/>
              <p:cNvSpPr/>
              <p:nvPr/>
            </p:nvSpPr>
            <p:spPr>
              <a:xfrm>
                <a:off x="5142449" y="2676865"/>
                <a:ext cx="64921" cy="66727"/>
              </a:xfrm>
              <a:custGeom>
                <a:avLst/>
                <a:gdLst/>
                <a:ahLst/>
                <a:cxnLst/>
                <a:rect l="l" t="t" r="r" b="b"/>
                <a:pathLst>
                  <a:path w="899" h="924" extrusionOk="0">
                    <a:moveTo>
                      <a:pt x="96" y="1"/>
                    </a:moveTo>
                    <a:cubicBezTo>
                      <a:pt x="76" y="1"/>
                      <a:pt x="57" y="9"/>
                      <a:pt x="40" y="26"/>
                    </a:cubicBezTo>
                    <a:cubicBezTo>
                      <a:pt x="7" y="59"/>
                      <a:pt x="1" y="111"/>
                      <a:pt x="34" y="144"/>
                    </a:cubicBezTo>
                    <a:lnTo>
                      <a:pt x="747" y="897"/>
                    </a:lnTo>
                    <a:cubicBezTo>
                      <a:pt x="760" y="910"/>
                      <a:pt x="786" y="924"/>
                      <a:pt x="806" y="924"/>
                    </a:cubicBezTo>
                    <a:cubicBezTo>
                      <a:pt x="826" y="924"/>
                      <a:pt x="846" y="910"/>
                      <a:pt x="866" y="897"/>
                    </a:cubicBezTo>
                    <a:cubicBezTo>
                      <a:pt x="899" y="864"/>
                      <a:pt x="899" y="811"/>
                      <a:pt x="866" y="778"/>
                    </a:cubicBezTo>
                    <a:lnTo>
                      <a:pt x="152" y="26"/>
                    </a:lnTo>
                    <a:cubicBezTo>
                      <a:pt x="136" y="9"/>
                      <a:pt x="116" y="1"/>
                      <a:pt x="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69"/>
              <p:cNvSpPr/>
              <p:nvPr/>
            </p:nvSpPr>
            <p:spPr>
              <a:xfrm>
                <a:off x="6429889" y="3794752"/>
                <a:ext cx="56833" cy="184293"/>
              </a:xfrm>
              <a:custGeom>
                <a:avLst/>
                <a:gdLst/>
                <a:ahLst/>
                <a:cxnLst/>
                <a:rect l="l" t="t" r="r" b="b"/>
                <a:pathLst>
                  <a:path w="787" h="2552" extrusionOk="0">
                    <a:moveTo>
                      <a:pt x="695" y="0"/>
                    </a:moveTo>
                    <a:cubicBezTo>
                      <a:pt x="669" y="0"/>
                      <a:pt x="644" y="12"/>
                      <a:pt x="628" y="36"/>
                    </a:cubicBezTo>
                    <a:cubicBezTo>
                      <a:pt x="113" y="736"/>
                      <a:pt x="1" y="1700"/>
                      <a:pt x="337" y="2499"/>
                    </a:cubicBezTo>
                    <a:cubicBezTo>
                      <a:pt x="351" y="2532"/>
                      <a:pt x="384" y="2552"/>
                      <a:pt x="410" y="2552"/>
                    </a:cubicBezTo>
                    <a:cubicBezTo>
                      <a:pt x="423" y="2552"/>
                      <a:pt x="436" y="2545"/>
                      <a:pt x="443" y="2545"/>
                    </a:cubicBezTo>
                    <a:cubicBezTo>
                      <a:pt x="489" y="2525"/>
                      <a:pt x="509" y="2479"/>
                      <a:pt x="489" y="2433"/>
                    </a:cubicBezTo>
                    <a:cubicBezTo>
                      <a:pt x="172" y="1687"/>
                      <a:pt x="284" y="789"/>
                      <a:pt x="760" y="135"/>
                    </a:cubicBezTo>
                    <a:cubicBezTo>
                      <a:pt x="786" y="95"/>
                      <a:pt x="780" y="43"/>
                      <a:pt x="747" y="16"/>
                    </a:cubicBezTo>
                    <a:cubicBezTo>
                      <a:pt x="731" y="6"/>
                      <a:pt x="713" y="0"/>
                      <a:pt x="6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69"/>
              <p:cNvSpPr/>
              <p:nvPr/>
            </p:nvSpPr>
            <p:spPr>
              <a:xfrm>
                <a:off x="6406564" y="3898380"/>
                <a:ext cx="27225" cy="10211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414" extrusionOk="0">
                    <a:moveTo>
                      <a:pt x="106" y="1"/>
                    </a:moveTo>
                    <a:cubicBezTo>
                      <a:pt x="59" y="1"/>
                      <a:pt x="26" y="34"/>
                      <a:pt x="20" y="80"/>
                    </a:cubicBezTo>
                    <a:cubicBezTo>
                      <a:pt x="0" y="509"/>
                      <a:pt x="66" y="952"/>
                      <a:pt x="205" y="1354"/>
                    </a:cubicBezTo>
                    <a:cubicBezTo>
                      <a:pt x="218" y="1387"/>
                      <a:pt x="251" y="1414"/>
                      <a:pt x="284" y="1414"/>
                    </a:cubicBezTo>
                    <a:cubicBezTo>
                      <a:pt x="297" y="1414"/>
                      <a:pt x="304" y="1407"/>
                      <a:pt x="310" y="1407"/>
                    </a:cubicBezTo>
                    <a:cubicBezTo>
                      <a:pt x="357" y="1394"/>
                      <a:pt x="376" y="1348"/>
                      <a:pt x="363" y="1302"/>
                    </a:cubicBezTo>
                    <a:cubicBezTo>
                      <a:pt x="225" y="919"/>
                      <a:pt x="165" y="496"/>
                      <a:pt x="185" y="87"/>
                    </a:cubicBezTo>
                    <a:cubicBezTo>
                      <a:pt x="185" y="40"/>
                      <a:pt x="152" y="1"/>
                      <a:pt x="1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69"/>
              <p:cNvSpPr/>
              <p:nvPr/>
            </p:nvSpPr>
            <p:spPr>
              <a:xfrm>
                <a:off x="7924729" y="2021587"/>
                <a:ext cx="83553" cy="83553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157" extrusionOk="0">
                    <a:moveTo>
                      <a:pt x="575" y="1"/>
                    </a:moveTo>
                    <a:cubicBezTo>
                      <a:pt x="258" y="1"/>
                      <a:pt x="1" y="258"/>
                      <a:pt x="1" y="575"/>
                    </a:cubicBezTo>
                    <a:cubicBezTo>
                      <a:pt x="1" y="892"/>
                      <a:pt x="258" y="1156"/>
                      <a:pt x="575" y="1156"/>
                    </a:cubicBezTo>
                    <a:cubicBezTo>
                      <a:pt x="892" y="1156"/>
                      <a:pt x="1156" y="892"/>
                      <a:pt x="1156" y="575"/>
                    </a:cubicBezTo>
                    <a:cubicBezTo>
                      <a:pt x="1156" y="258"/>
                      <a:pt x="892" y="1"/>
                      <a:pt x="5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69"/>
              <p:cNvSpPr/>
              <p:nvPr/>
            </p:nvSpPr>
            <p:spPr>
              <a:xfrm>
                <a:off x="5397583" y="2403098"/>
                <a:ext cx="83481" cy="83481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6" extrusionOk="0">
                    <a:moveTo>
                      <a:pt x="575" y="0"/>
                    </a:moveTo>
                    <a:cubicBezTo>
                      <a:pt x="258" y="0"/>
                      <a:pt x="0" y="258"/>
                      <a:pt x="0" y="574"/>
                    </a:cubicBezTo>
                    <a:cubicBezTo>
                      <a:pt x="0" y="891"/>
                      <a:pt x="258" y="1156"/>
                      <a:pt x="575" y="1156"/>
                    </a:cubicBezTo>
                    <a:cubicBezTo>
                      <a:pt x="892" y="1156"/>
                      <a:pt x="1156" y="891"/>
                      <a:pt x="1156" y="574"/>
                    </a:cubicBezTo>
                    <a:cubicBezTo>
                      <a:pt x="1156" y="258"/>
                      <a:pt x="892" y="0"/>
                      <a:pt x="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69"/>
              <p:cNvSpPr/>
              <p:nvPr/>
            </p:nvSpPr>
            <p:spPr>
              <a:xfrm>
                <a:off x="8441135" y="2816023"/>
                <a:ext cx="83553" cy="83481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156" extrusionOk="0">
                    <a:moveTo>
                      <a:pt x="575" y="0"/>
                    </a:moveTo>
                    <a:cubicBezTo>
                      <a:pt x="258" y="0"/>
                      <a:pt x="1" y="258"/>
                      <a:pt x="1" y="581"/>
                    </a:cubicBezTo>
                    <a:cubicBezTo>
                      <a:pt x="1" y="898"/>
                      <a:pt x="258" y="1156"/>
                      <a:pt x="575" y="1156"/>
                    </a:cubicBezTo>
                    <a:cubicBezTo>
                      <a:pt x="899" y="1156"/>
                      <a:pt x="1156" y="898"/>
                      <a:pt x="1156" y="581"/>
                    </a:cubicBezTo>
                    <a:cubicBezTo>
                      <a:pt x="1156" y="258"/>
                      <a:pt x="899" y="0"/>
                      <a:pt x="5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69"/>
              <p:cNvSpPr/>
              <p:nvPr/>
            </p:nvSpPr>
            <p:spPr>
              <a:xfrm>
                <a:off x="6573451" y="1457011"/>
                <a:ext cx="83481" cy="83553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7" extrusionOk="0">
                    <a:moveTo>
                      <a:pt x="581" y="1"/>
                    </a:moveTo>
                    <a:cubicBezTo>
                      <a:pt x="258" y="1"/>
                      <a:pt x="0" y="265"/>
                      <a:pt x="0" y="582"/>
                    </a:cubicBezTo>
                    <a:cubicBezTo>
                      <a:pt x="0" y="899"/>
                      <a:pt x="258" y="1156"/>
                      <a:pt x="581" y="1156"/>
                    </a:cubicBezTo>
                    <a:cubicBezTo>
                      <a:pt x="898" y="1156"/>
                      <a:pt x="1156" y="899"/>
                      <a:pt x="1156" y="582"/>
                    </a:cubicBezTo>
                    <a:cubicBezTo>
                      <a:pt x="1156" y="265"/>
                      <a:pt x="898" y="1"/>
                      <a:pt x="5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69"/>
              <p:cNvSpPr/>
              <p:nvPr/>
            </p:nvSpPr>
            <p:spPr>
              <a:xfrm>
                <a:off x="8347689" y="1916225"/>
                <a:ext cx="55894" cy="55389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7" extrusionOk="0">
                    <a:moveTo>
                      <a:pt x="384" y="0"/>
                    </a:moveTo>
                    <a:cubicBezTo>
                      <a:pt x="172" y="0"/>
                      <a:pt x="1" y="172"/>
                      <a:pt x="1" y="383"/>
                    </a:cubicBezTo>
                    <a:cubicBezTo>
                      <a:pt x="1" y="595"/>
                      <a:pt x="172" y="766"/>
                      <a:pt x="384" y="766"/>
                    </a:cubicBezTo>
                    <a:cubicBezTo>
                      <a:pt x="602" y="766"/>
                      <a:pt x="773" y="595"/>
                      <a:pt x="773" y="383"/>
                    </a:cubicBezTo>
                    <a:cubicBezTo>
                      <a:pt x="773" y="172"/>
                      <a:pt x="602" y="0"/>
                      <a:pt x="3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69"/>
              <p:cNvSpPr/>
              <p:nvPr/>
            </p:nvSpPr>
            <p:spPr>
              <a:xfrm>
                <a:off x="7119393" y="763257"/>
                <a:ext cx="55389" cy="55894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74" extrusionOk="0">
                    <a:moveTo>
                      <a:pt x="383" y="1"/>
                    </a:moveTo>
                    <a:cubicBezTo>
                      <a:pt x="172" y="1"/>
                      <a:pt x="0" y="179"/>
                      <a:pt x="0" y="390"/>
                    </a:cubicBezTo>
                    <a:cubicBezTo>
                      <a:pt x="0" y="602"/>
                      <a:pt x="172" y="773"/>
                      <a:pt x="383" y="773"/>
                    </a:cubicBezTo>
                    <a:cubicBezTo>
                      <a:pt x="594" y="773"/>
                      <a:pt x="766" y="602"/>
                      <a:pt x="766" y="390"/>
                    </a:cubicBezTo>
                    <a:cubicBezTo>
                      <a:pt x="766" y="179"/>
                      <a:pt x="594" y="1"/>
                      <a:pt x="3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69"/>
              <p:cNvSpPr/>
              <p:nvPr/>
            </p:nvSpPr>
            <p:spPr>
              <a:xfrm>
                <a:off x="7588571" y="1534786"/>
                <a:ext cx="55894" cy="55389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7" extrusionOk="0">
                    <a:moveTo>
                      <a:pt x="390" y="0"/>
                    </a:moveTo>
                    <a:cubicBezTo>
                      <a:pt x="179" y="0"/>
                      <a:pt x="1" y="172"/>
                      <a:pt x="1" y="383"/>
                    </a:cubicBezTo>
                    <a:cubicBezTo>
                      <a:pt x="1" y="594"/>
                      <a:pt x="179" y="766"/>
                      <a:pt x="390" y="766"/>
                    </a:cubicBezTo>
                    <a:cubicBezTo>
                      <a:pt x="602" y="766"/>
                      <a:pt x="773" y="594"/>
                      <a:pt x="773" y="383"/>
                    </a:cubicBezTo>
                    <a:cubicBezTo>
                      <a:pt x="773" y="172"/>
                      <a:pt x="602" y="0"/>
                      <a:pt x="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69"/>
              <p:cNvSpPr/>
              <p:nvPr/>
            </p:nvSpPr>
            <p:spPr>
              <a:xfrm>
                <a:off x="5609749" y="3413962"/>
                <a:ext cx="55822" cy="55822"/>
              </a:xfrm>
              <a:custGeom>
                <a:avLst/>
                <a:gdLst/>
                <a:ahLst/>
                <a:cxnLst/>
                <a:rect l="l" t="t" r="r" b="b"/>
                <a:pathLst>
                  <a:path w="773" h="773" extrusionOk="0">
                    <a:moveTo>
                      <a:pt x="390" y="0"/>
                    </a:moveTo>
                    <a:cubicBezTo>
                      <a:pt x="179" y="0"/>
                      <a:pt x="0" y="179"/>
                      <a:pt x="0" y="390"/>
                    </a:cubicBezTo>
                    <a:cubicBezTo>
                      <a:pt x="0" y="601"/>
                      <a:pt x="179" y="773"/>
                      <a:pt x="390" y="773"/>
                    </a:cubicBezTo>
                    <a:cubicBezTo>
                      <a:pt x="601" y="773"/>
                      <a:pt x="773" y="601"/>
                      <a:pt x="773" y="390"/>
                    </a:cubicBezTo>
                    <a:cubicBezTo>
                      <a:pt x="773" y="179"/>
                      <a:pt x="601" y="0"/>
                      <a:pt x="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69"/>
              <p:cNvSpPr/>
              <p:nvPr/>
            </p:nvSpPr>
            <p:spPr>
              <a:xfrm>
                <a:off x="5856289" y="2539946"/>
                <a:ext cx="55822" cy="55822"/>
              </a:xfrm>
              <a:custGeom>
                <a:avLst/>
                <a:gdLst/>
                <a:ahLst/>
                <a:cxnLst/>
                <a:rect l="l" t="t" r="r" b="b"/>
                <a:pathLst>
                  <a:path w="773" h="773" extrusionOk="0">
                    <a:moveTo>
                      <a:pt x="383" y="0"/>
                    </a:moveTo>
                    <a:cubicBezTo>
                      <a:pt x="172" y="0"/>
                      <a:pt x="0" y="172"/>
                      <a:pt x="0" y="383"/>
                    </a:cubicBezTo>
                    <a:cubicBezTo>
                      <a:pt x="0" y="601"/>
                      <a:pt x="172" y="773"/>
                      <a:pt x="383" y="773"/>
                    </a:cubicBezTo>
                    <a:cubicBezTo>
                      <a:pt x="601" y="773"/>
                      <a:pt x="773" y="601"/>
                      <a:pt x="773" y="383"/>
                    </a:cubicBezTo>
                    <a:cubicBezTo>
                      <a:pt x="773" y="172"/>
                      <a:pt x="601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69"/>
              <p:cNvSpPr/>
              <p:nvPr/>
            </p:nvSpPr>
            <p:spPr>
              <a:xfrm>
                <a:off x="5296170" y="1470882"/>
                <a:ext cx="55822" cy="55822"/>
              </a:xfrm>
              <a:custGeom>
                <a:avLst/>
                <a:gdLst/>
                <a:ahLst/>
                <a:cxnLst/>
                <a:rect l="l" t="t" r="r" b="b"/>
                <a:pathLst>
                  <a:path w="773" h="773" extrusionOk="0">
                    <a:moveTo>
                      <a:pt x="383" y="0"/>
                    </a:moveTo>
                    <a:cubicBezTo>
                      <a:pt x="172" y="0"/>
                      <a:pt x="0" y="172"/>
                      <a:pt x="0" y="383"/>
                    </a:cubicBezTo>
                    <a:cubicBezTo>
                      <a:pt x="0" y="601"/>
                      <a:pt x="172" y="773"/>
                      <a:pt x="383" y="773"/>
                    </a:cubicBezTo>
                    <a:cubicBezTo>
                      <a:pt x="601" y="773"/>
                      <a:pt x="773" y="601"/>
                      <a:pt x="773" y="383"/>
                    </a:cubicBezTo>
                    <a:cubicBezTo>
                      <a:pt x="773" y="172"/>
                      <a:pt x="601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816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p38"/>
          <p:cNvSpPr txBox="1">
            <a:spLocks noGrp="1"/>
          </p:cNvSpPr>
          <p:nvPr>
            <p:ph type="title"/>
          </p:nvPr>
        </p:nvSpPr>
        <p:spPr>
          <a:xfrm flipH="1">
            <a:off x="4601318" y="2139674"/>
            <a:ext cx="3636900" cy="11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 err="1"/>
              <a:t>Bimbi</a:t>
            </a:r>
            <a:r>
              <a:rPr lang="hu-HU" sz="3600" dirty="0"/>
              <a:t> Fruzsina</a:t>
            </a:r>
            <a:br>
              <a:rPr lang="hu-HU" sz="3600" dirty="0"/>
            </a:br>
            <a:r>
              <a:rPr lang="hu-HU" sz="2400" dirty="0">
                <a:solidFill>
                  <a:srgbClr val="5F575A"/>
                </a:solidFill>
              </a:rPr>
              <a:t>jelnyelvi tolmács</a:t>
            </a:r>
            <a:endParaRPr sz="3600" dirty="0">
              <a:solidFill>
                <a:srgbClr val="5F575A"/>
              </a:solidFill>
            </a:endParaRPr>
          </a:p>
        </p:txBody>
      </p:sp>
      <p:sp>
        <p:nvSpPr>
          <p:cNvPr id="2128" name="Google Shape;2128;p38"/>
          <p:cNvSpPr txBox="1">
            <a:spLocks noGrp="1"/>
          </p:cNvSpPr>
          <p:nvPr>
            <p:ph type="subTitle" idx="1"/>
          </p:nvPr>
        </p:nvSpPr>
        <p:spPr>
          <a:xfrm flipH="1">
            <a:off x="4604025" y="3319464"/>
            <a:ext cx="4181605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Magyar </a:t>
            </a:r>
            <a:r>
              <a:rPr lang="en-US" dirty="0" err="1"/>
              <a:t>Máltai</a:t>
            </a:r>
            <a:r>
              <a:rPr lang="en-US" dirty="0"/>
              <a:t> </a:t>
            </a:r>
            <a:r>
              <a:rPr lang="en-US" dirty="0" err="1"/>
              <a:t>Szeretetszolgálat</a:t>
            </a:r>
            <a:r>
              <a:rPr lang="en-US" dirty="0"/>
              <a:t> </a:t>
            </a:r>
            <a:br>
              <a:rPr lang="hu-HU" dirty="0"/>
            </a:br>
            <a:r>
              <a:rPr lang="en-US" dirty="0" err="1"/>
              <a:t>Győr</a:t>
            </a:r>
            <a:r>
              <a:rPr lang="en-US" dirty="0"/>
              <a:t>-Moson-Sopron </a:t>
            </a:r>
            <a:r>
              <a:rPr lang="en-US" dirty="0" err="1"/>
              <a:t>megyei</a:t>
            </a:r>
            <a:br>
              <a:rPr lang="hu-HU" dirty="0"/>
            </a:br>
            <a:r>
              <a:rPr lang="en-US" dirty="0" err="1"/>
              <a:t>Jelnyelvi</a:t>
            </a:r>
            <a:r>
              <a:rPr lang="en-US" dirty="0"/>
              <a:t> </a:t>
            </a:r>
            <a:r>
              <a:rPr lang="en-US" dirty="0" err="1"/>
              <a:t>Tolmácsszolgálata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129" name="Google Shape;2129;p38"/>
          <p:cNvGrpSpPr/>
          <p:nvPr/>
        </p:nvGrpSpPr>
        <p:grpSpPr>
          <a:xfrm>
            <a:off x="898263" y="379623"/>
            <a:ext cx="3325904" cy="3869547"/>
            <a:chOff x="1001763" y="518450"/>
            <a:chExt cx="1382625" cy="1608625"/>
          </a:xfrm>
        </p:grpSpPr>
        <p:sp>
          <p:nvSpPr>
            <p:cNvPr id="2130" name="Google Shape;2130;p38"/>
            <p:cNvSpPr/>
            <p:nvPr/>
          </p:nvSpPr>
          <p:spPr>
            <a:xfrm rot="10800000" flipH="1">
              <a:off x="1066400" y="893075"/>
              <a:ext cx="1233300" cy="1233000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8"/>
            <p:cNvSpPr/>
            <p:nvPr/>
          </p:nvSpPr>
          <p:spPr>
            <a:xfrm>
              <a:off x="1522313" y="2032100"/>
              <a:ext cx="384725" cy="94975"/>
            </a:xfrm>
            <a:custGeom>
              <a:avLst/>
              <a:gdLst/>
              <a:ahLst/>
              <a:cxnLst/>
              <a:rect l="l" t="t" r="r" b="b"/>
              <a:pathLst>
                <a:path w="15389" h="3799" extrusionOk="0">
                  <a:moveTo>
                    <a:pt x="6469" y="1"/>
                  </a:moveTo>
                  <a:cubicBezTo>
                    <a:pt x="3695" y="1"/>
                    <a:pt x="1210" y="131"/>
                    <a:pt x="1022" y="588"/>
                  </a:cubicBezTo>
                  <a:cubicBezTo>
                    <a:pt x="592" y="1661"/>
                    <a:pt x="1" y="3799"/>
                    <a:pt x="1" y="3799"/>
                  </a:cubicBezTo>
                  <a:lnTo>
                    <a:pt x="15388" y="3799"/>
                  </a:lnTo>
                  <a:cubicBezTo>
                    <a:pt x="15388" y="3799"/>
                    <a:pt x="14856" y="1610"/>
                    <a:pt x="14352" y="231"/>
                  </a:cubicBezTo>
                  <a:cubicBezTo>
                    <a:pt x="14352" y="231"/>
                    <a:pt x="10155" y="1"/>
                    <a:pt x="6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8"/>
            <p:cNvSpPr/>
            <p:nvPr/>
          </p:nvSpPr>
          <p:spPr>
            <a:xfrm>
              <a:off x="2058163" y="1288350"/>
              <a:ext cx="161500" cy="159350"/>
            </a:xfrm>
            <a:custGeom>
              <a:avLst/>
              <a:gdLst/>
              <a:ahLst/>
              <a:cxnLst/>
              <a:rect l="l" t="t" r="r" b="b"/>
              <a:pathLst>
                <a:path w="6460" h="6374" extrusionOk="0">
                  <a:moveTo>
                    <a:pt x="5738" y="0"/>
                  </a:moveTo>
                  <a:cubicBezTo>
                    <a:pt x="5420" y="0"/>
                    <a:pt x="5212" y="768"/>
                    <a:pt x="5212" y="768"/>
                  </a:cubicBezTo>
                  <a:cubicBezTo>
                    <a:pt x="5212" y="768"/>
                    <a:pt x="5359" y="198"/>
                    <a:pt x="5066" y="198"/>
                  </a:cubicBezTo>
                  <a:cubicBezTo>
                    <a:pt x="5046" y="198"/>
                    <a:pt x="5025" y="200"/>
                    <a:pt x="5001" y="206"/>
                  </a:cubicBezTo>
                  <a:cubicBezTo>
                    <a:pt x="4628" y="301"/>
                    <a:pt x="4278" y="1840"/>
                    <a:pt x="3403" y="2438"/>
                  </a:cubicBezTo>
                  <a:cubicBezTo>
                    <a:pt x="2527" y="3037"/>
                    <a:pt x="1812" y="3204"/>
                    <a:pt x="1812" y="3204"/>
                  </a:cubicBezTo>
                  <a:cubicBezTo>
                    <a:pt x="1812" y="3204"/>
                    <a:pt x="2593" y="1461"/>
                    <a:pt x="2250" y="1402"/>
                  </a:cubicBezTo>
                  <a:cubicBezTo>
                    <a:pt x="2239" y="1401"/>
                    <a:pt x="2228" y="1400"/>
                    <a:pt x="2218" y="1400"/>
                  </a:cubicBezTo>
                  <a:cubicBezTo>
                    <a:pt x="1879" y="1400"/>
                    <a:pt x="1446" y="2263"/>
                    <a:pt x="944" y="2934"/>
                  </a:cubicBezTo>
                  <a:cubicBezTo>
                    <a:pt x="419" y="3628"/>
                    <a:pt x="163" y="4160"/>
                    <a:pt x="54" y="5495"/>
                  </a:cubicBezTo>
                  <a:cubicBezTo>
                    <a:pt x="1" y="6150"/>
                    <a:pt x="415" y="6373"/>
                    <a:pt x="944" y="6373"/>
                  </a:cubicBezTo>
                  <a:cubicBezTo>
                    <a:pt x="1725" y="6373"/>
                    <a:pt x="2757" y="5887"/>
                    <a:pt x="2914" y="5583"/>
                  </a:cubicBezTo>
                  <a:cubicBezTo>
                    <a:pt x="3184" y="5072"/>
                    <a:pt x="3811" y="4795"/>
                    <a:pt x="5022" y="3620"/>
                  </a:cubicBezTo>
                  <a:cubicBezTo>
                    <a:pt x="6234" y="2446"/>
                    <a:pt x="6460" y="1183"/>
                    <a:pt x="6263" y="1023"/>
                  </a:cubicBezTo>
                  <a:cubicBezTo>
                    <a:pt x="6228" y="996"/>
                    <a:pt x="6192" y="985"/>
                    <a:pt x="6157" y="985"/>
                  </a:cubicBezTo>
                  <a:cubicBezTo>
                    <a:pt x="5991" y="985"/>
                    <a:pt x="5832" y="1227"/>
                    <a:pt x="5832" y="1227"/>
                  </a:cubicBezTo>
                  <a:cubicBezTo>
                    <a:pt x="5832" y="1227"/>
                    <a:pt x="6153" y="104"/>
                    <a:pt x="5796" y="9"/>
                  </a:cubicBezTo>
                  <a:cubicBezTo>
                    <a:pt x="5776" y="3"/>
                    <a:pt x="5757" y="0"/>
                    <a:pt x="5738" y="0"/>
                  </a:cubicBezTo>
                  <a:close/>
                </a:path>
              </a:pathLst>
            </a:custGeom>
            <a:solidFill>
              <a:srgbClr val="C9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8"/>
            <p:cNvSpPr/>
            <p:nvPr/>
          </p:nvSpPr>
          <p:spPr>
            <a:xfrm>
              <a:off x="2085388" y="1397975"/>
              <a:ext cx="17175" cy="23750"/>
            </a:xfrm>
            <a:custGeom>
              <a:avLst/>
              <a:gdLst/>
              <a:ahLst/>
              <a:cxnLst/>
              <a:rect l="l" t="t" r="r" b="b"/>
              <a:pathLst>
                <a:path w="687" h="950" extrusionOk="0">
                  <a:moveTo>
                    <a:pt x="565" y="0"/>
                  </a:moveTo>
                  <a:cubicBezTo>
                    <a:pt x="542" y="0"/>
                    <a:pt x="518" y="8"/>
                    <a:pt x="497" y="23"/>
                  </a:cubicBezTo>
                  <a:cubicBezTo>
                    <a:pt x="161" y="264"/>
                    <a:pt x="23" y="789"/>
                    <a:pt x="15" y="811"/>
                  </a:cubicBezTo>
                  <a:cubicBezTo>
                    <a:pt x="1" y="870"/>
                    <a:pt x="37" y="935"/>
                    <a:pt x="96" y="950"/>
                  </a:cubicBezTo>
                  <a:lnTo>
                    <a:pt x="125" y="950"/>
                  </a:lnTo>
                  <a:cubicBezTo>
                    <a:pt x="176" y="950"/>
                    <a:pt x="220" y="921"/>
                    <a:pt x="234" y="870"/>
                  </a:cubicBezTo>
                  <a:cubicBezTo>
                    <a:pt x="234" y="862"/>
                    <a:pt x="358" y="403"/>
                    <a:pt x="628" y="198"/>
                  </a:cubicBezTo>
                  <a:cubicBezTo>
                    <a:pt x="679" y="162"/>
                    <a:pt x="687" y="96"/>
                    <a:pt x="650" y="45"/>
                  </a:cubicBezTo>
                  <a:cubicBezTo>
                    <a:pt x="629" y="15"/>
                    <a:pt x="598" y="0"/>
                    <a:pt x="565" y="0"/>
                  </a:cubicBezTo>
                  <a:close/>
                </a:path>
              </a:pathLst>
            </a:custGeom>
            <a:solidFill>
              <a:srgbClr val="441616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2164913" y="1304800"/>
              <a:ext cx="26675" cy="43250"/>
            </a:xfrm>
            <a:custGeom>
              <a:avLst/>
              <a:gdLst/>
              <a:ahLst/>
              <a:cxnLst/>
              <a:rect l="l" t="t" r="r" b="b"/>
              <a:pathLst>
                <a:path w="1067" h="1730" extrusionOk="0">
                  <a:moveTo>
                    <a:pt x="939" y="0"/>
                  </a:moveTo>
                  <a:cubicBezTo>
                    <a:pt x="893" y="0"/>
                    <a:pt x="850" y="28"/>
                    <a:pt x="833" y="73"/>
                  </a:cubicBezTo>
                  <a:cubicBezTo>
                    <a:pt x="833" y="88"/>
                    <a:pt x="468" y="1109"/>
                    <a:pt x="45" y="1547"/>
                  </a:cubicBezTo>
                  <a:cubicBezTo>
                    <a:pt x="1" y="1591"/>
                    <a:pt x="1" y="1656"/>
                    <a:pt x="52" y="1700"/>
                  </a:cubicBezTo>
                  <a:cubicBezTo>
                    <a:pt x="67" y="1722"/>
                    <a:pt x="96" y="1729"/>
                    <a:pt x="125" y="1729"/>
                  </a:cubicBezTo>
                  <a:cubicBezTo>
                    <a:pt x="154" y="1729"/>
                    <a:pt x="183" y="1722"/>
                    <a:pt x="205" y="1700"/>
                  </a:cubicBezTo>
                  <a:cubicBezTo>
                    <a:pt x="665" y="1226"/>
                    <a:pt x="1030" y="190"/>
                    <a:pt x="1044" y="153"/>
                  </a:cubicBezTo>
                  <a:cubicBezTo>
                    <a:pt x="1066" y="95"/>
                    <a:pt x="1037" y="29"/>
                    <a:pt x="979" y="7"/>
                  </a:cubicBezTo>
                  <a:cubicBezTo>
                    <a:pt x="965" y="2"/>
                    <a:pt x="952" y="0"/>
                    <a:pt x="939" y="0"/>
                  </a:cubicBezTo>
                  <a:close/>
                </a:path>
              </a:pathLst>
            </a:custGeom>
            <a:solidFill>
              <a:srgbClr val="441616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8"/>
            <p:cNvSpPr/>
            <p:nvPr/>
          </p:nvSpPr>
          <p:spPr>
            <a:xfrm>
              <a:off x="2176788" y="1316275"/>
              <a:ext cx="30300" cy="45275"/>
            </a:xfrm>
            <a:custGeom>
              <a:avLst/>
              <a:gdLst/>
              <a:ahLst/>
              <a:cxnLst/>
              <a:rect l="l" t="t" r="r" b="b"/>
              <a:pathLst>
                <a:path w="1212" h="1811" extrusionOk="0">
                  <a:moveTo>
                    <a:pt x="1091" y="1"/>
                  </a:moveTo>
                  <a:cubicBezTo>
                    <a:pt x="1045" y="1"/>
                    <a:pt x="1002" y="29"/>
                    <a:pt x="985" y="74"/>
                  </a:cubicBezTo>
                  <a:cubicBezTo>
                    <a:pt x="978" y="81"/>
                    <a:pt x="613" y="1081"/>
                    <a:pt x="44" y="1613"/>
                  </a:cubicBezTo>
                  <a:cubicBezTo>
                    <a:pt x="0" y="1657"/>
                    <a:pt x="0" y="1730"/>
                    <a:pt x="37" y="1774"/>
                  </a:cubicBezTo>
                  <a:cubicBezTo>
                    <a:pt x="59" y="1796"/>
                    <a:pt x="95" y="1810"/>
                    <a:pt x="124" y="1810"/>
                  </a:cubicBezTo>
                  <a:cubicBezTo>
                    <a:pt x="146" y="1810"/>
                    <a:pt x="175" y="1796"/>
                    <a:pt x="197" y="1781"/>
                  </a:cubicBezTo>
                  <a:cubicBezTo>
                    <a:pt x="803" y="1205"/>
                    <a:pt x="1175" y="190"/>
                    <a:pt x="1197" y="147"/>
                  </a:cubicBezTo>
                  <a:cubicBezTo>
                    <a:pt x="1211" y="88"/>
                    <a:pt x="1182" y="23"/>
                    <a:pt x="1131" y="8"/>
                  </a:cubicBezTo>
                  <a:cubicBezTo>
                    <a:pt x="1118" y="3"/>
                    <a:pt x="1104" y="1"/>
                    <a:pt x="1091" y="1"/>
                  </a:cubicBezTo>
                  <a:close/>
                </a:path>
              </a:pathLst>
            </a:custGeom>
            <a:solidFill>
              <a:srgbClr val="441616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8"/>
            <p:cNvSpPr/>
            <p:nvPr/>
          </p:nvSpPr>
          <p:spPr>
            <a:xfrm>
              <a:off x="2057313" y="1427900"/>
              <a:ext cx="76075" cy="63950"/>
            </a:xfrm>
            <a:custGeom>
              <a:avLst/>
              <a:gdLst/>
              <a:ahLst/>
              <a:cxnLst/>
              <a:rect l="l" t="t" r="r" b="b"/>
              <a:pathLst>
                <a:path w="3043" h="2558" extrusionOk="0">
                  <a:moveTo>
                    <a:pt x="2948" y="1"/>
                  </a:moveTo>
                  <a:lnTo>
                    <a:pt x="1204" y="446"/>
                  </a:lnTo>
                  <a:lnTo>
                    <a:pt x="95" y="59"/>
                  </a:lnTo>
                  <a:cubicBezTo>
                    <a:pt x="0" y="1343"/>
                    <a:pt x="88" y="2044"/>
                    <a:pt x="88" y="2044"/>
                  </a:cubicBezTo>
                  <a:cubicBezTo>
                    <a:pt x="745" y="2438"/>
                    <a:pt x="1343" y="2558"/>
                    <a:pt x="1828" y="2558"/>
                  </a:cubicBezTo>
                  <a:cubicBezTo>
                    <a:pt x="2570" y="2558"/>
                    <a:pt x="3043" y="2277"/>
                    <a:pt x="3043" y="2277"/>
                  </a:cubicBezTo>
                  <a:cubicBezTo>
                    <a:pt x="3043" y="2277"/>
                    <a:pt x="2817" y="745"/>
                    <a:pt x="2948" y="1"/>
                  </a:cubicBezTo>
                  <a:close/>
                </a:path>
              </a:pathLst>
            </a:custGeom>
            <a:solidFill>
              <a:srgbClr val="C9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8"/>
            <p:cNvSpPr/>
            <p:nvPr/>
          </p:nvSpPr>
          <p:spPr>
            <a:xfrm>
              <a:off x="1847538" y="1467125"/>
              <a:ext cx="384175" cy="351275"/>
            </a:xfrm>
            <a:custGeom>
              <a:avLst/>
              <a:gdLst/>
              <a:ahLst/>
              <a:cxnLst/>
              <a:rect l="l" t="t" r="r" b="b"/>
              <a:pathLst>
                <a:path w="15367" h="14051" extrusionOk="0">
                  <a:moveTo>
                    <a:pt x="8070" y="1"/>
                  </a:moveTo>
                  <a:cubicBezTo>
                    <a:pt x="7924" y="4473"/>
                    <a:pt x="8362" y="7727"/>
                    <a:pt x="8362" y="7727"/>
                  </a:cubicBezTo>
                  <a:cubicBezTo>
                    <a:pt x="5101" y="6560"/>
                    <a:pt x="3014" y="4889"/>
                    <a:pt x="643" y="4123"/>
                  </a:cubicBezTo>
                  <a:lnTo>
                    <a:pt x="643" y="4123"/>
                  </a:lnTo>
                  <a:cubicBezTo>
                    <a:pt x="643" y="4123"/>
                    <a:pt x="1" y="10646"/>
                    <a:pt x="1701" y="12010"/>
                  </a:cubicBezTo>
                  <a:cubicBezTo>
                    <a:pt x="2922" y="12985"/>
                    <a:pt x="6781" y="14051"/>
                    <a:pt x="9650" y="14051"/>
                  </a:cubicBezTo>
                  <a:cubicBezTo>
                    <a:pt x="10773" y="14051"/>
                    <a:pt x="11744" y="13887"/>
                    <a:pt x="12346" y="13491"/>
                  </a:cubicBezTo>
                  <a:cubicBezTo>
                    <a:pt x="15366" y="11506"/>
                    <a:pt x="11667" y="52"/>
                    <a:pt x="11667" y="52"/>
                  </a:cubicBezTo>
                  <a:cubicBezTo>
                    <a:pt x="11126" y="187"/>
                    <a:pt x="10575" y="234"/>
                    <a:pt x="10073" y="234"/>
                  </a:cubicBezTo>
                  <a:cubicBezTo>
                    <a:pt x="8951" y="234"/>
                    <a:pt x="8070" y="1"/>
                    <a:pt x="8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8"/>
            <p:cNvSpPr/>
            <p:nvPr/>
          </p:nvSpPr>
          <p:spPr>
            <a:xfrm>
              <a:off x="1111738" y="847150"/>
              <a:ext cx="10975" cy="58400"/>
            </a:xfrm>
            <a:custGeom>
              <a:avLst/>
              <a:gdLst/>
              <a:ahLst/>
              <a:cxnLst/>
              <a:rect l="l" t="t" r="r" b="b"/>
              <a:pathLst>
                <a:path w="439" h="2336" extrusionOk="0">
                  <a:moveTo>
                    <a:pt x="219" y="0"/>
                  </a:moveTo>
                  <a:cubicBezTo>
                    <a:pt x="103" y="0"/>
                    <a:pt x="1" y="95"/>
                    <a:pt x="1" y="219"/>
                  </a:cubicBezTo>
                  <a:lnTo>
                    <a:pt x="1" y="2116"/>
                  </a:lnTo>
                  <a:cubicBezTo>
                    <a:pt x="1" y="2233"/>
                    <a:pt x="103" y="2335"/>
                    <a:pt x="219" y="2335"/>
                  </a:cubicBezTo>
                  <a:cubicBezTo>
                    <a:pt x="343" y="2335"/>
                    <a:pt x="438" y="2233"/>
                    <a:pt x="438" y="2116"/>
                  </a:cubicBezTo>
                  <a:lnTo>
                    <a:pt x="438" y="219"/>
                  </a:lnTo>
                  <a:cubicBezTo>
                    <a:pt x="438" y="95"/>
                    <a:pt x="343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8"/>
            <p:cNvSpPr/>
            <p:nvPr/>
          </p:nvSpPr>
          <p:spPr>
            <a:xfrm>
              <a:off x="1088038" y="870850"/>
              <a:ext cx="58375" cy="10975"/>
            </a:xfrm>
            <a:custGeom>
              <a:avLst/>
              <a:gdLst/>
              <a:ahLst/>
              <a:cxnLst/>
              <a:rect l="l" t="t" r="r" b="b"/>
              <a:pathLst>
                <a:path w="2335" h="439" extrusionOk="0">
                  <a:moveTo>
                    <a:pt x="219" y="1"/>
                  </a:moveTo>
                  <a:cubicBezTo>
                    <a:pt x="102" y="1"/>
                    <a:pt x="0" y="96"/>
                    <a:pt x="0" y="220"/>
                  </a:cubicBezTo>
                  <a:cubicBezTo>
                    <a:pt x="0" y="336"/>
                    <a:pt x="102" y="439"/>
                    <a:pt x="219" y="439"/>
                  </a:cubicBezTo>
                  <a:lnTo>
                    <a:pt x="2116" y="439"/>
                  </a:lnTo>
                  <a:cubicBezTo>
                    <a:pt x="2240" y="439"/>
                    <a:pt x="2335" y="336"/>
                    <a:pt x="2335" y="220"/>
                  </a:cubicBezTo>
                  <a:cubicBezTo>
                    <a:pt x="2335" y="96"/>
                    <a:pt x="2240" y="1"/>
                    <a:pt x="21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8"/>
            <p:cNvSpPr/>
            <p:nvPr/>
          </p:nvSpPr>
          <p:spPr>
            <a:xfrm>
              <a:off x="2349688" y="1259200"/>
              <a:ext cx="10975" cy="58375"/>
            </a:xfrm>
            <a:custGeom>
              <a:avLst/>
              <a:gdLst/>
              <a:ahLst/>
              <a:cxnLst/>
              <a:rect l="l" t="t" r="r" b="b"/>
              <a:pathLst>
                <a:path w="439" h="2335" extrusionOk="0">
                  <a:moveTo>
                    <a:pt x="220" y="0"/>
                  </a:moveTo>
                  <a:cubicBezTo>
                    <a:pt x="96" y="0"/>
                    <a:pt x="1" y="95"/>
                    <a:pt x="1" y="219"/>
                  </a:cubicBezTo>
                  <a:lnTo>
                    <a:pt x="1" y="2116"/>
                  </a:lnTo>
                  <a:cubicBezTo>
                    <a:pt x="1" y="2233"/>
                    <a:pt x="96" y="2335"/>
                    <a:pt x="220" y="2335"/>
                  </a:cubicBezTo>
                  <a:cubicBezTo>
                    <a:pt x="336" y="2335"/>
                    <a:pt x="439" y="2233"/>
                    <a:pt x="439" y="2116"/>
                  </a:cubicBezTo>
                  <a:lnTo>
                    <a:pt x="439" y="219"/>
                  </a:lnTo>
                  <a:cubicBezTo>
                    <a:pt x="439" y="95"/>
                    <a:pt x="336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8"/>
            <p:cNvSpPr/>
            <p:nvPr/>
          </p:nvSpPr>
          <p:spPr>
            <a:xfrm>
              <a:off x="2325988" y="1282900"/>
              <a:ext cx="58400" cy="10975"/>
            </a:xfrm>
            <a:custGeom>
              <a:avLst/>
              <a:gdLst/>
              <a:ahLst/>
              <a:cxnLst/>
              <a:rect l="l" t="t" r="r" b="b"/>
              <a:pathLst>
                <a:path w="2336" h="439" extrusionOk="0">
                  <a:moveTo>
                    <a:pt x="219" y="1"/>
                  </a:moveTo>
                  <a:cubicBezTo>
                    <a:pt x="95" y="1"/>
                    <a:pt x="0" y="95"/>
                    <a:pt x="0" y="219"/>
                  </a:cubicBezTo>
                  <a:cubicBezTo>
                    <a:pt x="0" y="336"/>
                    <a:pt x="95" y="438"/>
                    <a:pt x="219" y="438"/>
                  </a:cubicBezTo>
                  <a:lnTo>
                    <a:pt x="2116" y="438"/>
                  </a:lnTo>
                  <a:cubicBezTo>
                    <a:pt x="2233" y="438"/>
                    <a:pt x="2335" y="336"/>
                    <a:pt x="2335" y="219"/>
                  </a:cubicBezTo>
                  <a:cubicBezTo>
                    <a:pt x="2335" y="95"/>
                    <a:pt x="2233" y="1"/>
                    <a:pt x="21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8"/>
            <p:cNvSpPr/>
            <p:nvPr/>
          </p:nvSpPr>
          <p:spPr>
            <a:xfrm>
              <a:off x="2074638" y="800275"/>
              <a:ext cx="10975" cy="58200"/>
            </a:xfrm>
            <a:custGeom>
              <a:avLst/>
              <a:gdLst/>
              <a:ahLst/>
              <a:cxnLst/>
              <a:rect l="l" t="t" r="r" b="b"/>
              <a:pathLst>
                <a:path w="439" h="2328" extrusionOk="0">
                  <a:moveTo>
                    <a:pt x="219" y="0"/>
                  </a:moveTo>
                  <a:cubicBezTo>
                    <a:pt x="103" y="0"/>
                    <a:pt x="0" y="95"/>
                    <a:pt x="0" y="219"/>
                  </a:cubicBezTo>
                  <a:lnTo>
                    <a:pt x="0" y="2109"/>
                  </a:lnTo>
                  <a:cubicBezTo>
                    <a:pt x="0" y="2233"/>
                    <a:pt x="103" y="2328"/>
                    <a:pt x="219" y="2328"/>
                  </a:cubicBezTo>
                  <a:cubicBezTo>
                    <a:pt x="343" y="2328"/>
                    <a:pt x="438" y="2233"/>
                    <a:pt x="438" y="2109"/>
                  </a:cubicBezTo>
                  <a:lnTo>
                    <a:pt x="438" y="219"/>
                  </a:lnTo>
                  <a:cubicBezTo>
                    <a:pt x="438" y="95"/>
                    <a:pt x="343" y="0"/>
                    <a:pt x="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8"/>
            <p:cNvSpPr/>
            <p:nvPr/>
          </p:nvSpPr>
          <p:spPr>
            <a:xfrm>
              <a:off x="2050913" y="823975"/>
              <a:ext cx="58400" cy="10975"/>
            </a:xfrm>
            <a:custGeom>
              <a:avLst/>
              <a:gdLst/>
              <a:ahLst/>
              <a:cxnLst/>
              <a:rect l="l" t="t" r="r" b="b"/>
              <a:pathLst>
                <a:path w="2336" h="439" extrusionOk="0">
                  <a:moveTo>
                    <a:pt x="220" y="1"/>
                  </a:moveTo>
                  <a:cubicBezTo>
                    <a:pt x="103" y="1"/>
                    <a:pt x="1" y="96"/>
                    <a:pt x="1" y="220"/>
                  </a:cubicBezTo>
                  <a:cubicBezTo>
                    <a:pt x="1" y="336"/>
                    <a:pt x="103" y="439"/>
                    <a:pt x="220" y="439"/>
                  </a:cubicBezTo>
                  <a:lnTo>
                    <a:pt x="2117" y="439"/>
                  </a:lnTo>
                  <a:cubicBezTo>
                    <a:pt x="2241" y="439"/>
                    <a:pt x="2336" y="336"/>
                    <a:pt x="2336" y="220"/>
                  </a:cubicBezTo>
                  <a:cubicBezTo>
                    <a:pt x="2336" y="96"/>
                    <a:pt x="2241" y="1"/>
                    <a:pt x="2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8"/>
            <p:cNvSpPr/>
            <p:nvPr/>
          </p:nvSpPr>
          <p:spPr>
            <a:xfrm>
              <a:off x="1167363" y="1648250"/>
              <a:ext cx="10975" cy="58400"/>
            </a:xfrm>
            <a:custGeom>
              <a:avLst/>
              <a:gdLst/>
              <a:ahLst/>
              <a:cxnLst/>
              <a:rect l="l" t="t" r="r" b="b"/>
              <a:pathLst>
                <a:path w="439" h="2336" extrusionOk="0">
                  <a:moveTo>
                    <a:pt x="220" y="1"/>
                  </a:moveTo>
                  <a:cubicBezTo>
                    <a:pt x="96" y="1"/>
                    <a:pt x="1" y="103"/>
                    <a:pt x="1" y="219"/>
                  </a:cubicBezTo>
                  <a:lnTo>
                    <a:pt x="1" y="2116"/>
                  </a:lnTo>
                  <a:cubicBezTo>
                    <a:pt x="1" y="2240"/>
                    <a:pt x="96" y="2335"/>
                    <a:pt x="220" y="2335"/>
                  </a:cubicBezTo>
                  <a:cubicBezTo>
                    <a:pt x="336" y="2335"/>
                    <a:pt x="439" y="2240"/>
                    <a:pt x="439" y="2116"/>
                  </a:cubicBezTo>
                  <a:lnTo>
                    <a:pt x="439" y="219"/>
                  </a:lnTo>
                  <a:cubicBezTo>
                    <a:pt x="439" y="103"/>
                    <a:pt x="336" y="1"/>
                    <a:pt x="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8"/>
            <p:cNvSpPr/>
            <p:nvPr/>
          </p:nvSpPr>
          <p:spPr>
            <a:xfrm>
              <a:off x="1143663" y="1671975"/>
              <a:ext cx="58200" cy="10950"/>
            </a:xfrm>
            <a:custGeom>
              <a:avLst/>
              <a:gdLst/>
              <a:ahLst/>
              <a:cxnLst/>
              <a:rect l="l" t="t" r="r" b="b"/>
              <a:pathLst>
                <a:path w="2328" h="438" extrusionOk="0">
                  <a:moveTo>
                    <a:pt x="219" y="0"/>
                  </a:moveTo>
                  <a:cubicBezTo>
                    <a:pt x="95" y="0"/>
                    <a:pt x="0" y="102"/>
                    <a:pt x="0" y="219"/>
                  </a:cubicBezTo>
                  <a:cubicBezTo>
                    <a:pt x="0" y="343"/>
                    <a:pt x="95" y="438"/>
                    <a:pt x="219" y="438"/>
                  </a:cubicBezTo>
                  <a:lnTo>
                    <a:pt x="2109" y="438"/>
                  </a:lnTo>
                  <a:cubicBezTo>
                    <a:pt x="2233" y="438"/>
                    <a:pt x="2328" y="343"/>
                    <a:pt x="2328" y="219"/>
                  </a:cubicBezTo>
                  <a:cubicBezTo>
                    <a:pt x="2328" y="102"/>
                    <a:pt x="2233" y="0"/>
                    <a:pt x="2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8"/>
            <p:cNvSpPr/>
            <p:nvPr/>
          </p:nvSpPr>
          <p:spPr>
            <a:xfrm>
              <a:off x="1206588" y="1047600"/>
              <a:ext cx="10975" cy="58400"/>
            </a:xfrm>
            <a:custGeom>
              <a:avLst/>
              <a:gdLst/>
              <a:ahLst/>
              <a:cxnLst/>
              <a:rect l="l" t="t" r="r" b="b"/>
              <a:pathLst>
                <a:path w="439" h="2336" extrusionOk="0">
                  <a:moveTo>
                    <a:pt x="219" y="1"/>
                  </a:moveTo>
                  <a:cubicBezTo>
                    <a:pt x="103" y="1"/>
                    <a:pt x="0" y="103"/>
                    <a:pt x="0" y="220"/>
                  </a:cubicBezTo>
                  <a:lnTo>
                    <a:pt x="0" y="2117"/>
                  </a:lnTo>
                  <a:cubicBezTo>
                    <a:pt x="0" y="2241"/>
                    <a:pt x="103" y="2335"/>
                    <a:pt x="219" y="2335"/>
                  </a:cubicBezTo>
                  <a:cubicBezTo>
                    <a:pt x="343" y="2335"/>
                    <a:pt x="438" y="2241"/>
                    <a:pt x="438" y="2117"/>
                  </a:cubicBezTo>
                  <a:lnTo>
                    <a:pt x="438" y="220"/>
                  </a:lnTo>
                  <a:cubicBezTo>
                    <a:pt x="438" y="103"/>
                    <a:pt x="343" y="1"/>
                    <a:pt x="2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8"/>
            <p:cNvSpPr/>
            <p:nvPr/>
          </p:nvSpPr>
          <p:spPr>
            <a:xfrm>
              <a:off x="1182863" y="1071325"/>
              <a:ext cx="58400" cy="10950"/>
            </a:xfrm>
            <a:custGeom>
              <a:avLst/>
              <a:gdLst/>
              <a:ahLst/>
              <a:cxnLst/>
              <a:rect l="l" t="t" r="r" b="b"/>
              <a:pathLst>
                <a:path w="2336" h="438" extrusionOk="0">
                  <a:moveTo>
                    <a:pt x="220" y="0"/>
                  </a:moveTo>
                  <a:cubicBezTo>
                    <a:pt x="103" y="0"/>
                    <a:pt x="1" y="102"/>
                    <a:pt x="1" y="219"/>
                  </a:cubicBezTo>
                  <a:cubicBezTo>
                    <a:pt x="1" y="343"/>
                    <a:pt x="103" y="438"/>
                    <a:pt x="220" y="438"/>
                  </a:cubicBezTo>
                  <a:lnTo>
                    <a:pt x="2117" y="438"/>
                  </a:lnTo>
                  <a:cubicBezTo>
                    <a:pt x="2241" y="438"/>
                    <a:pt x="2336" y="343"/>
                    <a:pt x="2336" y="219"/>
                  </a:cubicBezTo>
                  <a:cubicBezTo>
                    <a:pt x="2336" y="102"/>
                    <a:pt x="2241" y="0"/>
                    <a:pt x="2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8"/>
            <p:cNvSpPr/>
            <p:nvPr/>
          </p:nvSpPr>
          <p:spPr>
            <a:xfrm>
              <a:off x="1640513" y="599075"/>
              <a:ext cx="10975" cy="58400"/>
            </a:xfrm>
            <a:custGeom>
              <a:avLst/>
              <a:gdLst/>
              <a:ahLst/>
              <a:cxnLst/>
              <a:rect l="l" t="t" r="r" b="b"/>
              <a:pathLst>
                <a:path w="439" h="2336" extrusionOk="0">
                  <a:moveTo>
                    <a:pt x="220" y="1"/>
                  </a:moveTo>
                  <a:cubicBezTo>
                    <a:pt x="103" y="1"/>
                    <a:pt x="1" y="103"/>
                    <a:pt x="1" y="220"/>
                  </a:cubicBezTo>
                  <a:lnTo>
                    <a:pt x="1" y="2117"/>
                  </a:lnTo>
                  <a:cubicBezTo>
                    <a:pt x="1" y="2241"/>
                    <a:pt x="103" y="2335"/>
                    <a:pt x="220" y="2335"/>
                  </a:cubicBezTo>
                  <a:cubicBezTo>
                    <a:pt x="344" y="2335"/>
                    <a:pt x="439" y="2241"/>
                    <a:pt x="439" y="2117"/>
                  </a:cubicBezTo>
                  <a:lnTo>
                    <a:pt x="439" y="220"/>
                  </a:lnTo>
                  <a:cubicBezTo>
                    <a:pt x="439" y="103"/>
                    <a:pt x="344" y="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8"/>
            <p:cNvSpPr/>
            <p:nvPr/>
          </p:nvSpPr>
          <p:spPr>
            <a:xfrm>
              <a:off x="1616813" y="622800"/>
              <a:ext cx="58400" cy="10950"/>
            </a:xfrm>
            <a:custGeom>
              <a:avLst/>
              <a:gdLst/>
              <a:ahLst/>
              <a:cxnLst/>
              <a:rect l="l" t="t" r="r" b="b"/>
              <a:pathLst>
                <a:path w="2336" h="438" extrusionOk="0">
                  <a:moveTo>
                    <a:pt x="219" y="0"/>
                  </a:moveTo>
                  <a:cubicBezTo>
                    <a:pt x="102" y="0"/>
                    <a:pt x="0" y="102"/>
                    <a:pt x="0" y="219"/>
                  </a:cubicBezTo>
                  <a:cubicBezTo>
                    <a:pt x="0" y="343"/>
                    <a:pt x="102" y="438"/>
                    <a:pt x="219" y="438"/>
                  </a:cubicBezTo>
                  <a:lnTo>
                    <a:pt x="2116" y="438"/>
                  </a:lnTo>
                  <a:cubicBezTo>
                    <a:pt x="2240" y="438"/>
                    <a:pt x="2335" y="343"/>
                    <a:pt x="2335" y="219"/>
                  </a:cubicBezTo>
                  <a:cubicBezTo>
                    <a:pt x="2335" y="102"/>
                    <a:pt x="2240" y="0"/>
                    <a:pt x="2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8"/>
            <p:cNvSpPr/>
            <p:nvPr/>
          </p:nvSpPr>
          <p:spPr>
            <a:xfrm>
              <a:off x="2260513" y="1510725"/>
              <a:ext cx="10950" cy="58400"/>
            </a:xfrm>
            <a:custGeom>
              <a:avLst/>
              <a:gdLst/>
              <a:ahLst/>
              <a:cxnLst/>
              <a:rect l="l" t="t" r="r" b="b"/>
              <a:pathLst>
                <a:path w="438" h="2336" extrusionOk="0">
                  <a:moveTo>
                    <a:pt x="219" y="0"/>
                  </a:moveTo>
                  <a:cubicBezTo>
                    <a:pt x="95" y="0"/>
                    <a:pt x="0" y="103"/>
                    <a:pt x="0" y="219"/>
                  </a:cubicBezTo>
                  <a:lnTo>
                    <a:pt x="0" y="2116"/>
                  </a:lnTo>
                  <a:cubicBezTo>
                    <a:pt x="0" y="2240"/>
                    <a:pt x="95" y="2335"/>
                    <a:pt x="219" y="2335"/>
                  </a:cubicBezTo>
                  <a:cubicBezTo>
                    <a:pt x="336" y="2335"/>
                    <a:pt x="438" y="2240"/>
                    <a:pt x="438" y="2116"/>
                  </a:cubicBezTo>
                  <a:lnTo>
                    <a:pt x="438" y="219"/>
                  </a:lnTo>
                  <a:cubicBezTo>
                    <a:pt x="438" y="103"/>
                    <a:pt x="336" y="0"/>
                    <a:pt x="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8"/>
            <p:cNvSpPr/>
            <p:nvPr/>
          </p:nvSpPr>
          <p:spPr>
            <a:xfrm>
              <a:off x="2236788" y="1534425"/>
              <a:ext cx="58400" cy="10975"/>
            </a:xfrm>
            <a:custGeom>
              <a:avLst/>
              <a:gdLst/>
              <a:ahLst/>
              <a:cxnLst/>
              <a:rect l="l" t="t" r="r" b="b"/>
              <a:pathLst>
                <a:path w="2336" h="439" extrusionOk="0">
                  <a:moveTo>
                    <a:pt x="219" y="1"/>
                  </a:moveTo>
                  <a:cubicBezTo>
                    <a:pt x="95" y="1"/>
                    <a:pt x="1" y="103"/>
                    <a:pt x="1" y="220"/>
                  </a:cubicBezTo>
                  <a:cubicBezTo>
                    <a:pt x="1" y="344"/>
                    <a:pt x="95" y="439"/>
                    <a:pt x="219" y="439"/>
                  </a:cubicBezTo>
                  <a:lnTo>
                    <a:pt x="2116" y="439"/>
                  </a:lnTo>
                  <a:cubicBezTo>
                    <a:pt x="2233" y="439"/>
                    <a:pt x="2335" y="344"/>
                    <a:pt x="2335" y="220"/>
                  </a:cubicBezTo>
                  <a:cubicBezTo>
                    <a:pt x="2335" y="103"/>
                    <a:pt x="2233" y="1"/>
                    <a:pt x="2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8"/>
            <p:cNvSpPr/>
            <p:nvPr/>
          </p:nvSpPr>
          <p:spPr>
            <a:xfrm>
              <a:off x="1001763" y="1117475"/>
              <a:ext cx="38325" cy="38325"/>
            </a:xfrm>
            <a:custGeom>
              <a:avLst/>
              <a:gdLst/>
              <a:ahLst/>
              <a:cxnLst/>
              <a:rect l="l" t="t" r="r" b="b"/>
              <a:pathLst>
                <a:path w="1533" h="1533" extrusionOk="0">
                  <a:moveTo>
                    <a:pt x="766" y="0"/>
                  </a:moveTo>
                  <a:cubicBezTo>
                    <a:pt x="343" y="0"/>
                    <a:pt x="0" y="343"/>
                    <a:pt x="0" y="766"/>
                  </a:cubicBezTo>
                  <a:cubicBezTo>
                    <a:pt x="0" y="1189"/>
                    <a:pt x="343" y="1532"/>
                    <a:pt x="766" y="1532"/>
                  </a:cubicBezTo>
                  <a:cubicBezTo>
                    <a:pt x="1189" y="1532"/>
                    <a:pt x="1532" y="1189"/>
                    <a:pt x="1532" y="766"/>
                  </a:cubicBezTo>
                  <a:cubicBezTo>
                    <a:pt x="1532" y="343"/>
                    <a:pt x="1189" y="0"/>
                    <a:pt x="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8"/>
            <p:cNvSpPr/>
            <p:nvPr/>
          </p:nvSpPr>
          <p:spPr>
            <a:xfrm>
              <a:off x="1783888" y="518450"/>
              <a:ext cx="38325" cy="38350"/>
            </a:xfrm>
            <a:custGeom>
              <a:avLst/>
              <a:gdLst/>
              <a:ahLst/>
              <a:cxnLst/>
              <a:rect l="l" t="t" r="r" b="b"/>
              <a:pathLst>
                <a:path w="1533" h="1534" extrusionOk="0">
                  <a:moveTo>
                    <a:pt x="767" y="1"/>
                  </a:moveTo>
                  <a:cubicBezTo>
                    <a:pt x="343" y="1"/>
                    <a:pt x="0" y="344"/>
                    <a:pt x="0" y="767"/>
                  </a:cubicBezTo>
                  <a:cubicBezTo>
                    <a:pt x="0" y="1190"/>
                    <a:pt x="343" y="1533"/>
                    <a:pt x="767" y="1533"/>
                  </a:cubicBezTo>
                  <a:cubicBezTo>
                    <a:pt x="1190" y="1533"/>
                    <a:pt x="1533" y="1190"/>
                    <a:pt x="1533" y="767"/>
                  </a:cubicBezTo>
                  <a:cubicBezTo>
                    <a:pt x="1533" y="344"/>
                    <a:pt x="119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8"/>
            <p:cNvSpPr/>
            <p:nvPr/>
          </p:nvSpPr>
          <p:spPr>
            <a:xfrm>
              <a:off x="2273463" y="813950"/>
              <a:ext cx="38325" cy="38325"/>
            </a:xfrm>
            <a:custGeom>
              <a:avLst/>
              <a:gdLst/>
              <a:ahLst/>
              <a:cxnLst/>
              <a:rect l="l" t="t" r="r" b="b"/>
              <a:pathLst>
                <a:path w="1533" h="1533" extrusionOk="0">
                  <a:moveTo>
                    <a:pt x="766" y="0"/>
                  </a:moveTo>
                  <a:cubicBezTo>
                    <a:pt x="343" y="0"/>
                    <a:pt x="0" y="343"/>
                    <a:pt x="0" y="767"/>
                  </a:cubicBezTo>
                  <a:cubicBezTo>
                    <a:pt x="0" y="1190"/>
                    <a:pt x="343" y="1533"/>
                    <a:pt x="766" y="1533"/>
                  </a:cubicBezTo>
                  <a:cubicBezTo>
                    <a:pt x="1189" y="1533"/>
                    <a:pt x="1532" y="1190"/>
                    <a:pt x="1532" y="767"/>
                  </a:cubicBezTo>
                  <a:cubicBezTo>
                    <a:pt x="1532" y="343"/>
                    <a:pt x="1189" y="0"/>
                    <a:pt x="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8"/>
            <p:cNvSpPr/>
            <p:nvPr/>
          </p:nvSpPr>
          <p:spPr>
            <a:xfrm>
              <a:off x="1919788" y="699950"/>
              <a:ext cx="25550" cy="25550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0"/>
                  </a:moveTo>
                  <a:cubicBezTo>
                    <a:pt x="226" y="0"/>
                    <a:pt x="0" y="227"/>
                    <a:pt x="0" y="511"/>
                  </a:cubicBezTo>
                  <a:cubicBezTo>
                    <a:pt x="0" y="796"/>
                    <a:pt x="226" y="1022"/>
                    <a:pt x="511" y="1022"/>
                  </a:cubicBezTo>
                  <a:cubicBezTo>
                    <a:pt x="788" y="1022"/>
                    <a:pt x="1021" y="796"/>
                    <a:pt x="1021" y="511"/>
                  </a:cubicBezTo>
                  <a:cubicBezTo>
                    <a:pt x="1021" y="227"/>
                    <a:pt x="788" y="0"/>
                    <a:pt x="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8"/>
            <p:cNvSpPr/>
            <p:nvPr/>
          </p:nvSpPr>
          <p:spPr>
            <a:xfrm>
              <a:off x="1434413" y="1277425"/>
              <a:ext cx="25550" cy="25575"/>
            </a:xfrm>
            <a:custGeom>
              <a:avLst/>
              <a:gdLst/>
              <a:ahLst/>
              <a:cxnLst/>
              <a:rect l="l" t="t" r="r" b="b"/>
              <a:pathLst>
                <a:path w="1022" h="1023" extrusionOk="0">
                  <a:moveTo>
                    <a:pt x="511" y="1"/>
                  </a:moveTo>
                  <a:cubicBezTo>
                    <a:pt x="234" y="1"/>
                    <a:pt x="0" y="227"/>
                    <a:pt x="0" y="511"/>
                  </a:cubicBezTo>
                  <a:cubicBezTo>
                    <a:pt x="0" y="789"/>
                    <a:pt x="234" y="1022"/>
                    <a:pt x="511" y="1022"/>
                  </a:cubicBezTo>
                  <a:cubicBezTo>
                    <a:pt x="796" y="1022"/>
                    <a:pt x="1022" y="789"/>
                    <a:pt x="1022" y="511"/>
                  </a:cubicBezTo>
                  <a:cubicBezTo>
                    <a:pt x="1022" y="227"/>
                    <a:pt x="796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8"/>
            <p:cNvSpPr/>
            <p:nvPr/>
          </p:nvSpPr>
          <p:spPr>
            <a:xfrm>
              <a:off x="2078288" y="1170350"/>
              <a:ext cx="25550" cy="25575"/>
            </a:xfrm>
            <a:custGeom>
              <a:avLst/>
              <a:gdLst/>
              <a:ahLst/>
              <a:cxnLst/>
              <a:rect l="l" t="t" r="r" b="b"/>
              <a:pathLst>
                <a:path w="1022" h="1023" extrusionOk="0">
                  <a:moveTo>
                    <a:pt x="511" y="1"/>
                  </a:moveTo>
                  <a:cubicBezTo>
                    <a:pt x="226" y="1"/>
                    <a:pt x="0" y="227"/>
                    <a:pt x="0" y="512"/>
                  </a:cubicBezTo>
                  <a:cubicBezTo>
                    <a:pt x="0" y="789"/>
                    <a:pt x="226" y="1022"/>
                    <a:pt x="511" y="1022"/>
                  </a:cubicBezTo>
                  <a:cubicBezTo>
                    <a:pt x="796" y="1022"/>
                    <a:pt x="1022" y="789"/>
                    <a:pt x="1022" y="512"/>
                  </a:cubicBezTo>
                  <a:cubicBezTo>
                    <a:pt x="1022" y="227"/>
                    <a:pt x="796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8"/>
            <p:cNvSpPr/>
            <p:nvPr/>
          </p:nvSpPr>
          <p:spPr>
            <a:xfrm>
              <a:off x="1140013" y="1231775"/>
              <a:ext cx="213800" cy="103325"/>
            </a:xfrm>
            <a:custGeom>
              <a:avLst/>
              <a:gdLst/>
              <a:ahLst/>
              <a:cxnLst/>
              <a:rect l="l" t="t" r="r" b="b"/>
              <a:pathLst>
                <a:path w="8552" h="4133" extrusionOk="0">
                  <a:moveTo>
                    <a:pt x="4201" y="0"/>
                  </a:moveTo>
                  <a:cubicBezTo>
                    <a:pt x="4137" y="0"/>
                    <a:pt x="4083" y="14"/>
                    <a:pt x="4042" y="46"/>
                  </a:cubicBezTo>
                  <a:cubicBezTo>
                    <a:pt x="3772" y="265"/>
                    <a:pt x="5297" y="1411"/>
                    <a:pt x="5297" y="1411"/>
                  </a:cubicBezTo>
                  <a:cubicBezTo>
                    <a:pt x="5297" y="1411"/>
                    <a:pt x="4838" y="1539"/>
                    <a:pt x="4109" y="1539"/>
                  </a:cubicBezTo>
                  <a:cubicBezTo>
                    <a:pt x="3934" y="1539"/>
                    <a:pt x="3743" y="1531"/>
                    <a:pt x="3539" y="1513"/>
                  </a:cubicBezTo>
                  <a:cubicBezTo>
                    <a:pt x="2525" y="1422"/>
                    <a:pt x="1517" y="332"/>
                    <a:pt x="1108" y="332"/>
                  </a:cubicBezTo>
                  <a:cubicBezTo>
                    <a:pt x="1090" y="332"/>
                    <a:pt x="1074" y="334"/>
                    <a:pt x="1058" y="338"/>
                  </a:cubicBezTo>
                  <a:cubicBezTo>
                    <a:pt x="686" y="440"/>
                    <a:pt x="1153" y="937"/>
                    <a:pt x="1153" y="937"/>
                  </a:cubicBezTo>
                  <a:cubicBezTo>
                    <a:pt x="1153" y="937"/>
                    <a:pt x="722" y="490"/>
                    <a:pt x="422" y="490"/>
                  </a:cubicBezTo>
                  <a:cubicBezTo>
                    <a:pt x="362" y="490"/>
                    <a:pt x="308" y="508"/>
                    <a:pt x="263" y="550"/>
                  </a:cubicBezTo>
                  <a:cubicBezTo>
                    <a:pt x="0" y="813"/>
                    <a:pt x="825" y="1637"/>
                    <a:pt x="825" y="1637"/>
                  </a:cubicBezTo>
                  <a:cubicBezTo>
                    <a:pt x="825" y="1637"/>
                    <a:pt x="671" y="1554"/>
                    <a:pt x="535" y="1554"/>
                  </a:cubicBezTo>
                  <a:cubicBezTo>
                    <a:pt x="457" y="1554"/>
                    <a:pt x="385" y="1581"/>
                    <a:pt x="351" y="1666"/>
                  </a:cubicBezTo>
                  <a:cubicBezTo>
                    <a:pt x="263" y="1900"/>
                    <a:pt x="1066" y="2899"/>
                    <a:pt x="2693" y="3337"/>
                  </a:cubicBezTo>
                  <a:cubicBezTo>
                    <a:pt x="4327" y="3775"/>
                    <a:pt x="5006" y="3709"/>
                    <a:pt x="5494" y="4023"/>
                  </a:cubicBezTo>
                  <a:cubicBezTo>
                    <a:pt x="5602" y="4095"/>
                    <a:pt x="5823" y="4133"/>
                    <a:pt x="6093" y="4133"/>
                  </a:cubicBezTo>
                  <a:cubicBezTo>
                    <a:pt x="7030" y="4133"/>
                    <a:pt x="8552" y="3672"/>
                    <a:pt x="7946" y="2556"/>
                  </a:cubicBezTo>
                  <a:cubicBezTo>
                    <a:pt x="7355" y="1462"/>
                    <a:pt x="6727" y="1104"/>
                    <a:pt x="5932" y="747"/>
                  </a:cubicBezTo>
                  <a:cubicBezTo>
                    <a:pt x="5257" y="450"/>
                    <a:pt x="4561" y="0"/>
                    <a:pt x="4201" y="0"/>
                  </a:cubicBezTo>
                  <a:close/>
                </a:path>
              </a:pathLst>
            </a:custGeom>
            <a:solidFill>
              <a:srgbClr val="C9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8"/>
            <p:cNvSpPr/>
            <p:nvPr/>
          </p:nvSpPr>
          <p:spPr>
            <a:xfrm>
              <a:off x="1288838" y="1290550"/>
              <a:ext cx="24475" cy="16275"/>
            </a:xfrm>
            <a:custGeom>
              <a:avLst/>
              <a:gdLst/>
              <a:ahLst/>
              <a:cxnLst/>
              <a:rect l="l" t="t" r="r" b="b"/>
              <a:pathLst>
                <a:path w="979" h="651" extrusionOk="0">
                  <a:moveTo>
                    <a:pt x="118" y="0"/>
                  </a:moveTo>
                  <a:cubicBezTo>
                    <a:pt x="59" y="0"/>
                    <a:pt x="15" y="42"/>
                    <a:pt x="8" y="96"/>
                  </a:cubicBezTo>
                  <a:cubicBezTo>
                    <a:pt x="1" y="154"/>
                    <a:pt x="45" y="213"/>
                    <a:pt x="103" y="220"/>
                  </a:cubicBezTo>
                  <a:cubicBezTo>
                    <a:pt x="431" y="264"/>
                    <a:pt x="774" y="614"/>
                    <a:pt x="774" y="614"/>
                  </a:cubicBezTo>
                  <a:cubicBezTo>
                    <a:pt x="796" y="636"/>
                    <a:pt x="825" y="650"/>
                    <a:pt x="855" y="650"/>
                  </a:cubicBezTo>
                  <a:cubicBezTo>
                    <a:pt x="884" y="650"/>
                    <a:pt x="913" y="636"/>
                    <a:pt x="935" y="614"/>
                  </a:cubicBezTo>
                  <a:cubicBezTo>
                    <a:pt x="979" y="577"/>
                    <a:pt x="979" y="504"/>
                    <a:pt x="935" y="461"/>
                  </a:cubicBezTo>
                  <a:cubicBezTo>
                    <a:pt x="920" y="446"/>
                    <a:pt x="541" y="52"/>
                    <a:pt x="132" y="1"/>
                  </a:cubicBezTo>
                  <a:cubicBezTo>
                    <a:pt x="128" y="1"/>
                    <a:pt x="123" y="0"/>
                    <a:pt x="118" y="0"/>
                  </a:cubicBezTo>
                  <a:close/>
                </a:path>
              </a:pathLst>
            </a:custGeom>
            <a:solidFill>
              <a:srgbClr val="441616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8"/>
            <p:cNvSpPr/>
            <p:nvPr/>
          </p:nvSpPr>
          <p:spPr>
            <a:xfrm>
              <a:off x="1165738" y="1252350"/>
              <a:ext cx="42325" cy="28575"/>
            </a:xfrm>
            <a:custGeom>
              <a:avLst/>
              <a:gdLst/>
              <a:ahLst/>
              <a:cxnLst/>
              <a:rect l="l" t="t" r="r" b="b"/>
              <a:pathLst>
                <a:path w="1693" h="1143" extrusionOk="0">
                  <a:moveTo>
                    <a:pt x="121" y="0"/>
                  </a:moveTo>
                  <a:cubicBezTo>
                    <a:pt x="91" y="0"/>
                    <a:pt x="60" y="13"/>
                    <a:pt x="37" y="41"/>
                  </a:cubicBezTo>
                  <a:cubicBezTo>
                    <a:pt x="0" y="84"/>
                    <a:pt x="0" y="150"/>
                    <a:pt x="44" y="194"/>
                  </a:cubicBezTo>
                  <a:cubicBezTo>
                    <a:pt x="80" y="223"/>
                    <a:pt x="905" y="953"/>
                    <a:pt x="1532" y="1142"/>
                  </a:cubicBezTo>
                  <a:lnTo>
                    <a:pt x="1569" y="1142"/>
                  </a:lnTo>
                  <a:cubicBezTo>
                    <a:pt x="1613" y="1142"/>
                    <a:pt x="1656" y="1113"/>
                    <a:pt x="1671" y="1069"/>
                  </a:cubicBezTo>
                  <a:cubicBezTo>
                    <a:pt x="1693" y="1004"/>
                    <a:pt x="1656" y="945"/>
                    <a:pt x="1598" y="931"/>
                  </a:cubicBezTo>
                  <a:cubicBezTo>
                    <a:pt x="1014" y="748"/>
                    <a:pt x="204" y="33"/>
                    <a:pt x="197" y="26"/>
                  </a:cubicBezTo>
                  <a:cubicBezTo>
                    <a:pt x="174" y="9"/>
                    <a:pt x="147" y="0"/>
                    <a:pt x="121" y="0"/>
                  </a:cubicBezTo>
                  <a:close/>
                </a:path>
              </a:pathLst>
            </a:custGeom>
            <a:solidFill>
              <a:srgbClr val="441616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8"/>
            <p:cNvSpPr/>
            <p:nvPr/>
          </p:nvSpPr>
          <p:spPr>
            <a:xfrm>
              <a:off x="1157513" y="1269850"/>
              <a:ext cx="46725" cy="28575"/>
            </a:xfrm>
            <a:custGeom>
              <a:avLst/>
              <a:gdLst/>
              <a:ahLst/>
              <a:cxnLst/>
              <a:rect l="l" t="t" r="r" b="b"/>
              <a:pathLst>
                <a:path w="1869" h="1143" extrusionOk="0">
                  <a:moveTo>
                    <a:pt x="126" y="1"/>
                  </a:moveTo>
                  <a:cubicBezTo>
                    <a:pt x="95" y="1"/>
                    <a:pt x="64" y="13"/>
                    <a:pt x="45" y="41"/>
                  </a:cubicBezTo>
                  <a:cubicBezTo>
                    <a:pt x="1" y="85"/>
                    <a:pt x="8" y="158"/>
                    <a:pt x="52" y="194"/>
                  </a:cubicBezTo>
                  <a:cubicBezTo>
                    <a:pt x="88" y="223"/>
                    <a:pt x="913" y="931"/>
                    <a:pt x="1715" y="1135"/>
                  </a:cubicBezTo>
                  <a:cubicBezTo>
                    <a:pt x="1723" y="1143"/>
                    <a:pt x="1737" y="1143"/>
                    <a:pt x="1745" y="1143"/>
                  </a:cubicBezTo>
                  <a:cubicBezTo>
                    <a:pt x="1796" y="1143"/>
                    <a:pt x="1839" y="1106"/>
                    <a:pt x="1854" y="1055"/>
                  </a:cubicBezTo>
                  <a:cubicBezTo>
                    <a:pt x="1869" y="997"/>
                    <a:pt x="1832" y="938"/>
                    <a:pt x="1774" y="924"/>
                  </a:cubicBezTo>
                  <a:cubicBezTo>
                    <a:pt x="1015" y="727"/>
                    <a:pt x="205" y="34"/>
                    <a:pt x="198" y="26"/>
                  </a:cubicBezTo>
                  <a:cubicBezTo>
                    <a:pt x="178" y="10"/>
                    <a:pt x="152" y="1"/>
                    <a:pt x="126" y="1"/>
                  </a:cubicBezTo>
                  <a:close/>
                </a:path>
              </a:pathLst>
            </a:custGeom>
            <a:solidFill>
              <a:srgbClr val="441616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8"/>
            <p:cNvSpPr/>
            <p:nvPr/>
          </p:nvSpPr>
          <p:spPr>
            <a:xfrm>
              <a:off x="1277363" y="1295675"/>
              <a:ext cx="80825" cy="78500"/>
            </a:xfrm>
            <a:custGeom>
              <a:avLst/>
              <a:gdLst/>
              <a:ahLst/>
              <a:cxnLst/>
              <a:rect l="l" t="t" r="r" b="b"/>
              <a:pathLst>
                <a:path w="3233" h="3140" extrusionOk="0">
                  <a:moveTo>
                    <a:pt x="2452" y="0"/>
                  </a:moveTo>
                  <a:lnTo>
                    <a:pt x="1678" y="876"/>
                  </a:lnTo>
                  <a:lnTo>
                    <a:pt x="0" y="1467"/>
                  </a:lnTo>
                  <a:cubicBezTo>
                    <a:pt x="270" y="1802"/>
                    <a:pt x="321" y="2970"/>
                    <a:pt x="321" y="2970"/>
                  </a:cubicBezTo>
                  <a:cubicBezTo>
                    <a:pt x="321" y="2970"/>
                    <a:pt x="688" y="3139"/>
                    <a:pt x="1258" y="3139"/>
                  </a:cubicBezTo>
                  <a:cubicBezTo>
                    <a:pt x="1785" y="3139"/>
                    <a:pt x="2486" y="2994"/>
                    <a:pt x="3232" y="2437"/>
                  </a:cubicBezTo>
                  <a:cubicBezTo>
                    <a:pt x="3232" y="2437"/>
                    <a:pt x="3087" y="978"/>
                    <a:pt x="2452" y="0"/>
                  </a:cubicBezTo>
                  <a:close/>
                </a:path>
              </a:pathLst>
            </a:custGeom>
            <a:solidFill>
              <a:srgbClr val="C9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8"/>
            <p:cNvSpPr/>
            <p:nvPr/>
          </p:nvSpPr>
          <p:spPr>
            <a:xfrm>
              <a:off x="1472538" y="1231650"/>
              <a:ext cx="252275" cy="422650"/>
            </a:xfrm>
            <a:custGeom>
              <a:avLst/>
              <a:gdLst/>
              <a:ahLst/>
              <a:cxnLst/>
              <a:rect l="l" t="t" r="r" b="b"/>
              <a:pathLst>
                <a:path w="10091" h="16906" extrusionOk="0">
                  <a:moveTo>
                    <a:pt x="6114" y="0"/>
                  </a:moveTo>
                  <a:cubicBezTo>
                    <a:pt x="4691" y="1751"/>
                    <a:pt x="4947" y="4196"/>
                    <a:pt x="4473" y="5888"/>
                  </a:cubicBezTo>
                  <a:cubicBezTo>
                    <a:pt x="3998" y="7581"/>
                    <a:pt x="1926" y="8033"/>
                    <a:pt x="1335" y="8960"/>
                  </a:cubicBezTo>
                  <a:cubicBezTo>
                    <a:pt x="737" y="9887"/>
                    <a:pt x="1467" y="10901"/>
                    <a:pt x="1467" y="10901"/>
                  </a:cubicBezTo>
                  <a:cubicBezTo>
                    <a:pt x="1467" y="10901"/>
                    <a:pt x="0" y="12922"/>
                    <a:pt x="1897" y="15548"/>
                  </a:cubicBezTo>
                  <a:cubicBezTo>
                    <a:pt x="2713" y="16675"/>
                    <a:pt x="4633" y="16905"/>
                    <a:pt x="6065" y="16905"/>
                  </a:cubicBezTo>
                  <a:cubicBezTo>
                    <a:pt x="7052" y="16905"/>
                    <a:pt x="7807" y="16796"/>
                    <a:pt x="7807" y="16796"/>
                  </a:cubicBezTo>
                  <a:lnTo>
                    <a:pt x="10091" y="11331"/>
                  </a:lnTo>
                  <a:lnTo>
                    <a:pt x="6114" y="0"/>
                  </a:lnTo>
                  <a:close/>
                </a:path>
              </a:pathLst>
            </a:custGeom>
            <a:solidFill>
              <a:srgbClr val="795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8"/>
            <p:cNvSpPr/>
            <p:nvPr/>
          </p:nvSpPr>
          <p:spPr>
            <a:xfrm>
              <a:off x="1526888" y="1553775"/>
              <a:ext cx="365200" cy="534300"/>
            </a:xfrm>
            <a:custGeom>
              <a:avLst/>
              <a:gdLst/>
              <a:ahLst/>
              <a:cxnLst/>
              <a:rect l="l" t="t" r="r" b="b"/>
              <a:pathLst>
                <a:path w="14608" h="21372" extrusionOk="0">
                  <a:moveTo>
                    <a:pt x="3554" y="0"/>
                  </a:moveTo>
                  <a:cubicBezTo>
                    <a:pt x="2277" y="73"/>
                    <a:pt x="1109" y="518"/>
                    <a:pt x="1109" y="518"/>
                  </a:cubicBezTo>
                  <a:cubicBezTo>
                    <a:pt x="1109" y="518"/>
                    <a:pt x="0" y="4166"/>
                    <a:pt x="861" y="8347"/>
                  </a:cubicBezTo>
                  <a:cubicBezTo>
                    <a:pt x="1350" y="10711"/>
                    <a:pt x="1999" y="12630"/>
                    <a:pt x="1861" y="14279"/>
                  </a:cubicBezTo>
                  <a:cubicBezTo>
                    <a:pt x="1759" y="15482"/>
                    <a:pt x="1284" y="17759"/>
                    <a:pt x="839" y="19721"/>
                  </a:cubicBezTo>
                  <a:cubicBezTo>
                    <a:pt x="839" y="19721"/>
                    <a:pt x="4160" y="21372"/>
                    <a:pt x="7707" y="21372"/>
                  </a:cubicBezTo>
                  <a:cubicBezTo>
                    <a:pt x="7852" y="21372"/>
                    <a:pt x="7997" y="21369"/>
                    <a:pt x="8143" y="21363"/>
                  </a:cubicBezTo>
                  <a:cubicBezTo>
                    <a:pt x="11849" y="21217"/>
                    <a:pt x="14169" y="19364"/>
                    <a:pt x="14169" y="19364"/>
                  </a:cubicBezTo>
                  <a:cubicBezTo>
                    <a:pt x="14169" y="19364"/>
                    <a:pt x="13279" y="17321"/>
                    <a:pt x="13316" y="15278"/>
                  </a:cubicBezTo>
                  <a:cubicBezTo>
                    <a:pt x="13352" y="13235"/>
                    <a:pt x="14607" y="8989"/>
                    <a:pt x="14578" y="7282"/>
                  </a:cubicBezTo>
                  <a:cubicBezTo>
                    <a:pt x="14549" y="5961"/>
                    <a:pt x="13469" y="657"/>
                    <a:pt x="13469" y="657"/>
                  </a:cubicBezTo>
                  <a:cubicBezTo>
                    <a:pt x="13469" y="657"/>
                    <a:pt x="12739" y="365"/>
                    <a:pt x="12046" y="219"/>
                  </a:cubicBezTo>
                  <a:cubicBezTo>
                    <a:pt x="11353" y="73"/>
                    <a:pt x="3554" y="0"/>
                    <a:pt x="35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8"/>
            <p:cNvSpPr/>
            <p:nvPr/>
          </p:nvSpPr>
          <p:spPr>
            <a:xfrm>
              <a:off x="1615713" y="1544650"/>
              <a:ext cx="212350" cy="62225"/>
            </a:xfrm>
            <a:custGeom>
              <a:avLst/>
              <a:gdLst/>
              <a:ahLst/>
              <a:cxnLst/>
              <a:rect l="l" t="t" r="r" b="b"/>
              <a:pathLst>
                <a:path w="8494" h="2489" extrusionOk="0">
                  <a:moveTo>
                    <a:pt x="4590" y="0"/>
                  </a:moveTo>
                  <a:cubicBezTo>
                    <a:pt x="2328" y="0"/>
                    <a:pt x="1" y="365"/>
                    <a:pt x="1" y="365"/>
                  </a:cubicBezTo>
                  <a:cubicBezTo>
                    <a:pt x="1" y="365"/>
                    <a:pt x="1995" y="2489"/>
                    <a:pt x="4874" y="2489"/>
                  </a:cubicBezTo>
                  <a:cubicBezTo>
                    <a:pt x="4898" y="2489"/>
                    <a:pt x="4923" y="2489"/>
                    <a:pt x="4947" y="2488"/>
                  </a:cubicBezTo>
                  <a:cubicBezTo>
                    <a:pt x="7639" y="2459"/>
                    <a:pt x="8493" y="584"/>
                    <a:pt x="8493" y="584"/>
                  </a:cubicBezTo>
                  <a:cubicBezTo>
                    <a:pt x="8493" y="584"/>
                    <a:pt x="6997" y="0"/>
                    <a:pt x="4590" y="0"/>
                  </a:cubicBezTo>
                  <a:close/>
                </a:path>
              </a:pathLst>
            </a:custGeom>
            <a:solidFill>
              <a:srgbClr val="C9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8"/>
            <p:cNvSpPr/>
            <p:nvPr/>
          </p:nvSpPr>
          <p:spPr>
            <a:xfrm>
              <a:off x="1270788" y="1348575"/>
              <a:ext cx="313025" cy="424750"/>
            </a:xfrm>
            <a:custGeom>
              <a:avLst/>
              <a:gdLst/>
              <a:ahLst/>
              <a:cxnLst/>
              <a:rect l="l" t="t" r="r" b="b"/>
              <a:pathLst>
                <a:path w="12521" h="16990" extrusionOk="0">
                  <a:moveTo>
                    <a:pt x="3765" y="0"/>
                  </a:moveTo>
                  <a:cubicBezTo>
                    <a:pt x="2891" y="622"/>
                    <a:pt x="2038" y="786"/>
                    <a:pt x="1382" y="786"/>
                  </a:cubicBezTo>
                  <a:cubicBezTo>
                    <a:pt x="654" y="786"/>
                    <a:pt x="169" y="584"/>
                    <a:pt x="168" y="584"/>
                  </a:cubicBezTo>
                  <a:lnTo>
                    <a:pt x="168" y="584"/>
                  </a:lnTo>
                  <a:cubicBezTo>
                    <a:pt x="168" y="584"/>
                    <a:pt x="1" y="4837"/>
                    <a:pt x="482" y="8974"/>
                  </a:cubicBezTo>
                  <a:cubicBezTo>
                    <a:pt x="884" y="12352"/>
                    <a:pt x="1803" y="15526"/>
                    <a:pt x="3277" y="16409"/>
                  </a:cubicBezTo>
                  <a:cubicBezTo>
                    <a:pt x="3997" y="16841"/>
                    <a:pt x="5165" y="16989"/>
                    <a:pt x="6433" y="16989"/>
                  </a:cubicBezTo>
                  <a:cubicBezTo>
                    <a:pt x="9235" y="16989"/>
                    <a:pt x="12521" y="16263"/>
                    <a:pt x="12521" y="16263"/>
                  </a:cubicBezTo>
                  <a:lnTo>
                    <a:pt x="11353" y="8726"/>
                  </a:lnTo>
                  <a:cubicBezTo>
                    <a:pt x="9646" y="9164"/>
                    <a:pt x="6589" y="10185"/>
                    <a:pt x="6589" y="10185"/>
                  </a:cubicBezTo>
                  <a:cubicBezTo>
                    <a:pt x="4882" y="6056"/>
                    <a:pt x="3765" y="0"/>
                    <a:pt x="3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8"/>
            <p:cNvSpPr/>
            <p:nvPr/>
          </p:nvSpPr>
          <p:spPr>
            <a:xfrm>
              <a:off x="1017263" y="1386325"/>
              <a:ext cx="138650" cy="138650"/>
            </a:xfrm>
            <a:custGeom>
              <a:avLst/>
              <a:gdLst/>
              <a:ahLst/>
              <a:cxnLst/>
              <a:rect l="l" t="t" r="r" b="b"/>
              <a:pathLst>
                <a:path w="5546" h="5546" extrusionOk="0">
                  <a:moveTo>
                    <a:pt x="2773" y="0"/>
                  </a:moveTo>
                  <a:cubicBezTo>
                    <a:pt x="1240" y="0"/>
                    <a:pt x="0" y="1241"/>
                    <a:pt x="0" y="2773"/>
                  </a:cubicBezTo>
                  <a:cubicBezTo>
                    <a:pt x="0" y="4305"/>
                    <a:pt x="1240" y="5545"/>
                    <a:pt x="2773" y="5545"/>
                  </a:cubicBezTo>
                  <a:cubicBezTo>
                    <a:pt x="4305" y="5545"/>
                    <a:pt x="5545" y="4305"/>
                    <a:pt x="5545" y="2773"/>
                  </a:cubicBezTo>
                  <a:cubicBezTo>
                    <a:pt x="5545" y="1241"/>
                    <a:pt x="4305" y="0"/>
                    <a:pt x="27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8"/>
            <p:cNvSpPr/>
            <p:nvPr/>
          </p:nvSpPr>
          <p:spPr>
            <a:xfrm>
              <a:off x="1054638" y="1431925"/>
              <a:ext cx="12800" cy="12800"/>
            </a:xfrm>
            <a:custGeom>
              <a:avLst/>
              <a:gdLst/>
              <a:ahLst/>
              <a:cxnLst/>
              <a:rect l="l" t="t" r="r" b="b"/>
              <a:pathLst>
                <a:path w="512" h="512" extrusionOk="0">
                  <a:moveTo>
                    <a:pt x="256" y="0"/>
                  </a:moveTo>
                  <a:cubicBezTo>
                    <a:pt x="118" y="0"/>
                    <a:pt x="1" y="117"/>
                    <a:pt x="1" y="256"/>
                  </a:cubicBezTo>
                  <a:cubicBezTo>
                    <a:pt x="1" y="394"/>
                    <a:pt x="118" y="511"/>
                    <a:pt x="256" y="511"/>
                  </a:cubicBezTo>
                  <a:cubicBezTo>
                    <a:pt x="395" y="511"/>
                    <a:pt x="512" y="394"/>
                    <a:pt x="512" y="256"/>
                  </a:cubicBezTo>
                  <a:cubicBezTo>
                    <a:pt x="512" y="117"/>
                    <a:pt x="395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8"/>
            <p:cNvSpPr/>
            <p:nvPr/>
          </p:nvSpPr>
          <p:spPr>
            <a:xfrm>
              <a:off x="1105713" y="1431925"/>
              <a:ext cx="12800" cy="12800"/>
            </a:xfrm>
            <a:custGeom>
              <a:avLst/>
              <a:gdLst/>
              <a:ahLst/>
              <a:cxnLst/>
              <a:rect l="l" t="t" r="r" b="b"/>
              <a:pathLst>
                <a:path w="512" h="512" extrusionOk="0">
                  <a:moveTo>
                    <a:pt x="256" y="0"/>
                  </a:moveTo>
                  <a:cubicBezTo>
                    <a:pt x="117" y="0"/>
                    <a:pt x="1" y="117"/>
                    <a:pt x="1" y="256"/>
                  </a:cubicBezTo>
                  <a:cubicBezTo>
                    <a:pt x="1" y="394"/>
                    <a:pt x="117" y="511"/>
                    <a:pt x="256" y="511"/>
                  </a:cubicBezTo>
                  <a:cubicBezTo>
                    <a:pt x="395" y="511"/>
                    <a:pt x="511" y="394"/>
                    <a:pt x="511" y="256"/>
                  </a:cubicBezTo>
                  <a:cubicBezTo>
                    <a:pt x="511" y="117"/>
                    <a:pt x="395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8"/>
            <p:cNvSpPr/>
            <p:nvPr/>
          </p:nvSpPr>
          <p:spPr>
            <a:xfrm>
              <a:off x="1045888" y="1460550"/>
              <a:ext cx="81375" cy="29225"/>
            </a:xfrm>
            <a:custGeom>
              <a:avLst/>
              <a:gdLst/>
              <a:ahLst/>
              <a:cxnLst/>
              <a:rect l="l" t="t" r="r" b="b"/>
              <a:pathLst>
                <a:path w="3255" h="1169" extrusionOk="0">
                  <a:moveTo>
                    <a:pt x="1" y="1"/>
                  </a:moveTo>
                  <a:cubicBezTo>
                    <a:pt x="1" y="1"/>
                    <a:pt x="314" y="1168"/>
                    <a:pt x="1577" y="1168"/>
                  </a:cubicBezTo>
                  <a:cubicBezTo>
                    <a:pt x="2846" y="1168"/>
                    <a:pt x="3255" y="1"/>
                    <a:pt x="3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8"/>
            <p:cNvSpPr/>
            <p:nvPr/>
          </p:nvSpPr>
          <p:spPr>
            <a:xfrm>
              <a:off x="1052638" y="1463475"/>
              <a:ext cx="68075" cy="23200"/>
            </a:xfrm>
            <a:custGeom>
              <a:avLst/>
              <a:gdLst/>
              <a:ahLst/>
              <a:cxnLst/>
              <a:rect l="l" t="t" r="r" b="b"/>
              <a:pathLst>
                <a:path w="2723" h="928" extrusionOk="0">
                  <a:moveTo>
                    <a:pt x="1" y="1"/>
                  </a:moveTo>
                  <a:cubicBezTo>
                    <a:pt x="1" y="1"/>
                    <a:pt x="263" y="927"/>
                    <a:pt x="1321" y="927"/>
                  </a:cubicBezTo>
                  <a:cubicBezTo>
                    <a:pt x="2372" y="927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8"/>
            <p:cNvSpPr/>
            <p:nvPr/>
          </p:nvSpPr>
          <p:spPr>
            <a:xfrm>
              <a:off x="1266413" y="714175"/>
              <a:ext cx="138650" cy="138475"/>
            </a:xfrm>
            <a:custGeom>
              <a:avLst/>
              <a:gdLst/>
              <a:ahLst/>
              <a:cxnLst/>
              <a:rect l="l" t="t" r="r" b="b"/>
              <a:pathLst>
                <a:path w="5546" h="5539" extrusionOk="0">
                  <a:moveTo>
                    <a:pt x="2773" y="1"/>
                  </a:moveTo>
                  <a:cubicBezTo>
                    <a:pt x="1241" y="1"/>
                    <a:pt x="1" y="1241"/>
                    <a:pt x="1" y="2773"/>
                  </a:cubicBezTo>
                  <a:cubicBezTo>
                    <a:pt x="1" y="4298"/>
                    <a:pt x="1241" y="5538"/>
                    <a:pt x="2773" y="5538"/>
                  </a:cubicBezTo>
                  <a:cubicBezTo>
                    <a:pt x="4305" y="5538"/>
                    <a:pt x="5546" y="4298"/>
                    <a:pt x="5546" y="2773"/>
                  </a:cubicBezTo>
                  <a:cubicBezTo>
                    <a:pt x="5546" y="1241"/>
                    <a:pt x="4305" y="1"/>
                    <a:pt x="2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8"/>
            <p:cNvSpPr/>
            <p:nvPr/>
          </p:nvSpPr>
          <p:spPr>
            <a:xfrm>
              <a:off x="1295063" y="788225"/>
              <a:ext cx="81375" cy="29225"/>
            </a:xfrm>
            <a:custGeom>
              <a:avLst/>
              <a:gdLst/>
              <a:ahLst/>
              <a:cxnLst/>
              <a:rect l="l" t="t" r="r" b="b"/>
              <a:pathLst>
                <a:path w="3255" h="1169" extrusionOk="0">
                  <a:moveTo>
                    <a:pt x="0" y="1"/>
                  </a:moveTo>
                  <a:cubicBezTo>
                    <a:pt x="0" y="1"/>
                    <a:pt x="314" y="1168"/>
                    <a:pt x="1583" y="1168"/>
                  </a:cubicBezTo>
                  <a:cubicBezTo>
                    <a:pt x="2846" y="1168"/>
                    <a:pt x="3254" y="1"/>
                    <a:pt x="3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8"/>
            <p:cNvSpPr/>
            <p:nvPr/>
          </p:nvSpPr>
          <p:spPr>
            <a:xfrm>
              <a:off x="1301813" y="791150"/>
              <a:ext cx="68050" cy="23375"/>
            </a:xfrm>
            <a:custGeom>
              <a:avLst/>
              <a:gdLst/>
              <a:ahLst/>
              <a:cxnLst/>
              <a:rect l="l" t="t" r="r" b="b"/>
              <a:pathLst>
                <a:path w="2722" h="935" extrusionOk="0">
                  <a:moveTo>
                    <a:pt x="0" y="0"/>
                  </a:moveTo>
                  <a:cubicBezTo>
                    <a:pt x="0" y="0"/>
                    <a:pt x="263" y="934"/>
                    <a:pt x="1321" y="934"/>
                  </a:cubicBezTo>
                  <a:cubicBezTo>
                    <a:pt x="2371" y="934"/>
                    <a:pt x="2721" y="0"/>
                    <a:pt x="2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8"/>
            <p:cNvSpPr/>
            <p:nvPr/>
          </p:nvSpPr>
          <p:spPr>
            <a:xfrm>
              <a:off x="1294513" y="757775"/>
              <a:ext cx="31025" cy="14825"/>
            </a:xfrm>
            <a:custGeom>
              <a:avLst/>
              <a:gdLst/>
              <a:ahLst/>
              <a:cxnLst/>
              <a:rect l="l" t="t" r="r" b="b"/>
              <a:pathLst>
                <a:path w="1241" h="593" extrusionOk="0">
                  <a:moveTo>
                    <a:pt x="639" y="0"/>
                  </a:moveTo>
                  <a:cubicBezTo>
                    <a:pt x="617" y="0"/>
                    <a:pt x="595" y="8"/>
                    <a:pt x="577" y="22"/>
                  </a:cubicBezTo>
                  <a:lnTo>
                    <a:pt x="66" y="387"/>
                  </a:lnTo>
                  <a:cubicBezTo>
                    <a:pt x="15" y="423"/>
                    <a:pt x="0" y="496"/>
                    <a:pt x="37" y="540"/>
                  </a:cubicBezTo>
                  <a:cubicBezTo>
                    <a:pt x="59" y="577"/>
                    <a:pt x="95" y="591"/>
                    <a:pt x="131" y="591"/>
                  </a:cubicBezTo>
                  <a:cubicBezTo>
                    <a:pt x="153" y="591"/>
                    <a:pt x="175" y="584"/>
                    <a:pt x="190" y="569"/>
                  </a:cubicBezTo>
                  <a:lnTo>
                    <a:pt x="635" y="256"/>
                  </a:lnTo>
                  <a:lnTo>
                    <a:pt x="1044" y="569"/>
                  </a:lnTo>
                  <a:cubicBezTo>
                    <a:pt x="1065" y="585"/>
                    <a:pt x="1089" y="592"/>
                    <a:pt x="1112" y="592"/>
                  </a:cubicBezTo>
                  <a:cubicBezTo>
                    <a:pt x="1145" y="592"/>
                    <a:pt x="1178" y="577"/>
                    <a:pt x="1204" y="547"/>
                  </a:cubicBezTo>
                  <a:cubicBezTo>
                    <a:pt x="1240" y="496"/>
                    <a:pt x="1226" y="431"/>
                    <a:pt x="1182" y="387"/>
                  </a:cubicBezTo>
                  <a:lnTo>
                    <a:pt x="708" y="22"/>
                  </a:lnTo>
                  <a:cubicBezTo>
                    <a:pt x="686" y="8"/>
                    <a:pt x="662" y="0"/>
                    <a:pt x="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8"/>
            <p:cNvSpPr/>
            <p:nvPr/>
          </p:nvSpPr>
          <p:spPr>
            <a:xfrm>
              <a:off x="1346113" y="757775"/>
              <a:ext cx="30850" cy="14825"/>
            </a:xfrm>
            <a:custGeom>
              <a:avLst/>
              <a:gdLst/>
              <a:ahLst/>
              <a:cxnLst/>
              <a:rect l="l" t="t" r="r" b="b"/>
              <a:pathLst>
                <a:path w="1234" h="593" extrusionOk="0">
                  <a:moveTo>
                    <a:pt x="636" y="0"/>
                  </a:moveTo>
                  <a:cubicBezTo>
                    <a:pt x="612" y="0"/>
                    <a:pt x="588" y="8"/>
                    <a:pt x="570" y="22"/>
                  </a:cubicBezTo>
                  <a:lnTo>
                    <a:pt x="59" y="387"/>
                  </a:lnTo>
                  <a:cubicBezTo>
                    <a:pt x="8" y="423"/>
                    <a:pt x="1" y="496"/>
                    <a:pt x="30" y="540"/>
                  </a:cubicBezTo>
                  <a:cubicBezTo>
                    <a:pt x="52" y="577"/>
                    <a:pt x="89" y="591"/>
                    <a:pt x="125" y="591"/>
                  </a:cubicBezTo>
                  <a:cubicBezTo>
                    <a:pt x="147" y="591"/>
                    <a:pt x="169" y="584"/>
                    <a:pt x="191" y="569"/>
                  </a:cubicBezTo>
                  <a:lnTo>
                    <a:pt x="636" y="256"/>
                  </a:lnTo>
                  <a:lnTo>
                    <a:pt x="1044" y="569"/>
                  </a:lnTo>
                  <a:cubicBezTo>
                    <a:pt x="1063" y="585"/>
                    <a:pt x="1086" y="592"/>
                    <a:pt x="1109" y="592"/>
                  </a:cubicBezTo>
                  <a:cubicBezTo>
                    <a:pt x="1143" y="592"/>
                    <a:pt x="1176" y="577"/>
                    <a:pt x="1198" y="547"/>
                  </a:cubicBezTo>
                  <a:cubicBezTo>
                    <a:pt x="1234" y="496"/>
                    <a:pt x="1227" y="431"/>
                    <a:pt x="1176" y="387"/>
                  </a:cubicBezTo>
                  <a:lnTo>
                    <a:pt x="701" y="22"/>
                  </a:lnTo>
                  <a:cubicBezTo>
                    <a:pt x="683" y="8"/>
                    <a:pt x="659" y="0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8"/>
            <p:cNvSpPr/>
            <p:nvPr/>
          </p:nvSpPr>
          <p:spPr>
            <a:xfrm>
              <a:off x="2178063" y="978475"/>
              <a:ext cx="138650" cy="138650"/>
            </a:xfrm>
            <a:custGeom>
              <a:avLst/>
              <a:gdLst/>
              <a:ahLst/>
              <a:cxnLst/>
              <a:rect l="l" t="t" r="r" b="b"/>
              <a:pathLst>
                <a:path w="5546" h="5546" extrusionOk="0">
                  <a:moveTo>
                    <a:pt x="2773" y="1"/>
                  </a:moveTo>
                  <a:cubicBezTo>
                    <a:pt x="1241" y="1"/>
                    <a:pt x="0" y="1241"/>
                    <a:pt x="0" y="2773"/>
                  </a:cubicBezTo>
                  <a:cubicBezTo>
                    <a:pt x="0" y="4305"/>
                    <a:pt x="1241" y="5545"/>
                    <a:pt x="2773" y="5545"/>
                  </a:cubicBezTo>
                  <a:cubicBezTo>
                    <a:pt x="4305" y="5545"/>
                    <a:pt x="5545" y="4305"/>
                    <a:pt x="5545" y="2773"/>
                  </a:cubicBezTo>
                  <a:cubicBezTo>
                    <a:pt x="5545" y="1241"/>
                    <a:pt x="4305" y="1"/>
                    <a:pt x="2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8"/>
            <p:cNvSpPr/>
            <p:nvPr/>
          </p:nvSpPr>
          <p:spPr>
            <a:xfrm>
              <a:off x="2215438" y="1024075"/>
              <a:ext cx="12800" cy="12800"/>
            </a:xfrm>
            <a:custGeom>
              <a:avLst/>
              <a:gdLst/>
              <a:ahLst/>
              <a:cxnLst/>
              <a:rect l="l" t="t" r="r" b="b"/>
              <a:pathLst>
                <a:path w="512" h="512" extrusionOk="0">
                  <a:moveTo>
                    <a:pt x="256" y="1"/>
                  </a:moveTo>
                  <a:cubicBezTo>
                    <a:pt x="118" y="1"/>
                    <a:pt x="1" y="117"/>
                    <a:pt x="1" y="256"/>
                  </a:cubicBezTo>
                  <a:cubicBezTo>
                    <a:pt x="1" y="395"/>
                    <a:pt x="118" y="511"/>
                    <a:pt x="256" y="511"/>
                  </a:cubicBezTo>
                  <a:cubicBezTo>
                    <a:pt x="395" y="511"/>
                    <a:pt x="512" y="395"/>
                    <a:pt x="512" y="256"/>
                  </a:cubicBezTo>
                  <a:cubicBezTo>
                    <a:pt x="512" y="117"/>
                    <a:pt x="395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8"/>
            <p:cNvSpPr/>
            <p:nvPr/>
          </p:nvSpPr>
          <p:spPr>
            <a:xfrm>
              <a:off x="2266513" y="1024075"/>
              <a:ext cx="12800" cy="12800"/>
            </a:xfrm>
            <a:custGeom>
              <a:avLst/>
              <a:gdLst/>
              <a:ahLst/>
              <a:cxnLst/>
              <a:rect l="l" t="t" r="r" b="b"/>
              <a:pathLst>
                <a:path w="512" h="512" extrusionOk="0">
                  <a:moveTo>
                    <a:pt x="256" y="1"/>
                  </a:moveTo>
                  <a:cubicBezTo>
                    <a:pt x="118" y="1"/>
                    <a:pt x="1" y="117"/>
                    <a:pt x="1" y="256"/>
                  </a:cubicBezTo>
                  <a:cubicBezTo>
                    <a:pt x="1" y="395"/>
                    <a:pt x="118" y="511"/>
                    <a:pt x="256" y="511"/>
                  </a:cubicBezTo>
                  <a:cubicBezTo>
                    <a:pt x="395" y="511"/>
                    <a:pt x="512" y="395"/>
                    <a:pt x="512" y="256"/>
                  </a:cubicBezTo>
                  <a:cubicBezTo>
                    <a:pt x="512" y="117"/>
                    <a:pt x="395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8"/>
            <p:cNvSpPr/>
            <p:nvPr/>
          </p:nvSpPr>
          <p:spPr>
            <a:xfrm>
              <a:off x="2206688" y="1052700"/>
              <a:ext cx="81375" cy="29050"/>
            </a:xfrm>
            <a:custGeom>
              <a:avLst/>
              <a:gdLst/>
              <a:ahLst/>
              <a:cxnLst/>
              <a:rect l="l" t="t" r="r" b="b"/>
              <a:pathLst>
                <a:path w="3255" h="1162" extrusionOk="0">
                  <a:moveTo>
                    <a:pt x="1" y="1"/>
                  </a:moveTo>
                  <a:cubicBezTo>
                    <a:pt x="1" y="1"/>
                    <a:pt x="314" y="1161"/>
                    <a:pt x="1577" y="1161"/>
                  </a:cubicBezTo>
                  <a:cubicBezTo>
                    <a:pt x="2846" y="1161"/>
                    <a:pt x="3255" y="1"/>
                    <a:pt x="3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8"/>
            <p:cNvSpPr/>
            <p:nvPr/>
          </p:nvSpPr>
          <p:spPr>
            <a:xfrm>
              <a:off x="2214538" y="1057275"/>
              <a:ext cx="65700" cy="8775"/>
            </a:xfrm>
            <a:custGeom>
              <a:avLst/>
              <a:gdLst/>
              <a:ahLst/>
              <a:cxnLst/>
              <a:rect l="l" t="t" r="r" b="b"/>
              <a:pathLst>
                <a:path w="2628" h="351" extrusionOk="0">
                  <a:moveTo>
                    <a:pt x="0" y="0"/>
                  </a:moveTo>
                  <a:cubicBezTo>
                    <a:pt x="0" y="0"/>
                    <a:pt x="256" y="351"/>
                    <a:pt x="1277" y="351"/>
                  </a:cubicBezTo>
                  <a:cubicBezTo>
                    <a:pt x="2291" y="351"/>
                    <a:pt x="2627" y="0"/>
                    <a:pt x="26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8"/>
            <p:cNvSpPr/>
            <p:nvPr/>
          </p:nvSpPr>
          <p:spPr>
            <a:xfrm>
              <a:off x="1348488" y="789250"/>
              <a:ext cx="724525" cy="355225"/>
            </a:xfrm>
            <a:custGeom>
              <a:avLst/>
              <a:gdLst/>
              <a:ahLst/>
              <a:cxnLst/>
              <a:rect l="l" t="t" r="r" b="b"/>
              <a:pathLst>
                <a:path w="28981" h="14209" extrusionOk="0">
                  <a:moveTo>
                    <a:pt x="14253" y="0"/>
                  </a:moveTo>
                  <a:cubicBezTo>
                    <a:pt x="12431" y="0"/>
                    <a:pt x="4412" y="540"/>
                    <a:pt x="1" y="9736"/>
                  </a:cubicBezTo>
                  <a:lnTo>
                    <a:pt x="4911" y="14209"/>
                  </a:lnTo>
                  <a:cubicBezTo>
                    <a:pt x="4911" y="14209"/>
                    <a:pt x="8012" y="9415"/>
                    <a:pt x="14491" y="9342"/>
                  </a:cubicBezTo>
                  <a:cubicBezTo>
                    <a:pt x="20970" y="9415"/>
                    <a:pt x="24070" y="14209"/>
                    <a:pt x="24070" y="14209"/>
                  </a:cubicBezTo>
                  <a:lnTo>
                    <a:pt x="28981" y="9736"/>
                  </a:lnTo>
                  <a:cubicBezTo>
                    <a:pt x="24570" y="540"/>
                    <a:pt x="16551" y="0"/>
                    <a:pt x="14729" y="0"/>
                  </a:cubicBezTo>
                  <a:cubicBezTo>
                    <a:pt x="14631" y="0"/>
                    <a:pt x="14551" y="2"/>
                    <a:pt x="14491" y="4"/>
                  </a:cubicBezTo>
                  <a:cubicBezTo>
                    <a:pt x="14430" y="2"/>
                    <a:pt x="14350" y="0"/>
                    <a:pt x="14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8"/>
            <p:cNvSpPr/>
            <p:nvPr/>
          </p:nvSpPr>
          <p:spPr>
            <a:xfrm>
              <a:off x="1348488" y="789250"/>
              <a:ext cx="724525" cy="290475"/>
            </a:xfrm>
            <a:custGeom>
              <a:avLst/>
              <a:gdLst/>
              <a:ahLst/>
              <a:cxnLst/>
              <a:rect l="l" t="t" r="r" b="b"/>
              <a:pathLst>
                <a:path w="28981" h="11619" extrusionOk="0">
                  <a:moveTo>
                    <a:pt x="14253" y="0"/>
                  </a:moveTo>
                  <a:cubicBezTo>
                    <a:pt x="12431" y="0"/>
                    <a:pt x="4412" y="540"/>
                    <a:pt x="1" y="9736"/>
                  </a:cubicBezTo>
                  <a:lnTo>
                    <a:pt x="2073" y="11619"/>
                  </a:lnTo>
                  <a:cubicBezTo>
                    <a:pt x="6057" y="4505"/>
                    <a:pt x="12244" y="3921"/>
                    <a:pt x="14294" y="3921"/>
                  </a:cubicBezTo>
                  <a:cubicBezTo>
                    <a:pt x="16351" y="3921"/>
                    <a:pt x="23049" y="4724"/>
                    <a:pt x="26909" y="11619"/>
                  </a:cubicBezTo>
                  <a:lnTo>
                    <a:pt x="28981" y="9736"/>
                  </a:lnTo>
                  <a:cubicBezTo>
                    <a:pt x="24570" y="540"/>
                    <a:pt x="16551" y="0"/>
                    <a:pt x="14729" y="0"/>
                  </a:cubicBezTo>
                  <a:cubicBezTo>
                    <a:pt x="14631" y="0"/>
                    <a:pt x="14551" y="2"/>
                    <a:pt x="14491" y="4"/>
                  </a:cubicBezTo>
                  <a:cubicBezTo>
                    <a:pt x="14430" y="2"/>
                    <a:pt x="14350" y="0"/>
                    <a:pt x="14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8"/>
            <p:cNvSpPr/>
            <p:nvPr/>
          </p:nvSpPr>
          <p:spPr>
            <a:xfrm>
              <a:off x="1435138" y="959325"/>
              <a:ext cx="557075" cy="185150"/>
            </a:xfrm>
            <a:custGeom>
              <a:avLst/>
              <a:gdLst/>
              <a:ahLst/>
              <a:cxnLst/>
              <a:rect l="l" t="t" r="r" b="b"/>
              <a:pathLst>
                <a:path w="22283" h="7406" extrusionOk="0">
                  <a:moveTo>
                    <a:pt x="11003" y="0"/>
                  </a:moveTo>
                  <a:cubicBezTo>
                    <a:pt x="4575" y="66"/>
                    <a:pt x="796" y="4896"/>
                    <a:pt x="0" y="6056"/>
                  </a:cubicBezTo>
                  <a:lnTo>
                    <a:pt x="1445" y="7406"/>
                  </a:lnTo>
                  <a:cubicBezTo>
                    <a:pt x="1445" y="7406"/>
                    <a:pt x="4546" y="2612"/>
                    <a:pt x="11025" y="2539"/>
                  </a:cubicBezTo>
                  <a:cubicBezTo>
                    <a:pt x="17504" y="2612"/>
                    <a:pt x="20604" y="7406"/>
                    <a:pt x="20604" y="7406"/>
                  </a:cubicBezTo>
                  <a:lnTo>
                    <a:pt x="22283" y="5918"/>
                  </a:lnTo>
                  <a:cubicBezTo>
                    <a:pt x="21487" y="4765"/>
                    <a:pt x="17423" y="66"/>
                    <a:pt x="11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8"/>
            <p:cNvSpPr/>
            <p:nvPr/>
          </p:nvSpPr>
          <p:spPr>
            <a:xfrm>
              <a:off x="1348488" y="789250"/>
              <a:ext cx="724525" cy="270050"/>
            </a:xfrm>
            <a:custGeom>
              <a:avLst/>
              <a:gdLst/>
              <a:ahLst/>
              <a:cxnLst/>
              <a:rect l="l" t="t" r="r" b="b"/>
              <a:pathLst>
                <a:path w="28981" h="10802" extrusionOk="0">
                  <a:moveTo>
                    <a:pt x="14253" y="0"/>
                  </a:moveTo>
                  <a:cubicBezTo>
                    <a:pt x="12431" y="0"/>
                    <a:pt x="4412" y="540"/>
                    <a:pt x="1" y="9736"/>
                  </a:cubicBezTo>
                  <a:lnTo>
                    <a:pt x="1168" y="10802"/>
                  </a:lnTo>
                  <a:cubicBezTo>
                    <a:pt x="5141" y="2258"/>
                    <a:pt x="12039" y="1725"/>
                    <a:pt x="14052" y="1725"/>
                  </a:cubicBezTo>
                  <a:cubicBezTo>
                    <a:pt x="14246" y="1725"/>
                    <a:pt x="14394" y="1729"/>
                    <a:pt x="14491" y="1733"/>
                  </a:cubicBezTo>
                  <a:cubicBezTo>
                    <a:pt x="14587" y="1729"/>
                    <a:pt x="14736" y="1725"/>
                    <a:pt x="14930" y="1725"/>
                  </a:cubicBezTo>
                  <a:cubicBezTo>
                    <a:pt x="16943" y="1725"/>
                    <a:pt x="23841" y="2258"/>
                    <a:pt x="27813" y="10802"/>
                  </a:cubicBezTo>
                  <a:lnTo>
                    <a:pt x="28981" y="9736"/>
                  </a:lnTo>
                  <a:cubicBezTo>
                    <a:pt x="24570" y="540"/>
                    <a:pt x="16551" y="0"/>
                    <a:pt x="14729" y="0"/>
                  </a:cubicBezTo>
                  <a:cubicBezTo>
                    <a:pt x="14631" y="0"/>
                    <a:pt x="14551" y="2"/>
                    <a:pt x="14491" y="4"/>
                  </a:cubicBezTo>
                  <a:cubicBezTo>
                    <a:pt x="14430" y="2"/>
                    <a:pt x="14350" y="0"/>
                    <a:pt x="14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8"/>
            <p:cNvSpPr/>
            <p:nvPr/>
          </p:nvSpPr>
          <p:spPr>
            <a:xfrm>
              <a:off x="1595288" y="1182525"/>
              <a:ext cx="295150" cy="268950"/>
            </a:xfrm>
            <a:custGeom>
              <a:avLst/>
              <a:gdLst/>
              <a:ahLst/>
              <a:cxnLst/>
              <a:rect l="l" t="t" r="r" b="b"/>
              <a:pathLst>
                <a:path w="11806" h="10758" extrusionOk="0">
                  <a:moveTo>
                    <a:pt x="4786" y="1"/>
                  </a:moveTo>
                  <a:cubicBezTo>
                    <a:pt x="2434" y="1"/>
                    <a:pt x="121" y="2049"/>
                    <a:pt x="66" y="5336"/>
                  </a:cubicBezTo>
                  <a:cubicBezTo>
                    <a:pt x="0" y="9707"/>
                    <a:pt x="3378" y="10757"/>
                    <a:pt x="3378" y="10757"/>
                  </a:cubicBezTo>
                  <a:lnTo>
                    <a:pt x="8318" y="8079"/>
                  </a:lnTo>
                  <a:cubicBezTo>
                    <a:pt x="8318" y="8079"/>
                    <a:pt x="11805" y="5001"/>
                    <a:pt x="10018" y="2235"/>
                  </a:cubicBezTo>
                  <a:cubicBezTo>
                    <a:pt x="8876" y="462"/>
                    <a:pt x="7612" y="144"/>
                    <a:pt x="6851" y="144"/>
                  </a:cubicBezTo>
                  <a:cubicBezTo>
                    <a:pt x="6426" y="144"/>
                    <a:pt x="6158" y="244"/>
                    <a:pt x="6158" y="244"/>
                  </a:cubicBezTo>
                  <a:cubicBezTo>
                    <a:pt x="5710" y="80"/>
                    <a:pt x="5247" y="1"/>
                    <a:pt x="4786" y="1"/>
                  </a:cubicBezTo>
                  <a:close/>
                </a:path>
              </a:pathLst>
            </a:custGeom>
            <a:solidFill>
              <a:srgbClr val="795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8"/>
            <p:cNvSpPr/>
            <p:nvPr/>
          </p:nvSpPr>
          <p:spPr>
            <a:xfrm>
              <a:off x="1661138" y="1403100"/>
              <a:ext cx="128975" cy="171125"/>
            </a:xfrm>
            <a:custGeom>
              <a:avLst/>
              <a:gdLst/>
              <a:ahLst/>
              <a:cxnLst/>
              <a:rect l="l" t="t" r="r" b="b"/>
              <a:pathLst>
                <a:path w="5159" h="6845" extrusionOk="0">
                  <a:moveTo>
                    <a:pt x="2393" y="1"/>
                  </a:moveTo>
                  <a:lnTo>
                    <a:pt x="197" y="336"/>
                  </a:lnTo>
                  <a:cubicBezTo>
                    <a:pt x="197" y="336"/>
                    <a:pt x="679" y="3080"/>
                    <a:pt x="44" y="5896"/>
                  </a:cubicBezTo>
                  <a:cubicBezTo>
                    <a:pt x="0" y="6071"/>
                    <a:pt x="1423" y="6844"/>
                    <a:pt x="2765" y="6844"/>
                  </a:cubicBezTo>
                  <a:cubicBezTo>
                    <a:pt x="2771" y="6844"/>
                    <a:pt x="2777" y="6844"/>
                    <a:pt x="2783" y="6844"/>
                  </a:cubicBezTo>
                  <a:cubicBezTo>
                    <a:pt x="3973" y="6844"/>
                    <a:pt x="5158" y="6092"/>
                    <a:pt x="5049" y="5859"/>
                  </a:cubicBezTo>
                  <a:cubicBezTo>
                    <a:pt x="4458" y="4604"/>
                    <a:pt x="4655" y="1759"/>
                    <a:pt x="4801" y="249"/>
                  </a:cubicBezTo>
                  <a:lnTo>
                    <a:pt x="2393" y="1"/>
                  </a:lnTo>
                  <a:close/>
                </a:path>
              </a:pathLst>
            </a:custGeom>
            <a:solidFill>
              <a:srgbClr val="C9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8"/>
            <p:cNvSpPr/>
            <p:nvPr/>
          </p:nvSpPr>
          <p:spPr>
            <a:xfrm>
              <a:off x="1666063" y="1404200"/>
              <a:ext cx="121125" cy="145950"/>
            </a:xfrm>
            <a:custGeom>
              <a:avLst/>
              <a:gdLst/>
              <a:ahLst/>
              <a:cxnLst/>
              <a:rect l="l" t="t" r="r" b="b"/>
              <a:pathLst>
                <a:path w="4845" h="5838" extrusionOk="0">
                  <a:moveTo>
                    <a:pt x="1875" y="0"/>
                  </a:moveTo>
                  <a:lnTo>
                    <a:pt x="0" y="292"/>
                  </a:lnTo>
                  <a:cubicBezTo>
                    <a:pt x="0" y="292"/>
                    <a:pt x="168" y="1241"/>
                    <a:pt x="175" y="2591"/>
                  </a:cubicBezTo>
                  <a:cubicBezTo>
                    <a:pt x="744" y="3473"/>
                    <a:pt x="2408" y="5691"/>
                    <a:pt x="4765" y="5837"/>
                  </a:cubicBezTo>
                  <a:cubicBezTo>
                    <a:pt x="4765" y="5837"/>
                    <a:pt x="4794" y="5823"/>
                    <a:pt x="4845" y="5801"/>
                  </a:cubicBezTo>
                  <a:cubicBezTo>
                    <a:pt x="4283" y="4582"/>
                    <a:pt x="4444" y="1905"/>
                    <a:pt x="4589" y="373"/>
                  </a:cubicBezTo>
                  <a:lnTo>
                    <a:pt x="1875" y="0"/>
                  </a:lnTo>
                  <a:close/>
                </a:path>
              </a:pathLst>
            </a:custGeom>
            <a:solidFill>
              <a:srgbClr val="8B3232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8"/>
            <p:cNvSpPr/>
            <p:nvPr/>
          </p:nvSpPr>
          <p:spPr>
            <a:xfrm>
              <a:off x="1664788" y="1236250"/>
              <a:ext cx="195000" cy="278175"/>
            </a:xfrm>
            <a:custGeom>
              <a:avLst/>
              <a:gdLst/>
              <a:ahLst/>
              <a:cxnLst/>
              <a:rect l="l" t="t" r="r" b="b"/>
              <a:pathLst>
                <a:path w="7800" h="11127" extrusionOk="0">
                  <a:moveTo>
                    <a:pt x="3782" y="1"/>
                  </a:moveTo>
                  <a:cubicBezTo>
                    <a:pt x="1323" y="1"/>
                    <a:pt x="415" y="2706"/>
                    <a:pt x="219" y="3654"/>
                  </a:cubicBezTo>
                  <a:cubicBezTo>
                    <a:pt x="0" y="4749"/>
                    <a:pt x="124" y="6536"/>
                    <a:pt x="766" y="8017"/>
                  </a:cubicBezTo>
                  <a:cubicBezTo>
                    <a:pt x="1891" y="10585"/>
                    <a:pt x="4230" y="11127"/>
                    <a:pt x="4926" y="11127"/>
                  </a:cubicBezTo>
                  <a:cubicBezTo>
                    <a:pt x="4980" y="11127"/>
                    <a:pt x="5024" y="11124"/>
                    <a:pt x="5056" y="11118"/>
                  </a:cubicBezTo>
                  <a:cubicBezTo>
                    <a:pt x="5582" y="11023"/>
                    <a:pt x="7734" y="9484"/>
                    <a:pt x="7763" y="5522"/>
                  </a:cubicBezTo>
                  <a:cubicBezTo>
                    <a:pt x="7800" y="1115"/>
                    <a:pt x="5034" y="210"/>
                    <a:pt x="5034" y="210"/>
                  </a:cubicBezTo>
                  <a:cubicBezTo>
                    <a:pt x="4578" y="65"/>
                    <a:pt x="4161" y="1"/>
                    <a:pt x="3782" y="1"/>
                  </a:cubicBezTo>
                  <a:close/>
                </a:path>
              </a:pathLst>
            </a:custGeom>
            <a:solidFill>
              <a:srgbClr val="C9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8"/>
            <p:cNvSpPr/>
            <p:nvPr/>
          </p:nvSpPr>
          <p:spPr>
            <a:xfrm>
              <a:off x="1636863" y="1204125"/>
              <a:ext cx="184075" cy="178575"/>
            </a:xfrm>
            <a:custGeom>
              <a:avLst/>
              <a:gdLst/>
              <a:ahLst/>
              <a:cxnLst/>
              <a:rect l="l" t="t" r="r" b="b"/>
              <a:pathLst>
                <a:path w="7363" h="7143" extrusionOk="0">
                  <a:moveTo>
                    <a:pt x="4867" y="1"/>
                  </a:moveTo>
                  <a:cubicBezTo>
                    <a:pt x="3642" y="1"/>
                    <a:pt x="2209" y="584"/>
                    <a:pt x="1424" y="1714"/>
                  </a:cubicBezTo>
                  <a:cubicBezTo>
                    <a:pt x="1" y="3750"/>
                    <a:pt x="526" y="6070"/>
                    <a:pt x="526" y="6070"/>
                  </a:cubicBezTo>
                  <a:lnTo>
                    <a:pt x="1489" y="7143"/>
                  </a:lnTo>
                  <a:cubicBezTo>
                    <a:pt x="2321" y="7026"/>
                    <a:pt x="2212" y="6223"/>
                    <a:pt x="2357" y="5588"/>
                  </a:cubicBezTo>
                  <a:cubicBezTo>
                    <a:pt x="3576" y="2181"/>
                    <a:pt x="7363" y="3451"/>
                    <a:pt x="6969" y="1145"/>
                  </a:cubicBezTo>
                  <a:cubicBezTo>
                    <a:pt x="6696" y="376"/>
                    <a:pt x="5848" y="1"/>
                    <a:pt x="4867" y="1"/>
                  </a:cubicBezTo>
                  <a:close/>
                </a:path>
              </a:pathLst>
            </a:custGeom>
            <a:solidFill>
              <a:srgbClr val="795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8"/>
            <p:cNvSpPr/>
            <p:nvPr/>
          </p:nvSpPr>
          <p:spPr>
            <a:xfrm>
              <a:off x="1808663" y="1323550"/>
              <a:ext cx="52400" cy="18150"/>
            </a:xfrm>
            <a:custGeom>
              <a:avLst/>
              <a:gdLst/>
              <a:ahLst/>
              <a:cxnLst/>
              <a:rect l="l" t="t" r="r" b="b"/>
              <a:pathLst>
                <a:path w="2096" h="726" extrusionOk="0">
                  <a:moveTo>
                    <a:pt x="966" y="1"/>
                  </a:moveTo>
                  <a:cubicBezTo>
                    <a:pt x="318" y="1"/>
                    <a:pt x="1" y="307"/>
                    <a:pt x="148" y="527"/>
                  </a:cubicBezTo>
                  <a:cubicBezTo>
                    <a:pt x="179" y="573"/>
                    <a:pt x="220" y="590"/>
                    <a:pt x="275" y="590"/>
                  </a:cubicBezTo>
                  <a:cubicBezTo>
                    <a:pt x="431" y="590"/>
                    <a:pt x="700" y="453"/>
                    <a:pt x="1187" y="453"/>
                  </a:cubicBezTo>
                  <a:cubicBezTo>
                    <a:pt x="1205" y="453"/>
                    <a:pt x="1223" y="454"/>
                    <a:pt x="1242" y="454"/>
                  </a:cubicBezTo>
                  <a:cubicBezTo>
                    <a:pt x="1661" y="466"/>
                    <a:pt x="1920" y="726"/>
                    <a:pt x="2012" y="726"/>
                  </a:cubicBezTo>
                  <a:cubicBezTo>
                    <a:pt x="2028" y="726"/>
                    <a:pt x="2038" y="719"/>
                    <a:pt x="2045" y="702"/>
                  </a:cubicBezTo>
                  <a:cubicBezTo>
                    <a:pt x="2096" y="578"/>
                    <a:pt x="1913" y="82"/>
                    <a:pt x="1155" y="9"/>
                  </a:cubicBezTo>
                  <a:cubicBezTo>
                    <a:pt x="1089" y="3"/>
                    <a:pt x="1026" y="1"/>
                    <a:pt x="966" y="1"/>
                  </a:cubicBezTo>
                  <a:close/>
                </a:path>
              </a:pathLst>
            </a:custGeom>
            <a:solidFill>
              <a:srgbClr val="795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8"/>
            <p:cNvSpPr/>
            <p:nvPr/>
          </p:nvSpPr>
          <p:spPr>
            <a:xfrm>
              <a:off x="1712013" y="1327850"/>
              <a:ext cx="62675" cy="27375"/>
            </a:xfrm>
            <a:custGeom>
              <a:avLst/>
              <a:gdLst/>
              <a:ahLst/>
              <a:cxnLst/>
              <a:rect l="l" t="t" r="r" b="b"/>
              <a:pathLst>
                <a:path w="2507" h="1095" extrusionOk="0">
                  <a:moveTo>
                    <a:pt x="1779" y="1"/>
                  </a:moveTo>
                  <a:cubicBezTo>
                    <a:pt x="1616" y="1"/>
                    <a:pt x="1426" y="24"/>
                    <a:pt x="1212" y="78"/>
                  </a:cubicBezTo>
                  <a:cubicBezTo>
                    <a:pt x="256" y="311"/>
                    <a:pt x="1" y="1012"/>
                    <a:pt x="74" y="1070"/>
                  </a:cubicBezTo>
                  <a:cubicBezTo>
                    <a:pt x="92" y="1087"/>
                    <a:pt x="111" y="1095"/>
                    <a:pt x="133" y="1095"/>
                  </a:cubicBezTo>
                  <a:cubicBezTo>
                    <a:pt x="280" y="1095"/>
                    <a:pt x="535" y="752"/>
                    <a:pt x="1176" y="581"/>
                  </a:cubicBezTo>
                  <a:cubicBezTo>
                    <a:pt x="1395" y="522"/>
                    <a:pt x="1599" y="508"/>
                    <a:pt x="1778" y="508"/>
                  </a:cubicBezTo>
                  <a:cubicBezTo>
                    <a:pt x="1954" y="508"/>
                    <a:pt x="2105" y="522"/>
                    <a:pt x="2221" y="522"/>
                  </a:cubicBezTo>
                  <a:cubicBezTo>
                    <a:pt x="2366" y="522"/>
                    <a:pt x="2457" y="500"/>
                    <a:pt x="2474" y="399"/>
                  </a:cubicBezTo>
                  <a:cubicBezTo>
                    <a:pt x="2507" y="198"/>
                    <a:pt x="2256" y="1"/>
                    <a:pt x="1779" y="1"/>
                  </a:cubicBezTo>
                  <a:close/>
                </a:path>
              </a:pathLst>
            </a:custGeom>
            <a:solidFill>
              <a:srgbClr val="795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8"/>
            <p:cNvSpPr/>
            <p:nvPr/>
          </p:nvSpPr>
          <p:spPr>
            <a:xfrm>
              <a:off x="1792638" y="1343125"/>
              <a:ext cx="33950" cy="85575"/>
            </a:xfrm>
            <a:custGeom>
              <a:avLst/>
              <a:gdLst/>
              <a:ahLst/>
              <a:cxnLst/>
              <a:rect l="l" t="t" r="r" b="b"/>
              <a:pathLst>
                <a:path w="1358" h="3423" extrusionOk="0">
                  <a:moveTo>
                    <a:pt x="1010" y="2551"/>
                  </a:moveTo>
                  <a:cubicBezTo>
                    <a:pt x="1010" y="2551"/>
                    <a:pt x="1011" y="2552"/>
                    <a:pt x="1011" y="2553"/>
                  </a:cubicBezTo>
                  <a:lnTo>
                    <a:pt x="1011" y="2553"/>
                  </a:lnTo>
                  <a:cubicBezTo>
                    <a:pt x="1010" y="2551"/>
                    <a:pt x="1010" y="2551"/>
                    <a:pt x="1010" y="2551"/>
                  </a:cubicBezTo>
                  <a:close/>
                  <a:moveTo>
                    <a:pt x="1032" y="2593"/>
                  </a:moveTo>
                  <a:lnTo>
                    <a:pt x="1037" y="2597"/>
                  </a:lnTo>
                  <a:cubicBezTo>
                    <a:pt x="1036" y="2597"/>
                    <a:pt x="1034" y="2595"/>
                    <a:pt x="1032" y="2593"/>
                  </a:cubicBezTo>
                  <a:close/>
                  <a:moveTo>
                    <a:pt x="335" y="1"/>
                  </a:moveTo>
                  <a:cubicBezTo>
                    <a:pt x="314" y="1"/>
                    <a:pt x="296" y="14"/>
                    <a:pt x="285" y="36"/>
                  </a:cubicBezTo>
                  <a:cubicBezTo>
                    <a:pt x="285" y="36"/>
                    <a:pt x="256" y="94"/>
                    <a:pt x="205" y="204"/>
                  </a:cubicBezTo>
                  <a:cubicBezTo>
                    <a:pt x="161" y="313"/>
                    <a:pt x="103" y="474"/>
                    <a:pt x="59" y="678"/>
                  </a:cubicBezTo>
                  <a:cubicBezTo>
                    <a:pt x="23" y="875"/>
                    <a:pt x="1" y="1130"/>
                    <a:pt x="66" y="1393"/>
                  </a:cubicBezTo>
                  <a:cubicBezTo>
                    <a:pt x="125" y="1655"/>
                    <a:pt x="271" y="1918"/>
                    <a:pt x="468" y="2122"/>
                  </a:cubicBezTo>
                  <a:cubicBezTo>
                    <a:pt x="562" y="2225"/>
                    <a:pt x="672" y="2319"/>
                    <a:pt x="781" y="2400"/>
                  </a:cubicBezTo>
                  <a:lnTo>
                    <a:pt x="942" y="2516"/>
                  </a:lnTo>
                  <a:lnTo>
                    <a:pt x="1008" y="2575"/>
                  </a:lnTo>
                  <a:cubicBezTo>
                    <a:pt x="1008" y="2577"/>
                    <a:pt x="1008" y="2579"/>
                    <a:pt x="1008" y="2582"/>
                  </a:cubicBezTo>
                  <a:cubicBezTo>
                    <a:pt x="1008" y="2597"/>
                    <a:pt x="1008" y="2611"/>
                    <a:pt x="1000" y="2633"/>
                  </a:cubicBezTo>
                  <a:cubicBezTo>
                    <a:pt x="993" y="2670"/>
                    <a:pt x="978" y="2713"/>
                    <a:pt x="956" y="2750"/>
                  </a:cubicBezTo>
                  <a:cubicBezTo>
                    <a:pt x="913" y="2830"/>
                    <a:pt x="854" y="2896"/>
                    <a:pt x="781" y="2954"/>
                  </a:cubicBezTo>
                  <a:cubicBezTo>
                    <a:pt x="650" y="3064"/>
                    <a:pt x="504" y="3129"/>
                    <a:pt x="409" y="3166"/>
                  </a:cubicBezTo>
                  <a:cubicBezTo>
                    <a:pt x="300" y="3202"/>
                    <a:pt x="234" y="3224"/>
                    <a:pt x="234" y="3224"/>
                  </a:cubicBezTo>
                  <a:cubicBezTo>
                    <a:pt x="183" y="3239"/>
                    <a:pt x="154" y="3297"/>
                    <a:pt x="169" y="3348"/>
                  </a:cubicBezTo>
                  <a:cubicBezTo>
                    <a:pt x="182" y="3394"/>
                    <a:pt x="224" y="3422"/>
                    <a:pt x="264" y="3422"/>
                  </a:cubicBezTo>
                  <a:cubicBezTo>
                    <a:pt x="269" y="3422"/>
                    <a:pt x="273" y="3422"/>
                    <a:pt x="278" y="3421"/>
                  </a:cubicBezTo>
                  <a:lnTo>
                    <a:pt x="285" y="3421"/>
                  </a:lnTo>
                  <a:cubicBezTo>
                    <a:pt x="285" y="3421"/>
                    <a:pt x="351" y="3414"/>
                    <a:pt x="468" y="3385"/>
                  </a:cubicBezTo>
                  <a:cubicBezTo>
                    <a:pt x="592" y="3348"/>
                    <a:pt x="759" y="3304"/>
                    <a:pt x="949" y="3180"/>
                  </a:cubicBezTo>
                  <a:cubicBezTo>
                    <a:pt x="1044" y="3122"/>
                    <a:pt x="1146" y="3042"/>
                    <a:pt x="1226" y="2925"/>
                  </a:cubicBezTo>
                  <a:cubicBezTo>
                    <a:pt x="1263" y="2867"/>
                    <a:pt x="1307" y="2808"/>
                    <a:pt x="1329" y="2728"/>
                  </a:cubicBezTo>
                  <a:cubicBezTo>
                    <a:pt x="1343" y="2692"/>
                    <a:pt x="1358" y="2655"/>
                    <a:pt x="1358" y="2604"/>
                  </a:cubicBezTo>
                  <a:cubicBezTo>
                    <a:pt x="1358" y="2582"/>
                    <a:pt x="1358" y="2560"/>
                    <a:pt x="1358" y="2538"/>
                  </a:cubicBezTo>
                  <a:cubicBezTo>
                    <a:pt x="1358" y="2524"/>
                    <a:pt x="1350" y="2509"/>
                    <a:pt x="1350" y="2495"/>
                  </a:cubicBezTo>
                  <a:lnTo>
                    <a:pt x="1343" y="2473"/>
                  </a:lnTo>
                  <a:lnTo>
                    <a:pt x="1343" y="2465"/>
                  </a:lnTo>
                  <a:lnTo>
                    <a:pt x="1343" y="2458"/>
                  </a:lnTo>
                  <a:lnTo>
                    <a:pt x="1343" y="2451"/>
                  </a:lnTo>
                  <a:lnTo>
                    <a:pt x="1329" y="2422"/>
                  </a:lnTo>
                  <a:cubicBezTo>
                    <a:pt x="1329" y="2422"/>
                    <a:pt x="1328" y="2422"/>
                    <a:pt x="1328" y="2422"/>
                  </a:cubicBezTo>
                  <a:cubicBezTo>
                    <a:pt x="1324" y="2422"/>
                    <a:pt x="1283" y="2355"/>
                    <a:pt x="1256" y="2341"/>
                  </a:cubicBezTo>
                  <a:cubicBezTo>
                    <a:pt x="1241" y="2327"/>
                    <a:pt x="1219" y="2312"/>
                    <a:pt x="1205" y="2305"/>
                  </a:cubicBezTo>
                  <a:lnTo>
                    <a:pt x="1124" y="2246"/>
                  </a:lnTo>
                  <a:lnTo>
                    <a:pt x="964" y="2144"/>
                  </a:lnTo>
                  <a:cubicBezTo>
                    <a:pt x="854" y="2079"/>
                    <a:pt x="759" y="2006"/>
                    <a:pt x="665" y="1925"/>
                  </a:cubicBezTo>
                  <a:cubicBezTo>
                    <a:pt x="482" y="1758"/>
                    <a:pt x="344" y="1553"/>
                    <a:pt x="278" y="1334"/>
                  </a:cubicBezTo>
                  <a:cubicBezTo>
                    <a:pt x="205" y="1116"/>
                    <a:pt x="205" y="889"/>
                    <a:pt x="227" y="700"/>
                  </a:cubicBezTo>
                  <a:cubicBezTo>
                    <a:pt x="249" y="510"/>
                    <a:pt x="300" y="357"/>
                    <a:pt x="329" y="247"/>
                  </a:cubicBezTo>
                  <a:cubicBezTo>
                    <a:pt x="373" y="145"/>
                    <a:pt x="395" y="80"/>
                    <a:pt x="395" y="80"/>
                  </a:cubicBezTo>
                  <a:cubicBezTo>
                    <a:pt x="402" y="50"/>
                    <a:pt x="387" y="14"/>
                    <a:pt x="358" y="7"/>
                  </a:cubicBezTo>
                  <a:cubicBezTo>
                    <a:pt x="350" y="3"/>
                    <a:pt x="343" y="1"/>
                    <a:pt x="335" y="1"/>
                  </a:cubicBezTo>
                  <a:close/>
                </a:path>
              </a:pathLst>
            </a:custGeom>
            <a:solidFill>
              <a:srgbClr val="8B3232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8"/>
            <p:cNvSpPr/>
            <p:nvPr/>
          </p:nvSpPr>
          <p:spPr>
            <a:xfrm>
              <a:off x="1632488" y="1355050"/>
              <a:ext cx="56025" cy="63250"/>
            </a:xfrm>
            <a:custGeom>
              <a:avLst/>
              <a:gdLst/>
              <a:ahLst/>
              <a:cxnLst/>
              <a:rect l="l" t="t" r="r" b="b"/>
              <a:pathLst>
                <a:path w="2241" h="2530" extrusionOk="0">
                  <a:moveTo>
                    <a:pt x="811" y="0"/>
                  </a:moveTo>
                  <a:cubicBezTo>
                    <a:pt x="680" y="0"/>
                    <a:pt x="538" y="50"/>
                    <a:pt x="387" y="172"/>
                  </a:cubicBezTo>
                  <a:cubicBezTo>
                    <a:pt x="1" y="485"/>
                    <a:pt x="59" y="1354"/>
                    <a:pt x="439" y="1937"/>
                  </a:cubicBezTo>
                  <a:cubicBezTo>
                    <a:pt x="650" y="2254"/>
                    <a:pt x="1060" y="2529"/>
                    <a:pt x="1437" y="2529"/>
                  </a:cubicBezTo>
                  <a:cubicBezTo>
                    <a:pt x="1580" y="2529"/>
                    <a:pt x="1719" y="2489"/>
                    <a:pt x="1839" y="2397"/>
                  </a:cubicBezTo>
                  <a:cubicBezTo>
                    <a:pt x="1839" y="2397"/>
                    <a:pt x="2241" y="2236"/>
                    <a:pt x="1708" y="843"/>
                  </a:cubicBezTo>
                  <a:cubicBezTo>
                    <a:pt x="1708" y="843"/>
                    <a:pt x="1353" y="0"/>
                    <a:pt x="811" y="0"/>
                  </a:cubicBezTo>
                  <a:close/>
                </a:path>
              </a:pathLst>
            </a:custGeom>
            <a:solidFill>
              <a:srgbClr val="C9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8"/>
            <p:cNvSpPr/>
            <p:nvPr/>
          </p:nvSpPr>
          <p:spPr>
            <a:xfrm>
              <a:off x="1646163" y="1368000"/>
              <a:ext cx="25950" cy="35300"/>
            </a:xfrm>
            <a:custGeom>
              <a:avLst/>
              <a:gdLst/>
              <a:ahLst/>
              <a:cxnLst/>
              <a:rect l="l" t="t" r="r" b="b"/>
              <a:pathLst>
                <a:path w="1038" h="1412" extrusionOk="0">
                  <a:moveTo>
                    <a:pt x="283" y="0"/>
                  </a:moveTo>
                  <a:cubicBezTo>
                    <a:pt x="237" y="0"/>
                    <a:pt x="195" y="16"/>
                    <a:pt x="161" y="48"/>
                  </a:cubicBezTo>
                  <a:cubicBezTo>
                    <a:pt x="8" y="186"/>
                    <a:pt x="1" y="624"/>
                    <a:pt x="198" y="989"/>
                  </a:cubicBezTo>
                  <a:cubicBezTo>
                    <a:pt x="352" y="1258"/>
                    <a:pt x="580" y="1412"/>
                    <a:pt x="749" y="1412"/>
                  </a:cubicBezTo>
                  <a:cubicBezTo>
                    <a:pt x="804" y="1412"/>
                    <a:pt x="853" y="1395"/>
                    <a:pt x="891" y="1361"/>
                  </a:cubicBezTo>
                  <a:cubicBezTo>
                    <a:pt x="1037" y="1222"/>
                    <a:pt x="1001" y="814"/>
                    <a:pt x="796" y="449"/>
                  </a:cubicBezTo>
                  <a:cubicBezTo>
                    <a:pt x="645" y="169"/>
                    <a:pt x="437" y="0"/>
                    <a:pt x="283" y="0"/>
                  </a:cubicBezTo>
                  <a:close/>
                </a:path>
              </a:pathLst>
            </a:custGeom>
            <a:solidFill>
              <a:srgbClr val="8B3232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8"/>
            <p:cNvSpPr/>
            <p:nvPr/>
          </p:nvSpPr>
          <p:spPr>
            <a:xfrm>
              <a:off x="1749788" y="1438850"/>
              <a:ext cx="68975" cy="33575"/>
            </a:xfrm>
            <a:custGeom>
              <a:avLst/>
              <a:gdLst/>
              <a:ahLst/>
              <a:cxnLst/>
              <a:rect l="l" t="t" r="r" b="b"/>
              <a:pathLst>
                <a:path w="2759" h="134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07" y="1205"/>
                    <a:pt x="1292" y="1329"/>
                  </a:cubicBezTo>
                  <a:cubicBezTo>
                    <a:pt x="1369" y="1338"/>
                    <a:pt x="1442" y="1343"/>
                    <a:pt x="1511" y="1343"/>
                  </a:cubicBezTo>
                  <a:cubicBezTo>
                    <a:pt x="2603" y="1343"/>
                    <a:pt x="2758" y="227"/>
                    <a:pt x="2758" y="227"/>
                  </a:cubicBezTo>
                  <a:lnTo>
                    <a:pt x="2758" y="227"/>
                  </a:lnTo>
                  <a:cubicBezTo>
                    <a:pt x="2758" y="227"/>
                    <a:pt x="2396" y="307"/>
                    <a:pt x="1896" y="307"/>
                  </a:cubicBezTo>
                  <a:cubicBezTo>
                    <a:pt x="1757" y="307"/>
                    <a:pt x="1607" y="301"/>
                    <a:pt x="1452" y="285"/>
                  </a:cubicBezTo>
                  <a:cubicBezTo>
                    <a:pt x="701" y="20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8"/>
            <p:cNvSpPr/>
            <p:nvPr/>
          </p:nvSpPr>
          <p:spPr>
            <a:xfrm>
              <a:off x="1758713" y="1446150"/>
              <a:ext cx="46000" cy="18000"/>
            </a:xfrm>
            <a:custGeom>
              <a:avLst/>
              <a:gdLst/>
              <a:ahLst/>
              <a:cxnLst/>
              <a:rect l="l" t="t" r="r" b="b"/>
              <a:pathLst>
                <a:path w="1840" h="720" extrusionOk="0">
                  <a:moveTo>
                    <a:pt x="1" y="1"/>
                  </a:moveTo>
                  <a:cubicBezTo>
                    <a:pt x="1" y="1"/>
                    <a:pt x="190" y="621"/>
                    <a:pt x="920" y="708"/>
                  </a:cubicBezTo>
                  <a:cubicBezTo>
                    <a:pt x="978" y="716"/>
                    <a:pt x="1032" y="719"/>
                    <a:pt x="1084" y="719"/>
                  </a:cubicBezTo>
                  <a:cubicBezTo>
                    <a:pt x="1690" y="719"/>
                    <a:pt x="1839" y="241"/>
                    <a:pt x="1839" y="241"/>
                  </a:cubicBezTo>
                  <a:lnTo>
                    <a:pt x="1839" y="241"/>
                  </a:lnTo>
                  <a:cubicBezTo>
                    <a:pt x="1839" y="241"/>
                    <a:pt x="1787" y="244"/>
                    <a:pt x="1695" y="244"/>
                  </a:cubicBezTo>
                  <a:cubicBezTo>
                    <a:pt x="1528" y="244"/>
                    <a:pt x="1231" y="235"/>
                    <a:pt x="891" y="183"/>
                  </a:cubicBezTo>
                  <a:cubicBezTo>
                    <a:pt x="212" y="8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8"/>
            <p:cNvSpPr/>
            <p:nvPr/>
          </p:nvSpPr>
          <p:spPr>
            <a:xfrm>
              <a:off x="1693238" y="1216850"/>
              <a:ext cx="118575" cy="105650"/>
            </a:xfrm>
            <a:custGeom>
              <a:avLst/>
              <a:gdLst/>
              <a:ahLst/>
              <a:cxnLst/>
              <a:rect l="l" t="t" r="r" b="b"/>
              <a:pathLst>
                <a:path w="4743" h="4226" extrusionOk="0">
                  <a:moveTo>
                    <a:pt x="4573" y="1"/>
                  </a:moveTo>
                  <a:cubicBezTo>
                    <a:pt x="4569" y="1"/>
                    <a:pt x="4565" y="1"/>
                    <a:pt x="4560" y="1"/>
                  </a:cubicBezTo>
                  <a:cubicBezTo>
                    <a:pt x="4502" y="9"/>
                    <a:pt x="4451" y="60"/>
                    <a:pt x="4458" y="125"/>
                  </a:cubicBezTo>
                  <a:cubicBezTo>
                    <a:pt x="4458" y="133"/>
                    <a:pt x="4502" y="862"/>
                    <a:pt x="4042" y="1234"/>
                  </a:cubicBezTo>
                  <a:cubicBezTo>
                    <a:pt x="3714" y="1497"/>
                    <a:pt x="3335" y="1636"/>
                    <a:pt x="2766" y="1855"/>
                  </a:cubicBezTo>
                  <a:cubicBezTo>
                    <a:pt x="2466" y="1971"/>
                    <a:pt x="2131" y="2095"/>
                    <a:pt x="1722" y="2271"/>
                  </a:cubicBezTo>
                  <a:cubicBezTo>
                    <a:pt x="511" y="2796"/>
                    <a:pt x="37" y="4022"/>
                    <a:pt x="22" y="4073"/>
                  </a:cubicBezTo>
                  <a:cubicBezTo>
                    <a:pt x="0" y="4131"/>
                    <a:pt x="30" y="4197"/>
                    <a:pt x="88" y="4219"/>
                  </a:cubicBezTo>
                  <a:cubicBezTo>
                    <a:pt x="95" y="4226"/>
                    <a:pt x="110" y="4226"/>
                    <a:pt x="124" y="4226"/>
                  </a:cubicBezTo>
                  <a:cubicBezTo>
                    <a:pt x="168" y="4226"/>
                    <a:pt x="212" y="4197"/>
                    <a:pt x="234" y="4153"/>
                  </a:cubicBezTo>
                  <a:cubicBezTo>
                    <a:pt x="234" y="4138"/>
                    <a:pt x="686" y="2964"/>
                    <a:pt x="1810" y="2482"/>
                  </a:cubicBezTo>
                  <a:cubicBezTo>
                    <a:pt x="2211" y="2307"/>
                    <a:pt x="2547" y="2176"/>
                    <a:pt x="2846" y="2066"/>
                  </a:cubicBezTo>
                  <a:cubicBezTo>
                    <a:pt x="3415" y="1847"/>
                    <a:pt x="3823" y="1694"/>
                    <a:pt x="4181" y="1410"/>
                  </a:cubicBezTo>
                  <a:cubicBezTo>
                    <a:pt x="4743" y="965"/>
                    <a:pt x="4684" y="140"/>
                    <a:pt x="4684" y="104"/>
                  </a:cubicBezTo>
                  <a:cubicBezTo>
                    <a:pt x="4678" y="49"/>
                    <a:pt x="4632" y="1"/>
                    <a:pt x="4573" y="1"/>
                  </a:cubicBezTo>
                  <a:close/>
                </a:path>
              </a:pathLst>
            </a:custGeom>
            <a:solidFill>
              <a:srgbClr val="B69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8"/>
            <p:cNvSpPr/>
            <p:nvPr/>
          </p:nvSpPr>
          <p:spPr>
            <a:xfrm>
              <a:off x="1771313" y="1201525"/>
              <a:ext cx="28275" cy="46575"/>
            </a:xfrm>
            <a:custGeom>
              <a:avLst/>
              <a:gdLst/>
              <a:ahLst/>
              <a:cxnLst/>
              <a:rect l="l" t="t" r="r" b="b"/>
              <a:pathLst>
                <a:path w="1131" h="1863" extrusionOk="0">
                  <a:moveTo>
                    <a:pt x="839" y="1"/>
                  </a:moveTo>
                  <a:cubicBezTo>
                    <a:pt x="834" y="1"/>
                    <a:pt x="829" y="1"/>
                    <a:pt x="825" y="2"/>
                  </a:cubicBezTo>
                  <a:cubicBezTo>
                    <a:pt x="766" y="16"/>
                    <a:pt x="722" y="67"/>
                    <a:pt x="730" y="133"/>
                  </a:cubicBezTo>
                  <a:cubicBezTo>
                    <a:pt x="883" y="1242"/>
                    <a:pt x="109" y="1636"/>
                    <a:pt x="80" y="1650"/>
                  </a:cubicBezTo>
                  <a:cubicBezTo>
                    <a:pt x="22" y="1680"/>
                    <a:pt x="0" y="1745"/>
                    <a:pt x="22" y="1804"/>
                  </a:cubicBezTo>
                  <a:cubicBezTo>
                    <a:pt x="44" y="1840"/>
                    <a:pt x="88" y="1862"/>
                    <a:pt x="124" y="1862"/>
                  </a:cubicBezTo>
                  <a:cubicBezTo>
                    <a:pt x="146" y="1862"/>
                    <a:pt x="161" y="1862"/>
                    <a:pt x="175" y="1855"/>
                  </a:cubicBezTo>
                  <a:cubicBezTo>
                    <a:pt x="182" y="1847"/>
                    <a:pt x="1131" y="1381"/>
                    <a:pt x="956" y="104"/>
                  </a:cubicBezTo>
                  <a:cubicBezTo>
                    <a:pt x="942" y="43"/>
                    <a:pt x="897" y="1"/>
                    <a:pt x="839" y="1"/>
                  </a:cubicBezTo>
                  <a:close/>
                </a:path>
              </a:pathLst>
            </a:custGeom>
            <a:solidFill>
              <a:srgbClr val="B69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8"/>
            <p:cNvSpPr/>
            <p:nvPr/>
          </p:nvSpPr>
          <p:spPr>
            <a:xfrm>
              <a:off x="1681738" y="1190600"/>
              <a:ext cx="69900" cy="12975"/>
            </a:xfrm>
            <a:custGeom>
              <a:avLst/>
              <a:gdLst/>
              <a:ahLst/>
              <a:cxnLst/>
              <a:rect l="l" t="t" r="r" b="b"/>
              <a:pathLst>
                <a:path w="2796" h="519" extrusionOk="0">
                  <a:moveTo>
                    <a:pt x="1615" y="1"/>
                  </a:moveTo>
                  <a:cubicBezTo>
                    <a:pt x="1197" y="1"/>
                    <a:pt x="677" y="73"/>
                    <a:pt x="88" y="307"/>
                  </a:cubicBezTo>
                  <a:cubicBezTo>
                    <a:pt x="30" y="329"/>
                    <a:pt x="1" y="395"/>
                    <a:pt x="23" y="453"/>
                  </a:cubicBezTo>
                  <a:cubicBezTo>
                    <a:pt x="37" y="497"/>
                    <a:pt x="81" y="519"/>
                    <a:pt x="125" y="519"/>
                  </a:cubicBezTo>
                  <a:cubicBezTo>
                    <a:pt x="139" y="519"/>
                    <a:pt x="154" y="519"/>
                    <a:pt x="169" y="512"/>
                  </a:cubicBezTo>
                  <a:cubicBezTo>
                    <a:pt x="723" y="295"/>
                    <a:pt x="1213" y="228"/>
                    <a:pt x="1607" y="228"/>
                  </a:cubicBezTo>
                  <a:cubicBezTo>
                    <a:pt x="2234" y="228"/>
                    <a:pt x="2615" y="398"/>
                    <a:pt x="2620" y="402"/>
                  </a:cubicBezTo>
                  <a:cubicBezTo>
                    <a:pt x="2636" y="410"/>
                    <a:pt x="2652" y="414"/>
                    <a:pt x="2668" y="414"/>
                  </a:cubicBezTo>
                  <a:cubicBezTo>
                    <a:pt x="2711" y="414"/>
                    <a:pt x="2752" y="386"/>
                    <a:pt x="2773" y="344"/>
                  </a:cubicBezTo>
                  <a:cubicBezTo>
                    <a:pt x="2795" y="293"/>
                    <a:pt x="2773" y="220"/>
                    <a:pt x="2715" y="198"/>
                  </a:cubicBezTo>
                  <a:cubicBezTo>
                    <a:pt x="2688" y="184"/>
                    <a:pt x="2279" y="1"/>
                    <a:pt x="1615" y="1"/>
                  </a:cubicBezTo>
                  <a:close/>
                </a:path>
              </a:pathLst>
            </a:custGeom>
            <a:solidFill>
              <a:srgbClr val="B69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8"/>
            <p:cNvSpPr/>
            <p:nvPr/>
          </p:nvSpPr>
          <p:spPr>
            <a:xfrm>
              <a:off x="1821838" y="1231525"/>
              <a:ext cx="30475" cy="36800"/>
            </a:xfrm>
            <a:custGeom>
              <a:avLst/>
              <a:gdLst/>
              <a:ahLst/>
              <a:cxnLst/>
              <a:rect l="l" t="t" r="r" b="b"/>
              <a:pathLst>
                <a:path w="1219" h="1472" extrusionOk="0">
                  <a:moveTo>
                    <a:pt x="126" y="1"/>
                  </a:moveTo>
                  <a:cubicBezTo>
                    <a:pt x="91" y="1"/>
                    <a:pt x="58" y="16"/>
                    <a:pt x="37" y="42"/>
                  </a:cubicBezTo>
                  <a:cubicBezTo>
                    <a:pt x="0" y="93"/>
                    <a:pt x="7" y="166"/>
                    <a:pt x="58" y="202"/>
                  </a:cubicBezTo>
                  <a:cubicBezTo>
                    <a:pt x="66" y="210"/>
                    <a:pt x="788" y="779"/>
                    <a:pt x="985" y="1392"/>
                  </a:cubicBezTo>
                  <a:cubicBezTo>
                    <a:pt x="1000" y="1443"/>
                    <a:pt x="1043" y="1472"/>
                    <a:pt x="1094" y="1472"/>
                  </a:cubicBezTo>
                  <a:cubicBezTo>
                    <a:pt x="1102" y="1472"/>
                    <a:pt x="1116" y="1472"/>
                    <a:pt x="1124" y="1465"/>
                  </a:cubicBezTo>
                  <a:cubicBezTo>
                    <a:pt x="1182" y="1450"/>
                    <a:pt x="1219" y="1384"/>
                    <a:pt x="1197" y="1326"/>
                  </a:cubicBezTo>
                  <a:cubicBezTo>
                    <a:pt x="985" y="640"/>
                    <a:pt x="226" y="49"/>
                    <a:pt x="197" y="27"/>
                  </a:cubicBezTo>
                  <a:cubicBezTo>
                    <a:pt x="176" y="9"/>
                    <a:pt x="150" y="1"/>
                    <a:pt x="126" y="1"/>
                  </a:cubicBezTo>
                  <a:close/>
                </a:path>
              </a:pathLst>
            </a:custGeom>
            <a:solidFill>
              <a:srgbClr val="B69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8"/>
            <p:cNvSpPr/>
            <p:nvPr/>
          </p:nvSpPr>
          <p:spPr>
            <a:xfrm>
              <a:off x="1629763" y="1298450"/>
              <a:ext cx="54375" cy="34825"/>
            </a:xfrm>
            <a:custGeom>
              <a:avLst/>
              <a:gdLst/>
              <a:ahLst/>
              <a:cxnLst/>
              <a:rect l="l" t="t" r="r" b="b"/>
              <a:pathLst>
                <a:path w="2175" h="1393" extrusionOk="0">
                  <a:moveTo>
                    <a:pt x="2045" y="0"/>
                  </a:moveTo>
                  <a:cubicBezTo>
                    <a:pt x="2008" y="0"/>
                    <a:pt x="1971" y="18"/>
                    <a:pt x="1948" y="50"/>
                  </a:cubicBezTo>
                  <a:cubicBezTo>
                    <a:pt x="1185" y="1159"/>
                    <a:pt x="187" y="1166"/>
                    <a:pt x="119" y="1166"/>
                  </a:cubicBezTo>
                  <a:cubicBezTo>
                    <a:pt x="118" y="1166"/>
                    <a:pt x="118" y="1166"/>
                    <a:pt x="117" y="1166"/>
                  </a:cubicBezTo>
                  <a:cubicBezTo>
                    <a:pt x="51" y="1166"/>
                    <a:pt x="0" y="1217"/>
                    <a:pt x="0" y="1276"/>
                  </a:cubicBezTo>
                  <a:cubicBezTo>
                    <a:pt x="0" y="1341"/>
                    <a:pt x="44" y="1392"/>
                    <a:pt x="110" y="1392"/>
                  </a:cubicBezTo>
                  <a:lnTo>
                    <a:pt x="117" y="1392"/>
                  </a:lnTo>
                  <a:cubicBezTo>
                    <a:pt x="248" y="1392"/>
                    <a:pt x="1328" y="1356"/>
                    <a:pt x="2138" y="181"/>
                  </a:cubicBezTo>
                  <a:cubicBezTo>
                    <a:pt x="2175" y="130"/>
                    <a:pt x="2160" y="57"/>
                    <a:pt x="2109" y="21"/>
                  </a:cubicBezTo>
                  <a:cubicBezTo>
                    <a:pt x="2090" y="7"/>
                    <a:pt x="2067" y="0"/>
                    <a:pt x="2045" y="0"/>
                  </a:cubicBezTo>
                  <a:close/>
                </a:path>
              </a:pathLst>
            </a:custGeom>
            <a:solidFill>
              <a:srgbClr val="B69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8"/>
            <p:cNvSpPr/>
            <p:nvPr/>
          </p:nvSpPr>
          <p:spPr>
            <a:xfrm>
              <a:off x="1644163" y="1325675"/>
              <a:ext cx="35600" cy="18550"/>
            </a:xfrm>
            <a:custGeom>
              <a:avLst/>
              <a:gdLst/>
              <a:ahLst/>
              <a:cxnLst/>
              <a:rect l="l" t="t" r="r" b="b"/>
              <a:pathLst>
                <a:path w="1424" h="742" extrusionOk="0">
                  <a:moveTo>
                    <a:pt x="1302" y="1"/>
                  </a:moveTo>
                  <a:cubicBezTo>
                    <a:pt x="1274" y="1"/>
                    <a:pt x="1245" y="11"/>
                    <a:pt x="1219" y="33"/>
                  </a:cubicBezTo>
                  <a:cubicBezTo>
                    <a:pt x="708" y="515"/>
                    <a:pt x="132" y="515"/>
                    <a:pt x="117" y="515"/>
                  </a:cubicBezTo>
                  <a:cubicBezTo>
                    <a:pt x="59" y="515"/>
                    <a:pt x="8" y="566"/>
                    <a:pt x="8" y="632"/>
                  </a:cubicBezTo>
                  <a:cubicBezTo>
                    <a:pt x="1" y="690"/>
                    <a:pt x="52" y="741"/>
                    <a:pt x="117" y="741"/>
                  </a:cubicBezTo>
                  <a:lnTo>
                    <a:pt x="125" y="741"/>
                  </a:lnTo>
                  <a:cubicBezTo>
                    <a:pt x="190" y="741"/>
                    <a:pt x="818" y="726"/>
                    <a:pt x="1380" y="194"/>
                  </a:cubicBezTo>
                  <a:cubicBezTo>
                    <a:pt x="1423" y="150"/>
                    <a:pt x="1423" y="77"/>
                    <a:pt x="1380" y="33"/>
                  </a:cubicBezTo>
                  <a:cubicBezTo>
                    <a:pt x="1358" y="11"/>
                    <a:pt x="1330" y="1"/>
                    <a:pt x="1302" y="1"/>
                  </a:cubicBezTo>
                  <a:close/>
                </a:path>
              </a:pathLst>
            </a:custGeom>
            <a:solidFill>
              <a:srgbClr val="B69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8"/>
            <p:cNvSpPr/>
            <p:nvPr/>
          </p:nvSpPr>
          <p:spPr>
            <a:xfrm>
              <a:off x="1632138" y="1227875"/>
              <a:ext cx="31400" cy="47025"/>
            </a:xfrm>
            <a:custGeom>
              <a:avLst/>
              <a:gdLst/>
              <a:ahLst/>
              <a:cxnLst/>
              <a:rect l="l" t="t" r="r" b="b"/>
              <a:pathLst>
                <a:path w="1256" h="1881" extrusionOk="0">
                  <a:moveTo>
                    <a:pt x="1133" y="1"/>
                  </a:moveTo>
                  <a:cubicBezTo>
                    <a:pt x="1105" y="1"/>
                    <a:pt x="1075" y="10"/>
                    <a:pt x="1051" y="27"/>
                  </a:cubicBezTo>
                  <a:cubicBezTo>
                    <a:pt x="285" y="721"/>
                    <a:pt x="22" y="1698"/>
                    <a:pt x="15" y="1735"/>
                  </a:cubicBezTo>
                  <a:cubicBezTo>
                    <a:pt x="0" y="1800"/>
                    <a:pt x="37" y="1859"/>
                    <a:pt x="95" y="1873"/>
                  </a:cubicBezTo>
                  <a:cubicBezTo>
                    <a:pt x="102" y="1881"/>
                    <a:pt x="110" y="1881"/>
                    <a:pt x="124" y="1881"/>
                  </a:cubicBezTo>
                  <a:cubicBezTo>
                    <a:pt x="175" y="1881"/>
                    <a:pt x="219" y="1844"/>
                    <a:pt x="234" y="1793"/>
                  </a:cubicBezTo>
                  <a:cubicBezTo>
                    <a:pt x="234" y="1786"/>
                    <a:pt x="489" y="845"/>
                    <a:pt x="1204" y="195"/>
                  </a:cubicBezTo>
                  <a:cubicBezTo>
                    <a:pt x="1255" y="159"/>
                    <a:pt x="1255" y="86"/>
                    <a:pt x="1211" y="35"/>
                  </a:cubicBezTo>
                  <a:cubicBezTo>
                    <a:pt x="1192" y="12"/>
                    <a:pt x="1163" y="1"/>
                    <a:pt x="1133" y="1"/>
                  </a:cubicBezTo>
                  <a:close/>
                </a:path>
              </a:pathLst>
            </a:custGeom>
            <a:solidFill>
              <a:srgbClr val="B69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8"/>
            <p:cNvSpPr/>
            <p:nvPr/>
          </p:nvSpPr>
          <p:spPr>
            <a:xfrm>
              <a:off x="1509363" y="1293775"/>
              <a:ext cx="109850" cy="182850"/>
            </a:xfrm>
            <a:custGeom>
              <a:avLst/>
              <a:gdLst/>
              <a:ahLst/>
              <a:cxnLst/>
              <a:rect l="l" t="t" r="r" b="b"/>
              <a:pathLst>
                <a:path w="4394" h="7314" extrusionOk="0">
                  <a:moveTo>
                    <a:pt x="4275" y="1"/>
                  </a:moveTo>
                  <a:cubicBezTo>
                    <a:pt x="4224" y="1"/>
                    <a:pt x="4172" y="40"/>
                    <a:pt x="4160" y="91"/>
                  </a:cubicBezTo>
                  <a:cubicBezTo>
                    <a:pt x="4160" y="106"/>
                    <a:pt x="3831" y="1536"/>
                    <a:pt x="3700" y="2944"/>
                  </a:cubicBezTo>
                  <a:cubicBezTo>
                    <a:pt x="3576" y="4323"/>
                    <a:pt x="2985" y="4914"/>
                    <a:pt x="2073" y="5417"/>
                  </a:cubicBezTo>
                  <a:cubicBezTo>
                    <a:pt x="1934" y="5490"/>
                    <a:pt x="1796" y="5563"/>
                    <a:pt x="1657" y="5636"/>
                  </a:cubicBezTo>
                  <a:cubicBezTo>
                    <a:pt x="811" y="6081"/>
                    <a:pt x="81" y="6468"/>
                    <a:pt x="8" y="7183"/>
                  </a:cubicBezTo>
                  <a:cubicBezTo>
                    <a:pt x="1" y="7248"/>
                    <a:pt x="45" y="7307"/>
                    <a:pt x="110" y="7314"/>
                  </a:cubicBezTo>
                  <a:lnTo>
                    <a:pt x="118" y="7314"/>
                  </a:lnTo>
                  <a:cubicBezTo>
                    <a:pt x="176" y="7314"/>
                    <a:pt x="227" y="7270"/>
                    <a:pt x="234" y="7212"/>
                  </a:cubicBezTo>
                  <a:cubicBezTo>
                    <a:pt x="293" y="6614"/>
                    <a:pt x="979" y="6256"/>
                    <a:pt x="1759" y="5840"/>
                  </a:cubicBezTo>
                  <a:cubicBezTo>
                    <a:pt x="1898" y="5767"/>
                    <a:pt x="2037" y="5694"/>
                    <a:pt x="2175" y="5614"/>
                  </a:cubicBezTo>
                  <a:cubicBezTo>
                    <a:pt x="3160" y="5074"/>
                    <a:pt x="3795" y="4447"/>
                    <a:pt x="3926" y="2958"/>
                  </a:cubicBezTo>
                  <a:cubicBezTo>
                    <a:pt x="4050" y="1572"/>
                    <a:pt x="4379" y="157"/>
                    <a:pt x="4379" y="142"/>
                  </a:cubicBezTo>
                  <a:cubicBezTo>
                    <a:pt x="4393" y="84"/>
                    <a:pt x="4357" y="18"/>
                    <a:pt x="4298" y="3"/>
                  </a:cubicBezTo>
                  <a:cubicBezTo>
                    <a:pt x="4291" y="1"/>
                    <a:pt x="4283" y="1"/>
                    <a:pt x="4275" y="1"/>
                  </a:cubicBezTo>
                  <a:close/>
                </a:path>
              </a:pathLst>
            </a:custGeom>
            <a:solidFill>
              <a:srgbClr val="B69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8"/>
            <p:cNvSpPr/>
            <p:nvPr/>
          </p:nvSpPr>
          <p:spPr>
            <a:xfrm>
              <a:off x="1508288" y="1465850"/>
              <a:ext cx="29750" cy="49275"/>
            </a:xfrm>
            <a:custGeom>
              <a:avLst/>
              <a:gdLst/>
              <a:ahLst/>
              <a:cxnLst/>
              <a:rect l="l" t="t" r="r" b="b"/>
              <a:pathLst>
                <a:path w="1190" h="1971" extrusionOk="0">
                  <a:moveTo>
                    <a:pt x="1061" y="1"/>
                  </a:moveTo>
                  <a:cubicBezTo>
                    <a:pt x="1035" y="1"/>
                    <a:pt x="1008" y="10"/>
                    <a:pt x="985" y="30"/>
                  </a:cubicBezTo>
                  <a:cubicBezTo>
                    <a:pt x="978" y="37"/>
                    <a:pt x="0" y="891"/>
                    <a:pt x="628" y="1912"/>
                  </a:cubicBezTo>
                  <a:cubicBezTo>
                    <a:pt x="649" y="1949"/>
                    <a:pt x="686" y="1970"/>
                    <a:pt x="722" y="1970"/>
                  </a:cubicBezTo>
                  <a:cubicBezTo>
                    <a:pt x="744" y="1970"/>
                    <a:pt x="766" y="1963"/>
                    <a:pt x="781" y="1956"/>
                  </a:cubicBezTo>
                  <a:cubicBezTo>
                    <a:pt x="839" y="1919"/>
                    <a:pt x="854" y="1846"/>
                    <a:pt x="825" y="1795"/>
                  </a:cubicBezTo>
                  <a:cubicBezTo>
                    <a:pt x="292" y="934"/>
                    <a:pt x="1102" y="234"/>
                    <a:pt x="1138" y="205"/>
                  </a:cubicBezTo>
                  <a:cubicBezTo>
                    <a:pt x="1182" y="161"/>
                    <a:pt x="1189" y="88"/>
                    <a:pt x="1146" y="44"/>
                  </a:cubicBezTo>
                  <a:cubicBezTo>
                    <a:pt x="1125" y="16"/>
                    <a:pt x="1094" y="1"/>
                    <a:pt x="1061" y="1"/>
                  </a:cubicBezTo>
                  <a:close/>
                </a:path>
              </a:pathLst>
            </a:custGeom>
            <a:solidFill>
              <a:srgbClr val="B69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8"/>
            <p:cNvSpPr/>
            <p:nvPr/>
          </p:nvSpPr>
          <p:spPr>
            <a:xfrm>
              <a:off x="1507738" y="1518775"/>
              <a:ext cx="13150" cy="54175"/>
            </a:xfrm>
            <a:custGeom>
              <a:avLst/>
              <a:gdLst/>
              <a:ahLst/>
              <a:cxnLst/>
              <a:rect l="l" t="t" r="r" b="b"/>
              <a:pathLst>
                <a:path w="526" h="2167" extrusionOk="0">
                  <a:moveTo>
                    <a:pt x="398" y="1"/>
                  </a:moveTo>
                  <a:cubicBezTo>
                    <a:pt x="358" y="1"/>
                    <a:pt x="320" y="22"/>
                    <a:pt x="299" y="58"/>
                  </a:cubicBezTo>
                  <a:cubicBezTo>
                    <a:pt x="0" y="605"/>
                    <a:pt x="51" y="1378"/>
                    <a:pt x="59" y="1459"/>
                  </a:cubicBezTo>
                  <a:cubicBezTo>
                    <a:pt x="59" y="1670"/>
                    <a:pt x="66" y="1874"/>
                    <a:pt x="95" y="2071"/>
                  </a:cubicBezTo>
                  <a:cubicBezTo>
                    <a:pt x="110" y="2123"/>
                    <a:pt x="153" y="2166"/>
                    <a:pt x="212" y="2166"/>
                  </a:cubicBezTo>
                  <a:lnTo>
                    <a:pt x="226" y="2166"/>
                  </a:lnTo>
                  <a:cubicBezTo>
                    <a:pt x="292" y="2152"/>
                    <a:pt x="329" y="2093"/>
                    <a:pt x="321" y="2035"/>
                  </a:cubicBezTo>
                  <a:cubicBezTo>
                    <a:pt x="292" y="1853"/>
                    <a:pt x="285" y="1656"/>
                    <a:pt x="285" y="1459"/>
                  </a:cubicBezTo>
                  <a:cubicBezTo>
                    <a:pt x="285" y="1459"/>
                    <a:pt x="285" y="1451"/>
                    <a:pt x="285" y="1451"/>
                  </a:cubicBezTo>
                  <a:cubicBezTo>
                    <a:pt x="285" y="1444"/>
                    <a:pt x="226" y="671"/>
                    <a:pt x="496" y="167"/>
                  </a:cubicBezTo>
                  <a:cubicBezTo>
                    <a:pt x="526" y="116"/>
                    <a:pt x="504" y="43"/>
                    <a:pt x="453" y="14"/>
                  </a:cubicBezTo>
                  <a:cubicBezTo>
                    <a:pt x="435" y="5"/>
                    <a:pt x="416" y="1"/>
                    <a:pt x="398" y="1"/>
                  </a:cubicBezTo>
                  <a:close/>
                </a:path>
              </a:pathLst>
            </a:custGeom>
            <a:solidFill>
              <a:srgbClr val="B69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8"/>
            <p:cNvSpPr/>
            <p:nvPr/>
          </p:nvSpPr>
          <p:spPr>
            <a:xfrm>
              <a:off x="1560438" y="1361525"/>
              <a:ext cx="68425" cy="126600"/>
            </a:xfrm>
            <a:custGeom>
              <a:avLst/>
              <a:gdLst/>
              <a:ahLst/>
              <a:cxnLst/>
              <a:rect l="l" t="t" r="r" b="b"/>
              <a:pathLst>
                <a:path w="2737" h="5064" extrusionOk="0">
                  <a:moveTo>
                    <a:pt x="2591" y="0"/>
                  </a:moveTo>
                  <a:cubicBezTo>
                    <a:pt x="2533" y="0"/>
                    <a:pt x="2481" y="51"/>
                    <a:pt x="2481" y="117"/>
                  </a:cubicBezTo>
                  <a:cubicBezTo>
                    <a:pt x="2481" y="124"/>
                    <a:pt x="2511" y="1233"/>
                    <a:pt x="2015" y="2386"/>
                  </a:cubicBezTo>
                  <a:cubicBezTo>
                    <a:pt x="1759" y="2962"/>
                    <a:pt x="1343" y="3349"/>
                    <a:pt x="935" y="3728"/>
                  </a:cubicBezTo>
                  <a:cubicBezTo>
                    <a:pt x="533" y="4093"/>
                    <a:pt x="154" y="4436"/>
                    <a:pt x="15" y="4918"/>
                  </a:cubicBezTo>
                  <a:cubicBezTo>
                    <a:pt x="1" y="4983"/>
                    <a:pt x="37" y="5042"/>
                    <a:pt x="96" y="5056"/>
                  </a:cubicBezTo>
                  <a:cubicBezTo>
                    <a:pt x="103" y="5064"/>
                    <a:pt x="118" y="5064"/>
                    <a:pt x="125" y="5064"/>
                  </a:cubicBezTo>
                  <a:cubicBezTo>
                    <a:pt x="176" y="5064"/>
                    <a:pt x="220" y="5034"/>
                    <a:pt x="234" y="4983"/>
                  </a:cubicBezTo>
                  <a:cubicBezTo>
                    <a:pt x="358" y="4560"/>
                    <a:pt x="694" y="4254"/>
                    <a:pt x="1088" y="3889"/>
                  </a:cubicBezTo>
                  <a:cubicBezTo>
                    <a:pt x="1489" y="3517"/>
                    <a:pt x="1949" y="3094"/>
                    <a:pt x="2219" y="2474"/>
                  </a:cubicBezTo>
                  <a:cubicBezTo>
                    <a:pt x="2737" y="1277"/>
                    <a:pt x="2708" y="153"/>
                    <a:pt x="2708" y="110"/>
                  </a:cubicBezTo>
                  <a:cubicBezTo>
                    <a:pt x="2708" y="44"/>
                    <a:pt x="2657" y="0"/>
                    <a:pt x="2591" y="0"/>
                  </a:cubicBezTo>
                  <a:close/>
                </a:path>
              </a:pathLst>
            </a:custGeom>
            <a:solidFill>
              <a:srgbClr val="B69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8"/>
            <p:cNvSpPr/>
            <p:nvPr/>
          </p:nvSpPr>
          <p:spPr>
            <a:xfrm>
              <a:off x="1527613" y="1516575"/>
              <a:ext cx="25550" cy="46875"/>
            </a:xfrm>
            <a:custGeom>
              <a:avLst/>
              <a:gdLst/>
              <a:ahLst/>
              <a:cxnLst/>
              <a:rect l="l" t="t" r="r" b="b"/>
              <a:pathLst>
                <a:path w="1022" h="1875" extrusionOk="0">
                  <a:moveTo>
                    <a:pt x="898" y="0"/>
                  </a:moveTo>
                  <a:cubicBezTo>
                    <a:pt x="873" y="0"/>
                    <a:pt x="848" y="10"/>
                    <a:pt x="825" y="29"/>
                  </a:cubicBezTo>
                  <a:cubicBezTo>
                    <a:pt x="789" y="58"/>
                    <a:pt x="1" y="729"/>
                    <a:pt x="322" y="1795"/>
                  </a:cubicBezTo>
                  <a:cubicBezTo>
                    <a:pt x="336" y="1838"/>
                    <a:pt x="380" y="1875"/>
                    <a:pt x="431" y="1875"/>
                  </a:cubicBezTo>
                  <a:cubicBezTo>
                    <a:pt x="438" y="1875"/>
                    <a:pt x="453" y="1868"/>
                    <a:pt x="460" y="1868"/>
                  </a:cubicBezTo>
                  <a:cubicBezTo>
                    <a:pt x="526" y="1846"/>
                    <a:pt x="555" y="1787"/>
                    <a:pt x="540" y="1729"/>
                  </a:cubicBezTo>
                  <a:cubicBezTo>
                    <a:pt x="263" y="810"/>
                    <a:pt x="942" y="226"/>
                    <a:pt x="971" y="204"/>
                  </a:cubicBezTo>
                  <a:cubicBezTo>
                    <a:pt x="1022" y="160"/>
                    <a:pt x="1022" y="87"/>
                    <a:pt x="985" y="44"/>
                  </a:cubicBezTo>
                  <a:cubicBezTo>
                    <a:pt x="961" y="15"/>
                    <a:pt x="930" y="0"/>
                    <a:pt x="898" y="0"/>
                  </a:cubicBezTo>
                  <a:close/>
                </a:path>
              </a:pathLst>
            </a:custGeom>
            <a:solidFill>
              <a:srgbClr val="B69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8"/>
            <p:cNvSpPr/>
            <p:nvPr/>
          </p:nvSpPr>
          <p:spPr>
            <a:xfrm>
              <a:off x="1582688" y="1444775"/>
              <a:ext cx="48000" cy="103175"/>
            </a:xfrm>
            <a:custGeom>
              <a:avLst/>
              <a:gdLst/>
              <a:ahLst/>
              <a:cxnLst/>
              <a:rect l="l" t="t" r="r" b="b"/>
              <a:pathLst>
                <a:path w="1920" h="4127" extrusionOk="0">
                  <a:moveTo>
                    <a:pt x="1792" y="0"/>
                  </a:moveTo>
                  <a:cubicBezTo>
                    <a:pt x="1749" y="0"/>
                    <a:pt x="1708" y="27"/>
                    <a:pt x="1686" y="70"/>
                  </a:cubicBezTo>
                  <a:cubicBezTo>
                    <a:pt x="1548" y="391"/>
                    <a:pt x="1322" y="756"/>
                    <a:pt x="1081" y="1143"/>
                  </a:cubicBezTo>
                  <a:cubicBezTo>
                    <a:pt x="825" y="1559"/>
                    <a:pt x="526" y="2033"/>
                    <a:pt x="278" y="2558"/>
                  </a:cubicBezTo>
                  <a:cubicBezTo>
                    <a:pt x="1" y="3134"/>
                    <a:pt x="52" y="3682"/>
                    <a:pt x="140" y="4039"/>
                  </a:cubicBezTo>
                  <a:cubicBezTo>
                    <a:pt x="154" y="4090"/>
                    <a:pt x="198" y="4127"/>
                    <a:pt x="249" y="4127"/>
                  </a:cubicBezTo>
                  <a:cubicBezTo>
                    <a:pt x="264" y="4127"/>
                    <a:pt x="271" y="4127"/>
                    <a:pt x="278" y="4119"/>
                  </a:cubicBezTo>
                  <a:cubicBezTo>
                    <a:pt x="344" y="4105"/>
                    <a:pt x="380" y="4046"/>
                    <a:pt x="358" y="3981"/>
                  </a:cubicBezTo>
                  <a:cubicBezTo>
                    <a:pt x="278" y="3667"/>
                    <a:pt x="234" y="3171"/>
                    <a:pt x="482" y="2653"/>
                  </a:cubicBezTo>
                  <a:cubicBezTo>
                    <a:pt x="731" y="2142"/>
                    <a:pt x="1015" y="1675"/>
                    <a:pt x="1278" y="1259"/>
                  </a:cubicBezTo>
                  <a:cubicBezTo>
                    <a:pt x="1519" y="873"/>
                    <a:pt x="1752" y="501"/>
                    <a:pt x="1898" y="158"/>
                  </a:cubicBezTo>
                  <a:cubicBezTo>
                    <a:pt x="1920" y="99"/>
                    <a:pt x="1898" y="34"/>
                    <a:pt x="1840" y="12"/>
                  </a:cubicBezTo>
                  <a:cubicBezTo>
                    <a:pt x="1824" y="4"/>
                    <a:pt x="1808" y="0"/>
                    <a:pt x="1792" y="0"/>
                  </a:cubicBezTo>
                  <a:close/>
                </a:path>
              </a:pathLst>
            </a:custGeom>
            <a:solidFill>
              <a:srgbClr val="B69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8"/>
            <p:cNvSpPr/>
            <p:nvPr/>
          </p:nvSpPr>
          <p:spPr>
            <a:xfrm>
              <a:off x="1648538" y="1430275"/>
              <a:ext cx="14625" cy="100525"/>
            </a:xfrm>
            <a:custGeom>
              <a:avLst/>
              <a:gdLst/>
              <a:ahLst/>
              <a:cxnLst/>
              <a:rect l="l" t="t" r="r" b="b"/>
              <a:pathLst>
                <a:path w="585" h="4021" extrusionOk="0">
                  <a:moveTo>
                    <a:pt x="256" y="0"/>
                  </a:moveTo>
                  <a:cubicBezTo>
                    <a:pt x="251" y="0"/>
                    <a:pt x="246" y="0"/>
                    <a:pt x="242" y="1"/>
                  </a:cubicBezTo>
                  <a:cubicBezTo>
                    <a:pt x="183" y="8"/>
                    <a:pt x="139" y="66"/>
                    <a:pt x="147" y="132"/>
                  </a:cubicBezTo>
                  <a:cubicBezTo>
                    <a:pt x="154" y="147"/>
                    <a:pt x="358" y="1460"/>
                    <a:pt x="256" y="2445"/>
                  </a:cubicBezTo>
                  <a:cubicBezTo>
                    <a:pt x="191" y="3036"/>
                    <a:pt x="88" y="3554"/>
                    <a:pt x="15" y="3882"/>
                  </a:cubicBezTo>
                  <a:cubicBezTo>
                    <a:pt x="1" y="3941"/>
                    <a:pt x="37" y="3999"/>
                    <a:pt x="96" y="4014"/>
                  </a:cubicBezTo>
                  <a:cubicBezTo>
                    <a:pt x="110" y="4021"/>
                    <a:pt x="118" y="4021"/>
                    <a:pt x="125" y="4021"/>
                  </a:cubicBezTo>
                  <a:cubicBezTo>
                    <a:pt x="176" y="4021"/>
                    <a:pt x="220" y="3984"/>
                    <a:pt x="234" y="3933"/>
                  </a:cubicBezTo>
                  <a:cubicBezTo>
                    <a:pt x="315" y="3598"/>
                    <a:pt x="417" y="3065"/>
                    <a:pt x="482" y="2467"/>
                  </a:cubicBezTo>
                  <a:cubicBezTo>
                    <a:pt x="584" y="1453"/>
                    <a:pt x="380" y="154"/>
                    <a:pt x="373" y="96"/>
                  </a:cubicBezTo>
                  <a:cubicBezTo>
                    <a:pt x="366" y="42"/>
                    <a:pt x="316" y="0"/>
                    <a:pt x="256" y="0"/>
                  </a:cubicBezTo>
                  <a:close/>
                </a:path>
              </a:pathLst>
            </a:custGeom>
            <a:solidFill>
              <a:srgbClr val="B69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8"/>
            <p:cNvSpPr/>
            <p:nvPr/>
          </p:nvSpPr>
          <p:spPr>
            <a:xfrm>
              <a:off x="1631213" y="1509425"/>
              <a:ext cx="9525" cy="24475"/>
            </a:xfrm>
            <a:custGeom>
              <a:avLst/>
              <a:gdLst/>
              <a:ahLst/>
              <a:cxnLst/>
              <a:rect l="l" t="t" r="r" b="b"/>
              <a:pathLst>
                <a:path w="381" h="979" extrusionOk="0">
                  <a:moveTo>
                    <a:pt x="256" y="0"/>
                  </a:moveTo>
                  <a:cubicBezTo>
                    <a:pt x="198" y="0"/>
                    <a:pt x="153" y="42"/>
                    <a:pt x="147" y="96"/>
                  </a:cubicBezTo>
                  <a:cubicBezTo>
                    <a:pt x="147" y="103"/>
                    <a:pt x="110" y="454"/>
                    <a:pt x="15" y="840"/>
                  </a:cubicBezTo>
                  <a:cubicBezTo>
                    <a:pt x="1" y="906"/>
                    <a:pt x="44" y="964"/>
                    <a:pt x="103" y="979"/>
                  </a:cubicBezTo>
                  <a:lnTo>
                    <a:pt x="132" y="979"/>
                  </a:lnTo>
                  <a:cubicBezTo>
                    <a:pt x="183" y="979"/>
                    <a:pt x="227" y="942"/>
                    <a:pt x="241" y="891"/>
                  </a:cubicBezTo>
                  <a:cubicBezTo>
                    <a:pt x="329" y="490"/>
                    <a:pt x="373" y="140"/>
                    <a:pt x="373" y="125"/>
                  </a:cubicBezTo>
                  <a:cubicBezTo>
                    <a:pt x="380" y="60"/>
                    <a:pt x="329" y="9"/>
                    <a:pt x="271" y="1"/>
                  </a:cubicBezTo>
                  <a:cubicBezTo>
                    <a:pt x="266" y="1"/>
                    <a:pt x="261" y="0"/>
                    <a:pt x="256" y="0"/>
                  </a:cubicBezTo>
                  <a:close/>
                </a:path>
              </a:pathLst>
            </a:custGeom>
            <a:solidFill>
              <a:srgbClr val="B69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8"/>
            <p:cNvSpPr/>
            <p:nvPr/>
          </p:nvSpPr>
          <p:spPr>
            <a:xfrm>
              <a:off x="1567013" y="1525600"/>
              <a:ext cx="8950" cy="27825"/>
            </a:xfrm>
            <a:custGeom>
              <a:avLst/>
              <a:gdLst/>
              <a:ahLst/>
              <a:cxnLst/>
              <a:rect l="l" t="t" r="r" b="b"/>
              <a:pathLst>
                <a:path w="358" h="1113" extrusionOk="0">
                  <a:moveTo>
                    <a:pt x="160" y="1"/>
                  </a:moveTo>
                  <a:cubicBezTo>
                    <a:pt x="110" y="1"/>
                    <a:pt x="64" y="40"/>
                    <a:pt x="52" y="91"/>
                  </a:cubicBezTo>
                  <a:cubicBezTo>
                    <a:pt x="0" y="383"/>
                    <a:pt x="22" y="697"/>
                    <a:pt x="117" y="1025"/>
                  </a:cubicBezTo>
                  <a:cubicBezTo>
                    <a:pt x="139" y="1076"/>
                    <a:pt x="183" y="1113"/>
                    <a:pt x="227" y="1113"/>
                  </a:cubicBezTo>
                  <a:cubicBezTo>
                    <a:pt x="241" y="1113"/>
                    <a:pt x="249" y="1105"/>
                    <a:pt x="263" y="1105"/>
                  </a:cubicBezTo>
                  <a:cubicBezTo>
                    <a:pt x="322" y="1083"/>
                    <a:pt x="358" y="1025"/>
                    <a:pt x="336" y="967"/>
                  </a:cubicBezTo>
                  <a:cubicBezTo>
                    <a:pt x="249" y="668"/>
                    <a:pt x="227" y="390"/>
                    <a:pt x="278" y="135"/>
                  </a:cubicBezTo>
                  <a:cubicBezTo>
                    <a:pt x="285" y="77"/>
                    <a:pt x="249" y="18"/>
                    <a:pt x="183" y="4"/>
                  </a:cubicBezTo>
                  <a:cubicBezTo>
                    <a:pt x="175" y="2"/>
                    <a:pt x="168" y="1"/>
                    <a:pt x="160" y="1"/>
                  </a:cubicBezTo>
                  <a:close/>
                </a:path>
              </a:pathLst>
            </a:custGeom>
            <a:solidFill>
              <a:srgbClr val="B69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8"/>
            <p:cNvSpPr/>
            <p:nvPr/>
          </p:nvSpPr>
          <p:spPr>
            <a:xfrm>
              <a:off x="1543663" y="1667900"/>
              <a:ext cx="351700" cy="423975"/>
            </a:xfrm>
            <a:custGeom>
              <a:avLst/>
              <a:gdLst/>
              <a:ahLst/>
              <a:cxnLst/>
              <a:rect l="l" t="t" r="r" b="b"/>
              <a:pathLst>
                <a:path w="14068" h="16959" extrusionOk="0">
                  <a:moveTo>
                    <a:pt x="13562" y="0"/>
                  </a:moveTo>
                  <a:cubicBezTo>
                    <a:pt x="13553" y="0"/>
                    <a:pt x="13544" y="1"/>
                    <a:pt x="13535" y="3"/>
                  </a:cubicBezTo>
                  <a:cubicBezTo>
                    <a:pt x="13455" y="17"/>
                    <a:pt x="13403" y="90"/>
                    <a:pt x="13418" y="170"/>
                  </a:cubicBezTo>
                  <a:cubicBezTo>
                    <a:pt x="13637" y="1447"/>
                    <a:pt x="13746" y="2308"/>
                    <a:pt x="13761" y="2717"/>
                  </a:cubicBezTo>
                  <a:cubicBezTo>
                    <a:pt x="13776" y="3556"/>
                    <a:pt x="13476" y="5015"/>
                    <a:pt x="13155" y="6562"/>
                  </a:cubicBezTo>
                  <a:cubicBezTo>
                    <a:pt x="12842" y="8094"/>
                    <a:pt x="12513" y="9677"/>
                    <a:pt x="12499" y="10706"/>
                  </a:cubicBezTo>
                  <a:cubicBezTo>
                    <a:pt x="12470" y="12515"/>
                    <a:pt x="13133" y="14295"/>
                    <a:pt x="13316" y="14748"/>
                  </a:cubicBezTo>
                  <a:cubicBezTo>
                    <a:pt x="12864" y="15076"/>
                    <a:pt x="10689" y="16528"/>
                    <a:pt x="7472" y="16652"/>
                  </a:cubicBezTo>
                  <a:cubicBezTo>
                    <a:pt x="7327" y="16658"/>
                    <a:pt x="7182" y="16661"/>
                    <a:pt x="7037" y="16661"/>
                  </a:cubicBezTo>
                  <a:cubicBezTo>
                    <a:pt x="3565" y="16661"/>
                    <a:pt x="269" y="15046"/>
                    <a:pt x="234" y="15032"/>
                  </a:cubicBezTo>
                  <a:cubicBezTo>
                    <a:pt x="213" y="15022"/>
                    <a:pt x="190" y="15017"/>
                    <a:pt x="168" y="15017"/>
                  </a:cubicBezTo>
                  <a:cubicBezTo>
                    <a:pt x="114" y="15017"/>
                    <a:pt x="63" y="15046"/>
                    <a:pt x="37" y="15098"/>
                  </a:cubicBezTo>
                  <a:cubicBezTo>
                    <a:pt x="1" y="15164"/>
                    <a:pt x="30" y="15251"/>
                    <a:pt x="103" y="15288"/>
                  </a:cubicBezTo>
                  <a:cubicBezTo>
                    <a:pt x="139" y="15310"/>
                    <a:pt x="3495" y="16959"/>
                    <a:pt x="7049" y="16959"/>
                  </a:cubicBezTo>
                  <a:cubicBezTo>
                    <a:pt x="7187" y="16959"/>
                    <a:pt x="7333" y="16951"/>
                    <a:pt x="7479" y="16944"/>
                  </a:cubicBezTo>
                  <a:cubicBezTo>
                    <a:pt x="11193" y="16798"/>
                    <a:pt x="13564" y="14930"/>
                    <a:pt x="13586" y="14908"/>
                  </a:cubicBezTo>
                  <a:cubicBezTo>
                    <a:pt x="13637" y="14865"/>
                    <a:pt x="13652" y="14799"/>
                    <a:pt x="13630" y="14741"/>
                  </a:cubicBezTo>
                  <a:cubicBezTo>
                    <a:pt x="13622" y="14719"/>
                    <a:pt x="12754" y="12698"/>
                    <a:pt x="12791" y="10713"/>
                  </a:cubicBezTo>
                  <a:cubicBezTo>
                    <a:pt x="12805" y="9706"/>
                    <a:pt x="13126" y="8138"/>
                    <a:pt x="13440" y="6620"/>
                  </a:cubicBezTo>
                  <a:cubicBezTo>
                    <a:pt x="13761" y="5059"/>
                    <a:pt x="14067" y="3585"/>
                    <a:pt x="14053" y="2709"/>
                  </a:cubicBezTo>
                  <a:cubicBezTo>
                    <a:pt x="14038" y="2286"/>
                    <a:pt x="13921" y="1418"/>
                    <a:pt x="13703" y="119"/>
                  </a:cubicBezTo>
                  <a:cubicBezTo>
                    <a:pt x="13690" y="48"/>
                    <a:pt x="13631" y="0"/>
                    <a:pt x="135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8"/>
            <p:cNvSpPr/>
            <p:nvPr/>
          </p:nvSpPr>
          <p:spPr>
            <a:xfrm>
              <a:off x="1887313" y="1679800"/>
              <a:ext cx="19725" cy="48725"/>
            </a:xfrm>
            <a:custGeom>
              <a:avLst/>
              <a:gdLst/>
              <a:ahLst/>
              <a:cxnLst/>
              <a:rect l="l" t="t" r="r" b="b"/>
              <a:pathLst>
                <a:path w="789" h="1949" extrusionOk="0">
                  <a:moveTo>
                    <a:pt x="591" y="1"/>
                  </a:moveTo>
                  <a:cubicBezTo>
                    <a:pt x="511" y="1"/>
                    <a:pt x="445" y="74"/>
                    <a:pt x="453" y="154"/>
                  </a:cubicBezTo>
                  <a:cubicBezTo>
                    <a:pt x="460" y="460"/>
                    <a:pt x="416" y="1336"/>
                    <a:pt x="51" y="1693"/>
                  </a:cubicBezTo>
                  <a:cubicBezTo>
                    <a:pt x="0" y="1752"/>
                    <a:pt x="0" y="1847"/>
                    <a:pt x="51" y="1905"/>
                  </a:cubicBezTo>
                  <a:cubicBezTo>
                    <a:pt x="81" y="1934"/>
                    <a:pt x="117" y="1949"/>
                    <a:pt x="161" y="1949"/>
                  </a:cubicBezTo>
                  <a:cubicBezTo>
                    <a:pt x="197" y="1949"/>
                    <a:pt x="234" y="1934"/>
                    <a:pt x="263" y="1905"/>
                  </a:cubicBezTo>
                  <a:cubicBezTo>
                    <a:pt x="788" y="1380"/>
                    <a:pt x="745" y="190"/>
                    <a:pt x="737" y="139"/>
                  </a:cubicBezTo>
                  <a:cubicBezTo>
                    <a:pt x="737" y="59"/>
                    <a:pt x="664" y="1"/>
                    <a:pt x="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1885838" y="1464700"/>
              <a:ext cx="349325" cy="357400"/>
            </a:xfrm>
            <a:custGeom>
              <a:avLst/>
              <a:gdLst/>
              <a:ahLst/>
              <a:cxnLst/>
              <a:rect l="l" t="t" r="r" b="b"/>
              <a:pathLst>
                <a:path w="13973" h="14296" extrusionOk="0">
                  <a:moveTo>
                    <a:pt x="10139" y="1"/>
                  </a:moveTo>
                  <a:cubicBezTo>
                    <a:pt x="10123" y="1"/>
                    <a:pt x="10107" y="4"/>
                    <a:pt x="10091" y="10"/>
                  </a:cubicBezTo>
                  <a:cubicBezTo>
                    <a:pt x="10011" y="32"/>
                    <a:pt x="9975" y="112"/>
                    <a:pt x="9997" y="192"/>
                  </a:cubicBezTo>
                  <a:cubicBezTo>
                    <a:pt x="10033" y="302"/>
                    <a:pt x="13623" y="11560"/>
                    <a:pt x="10733" y="13464"/>
                  </a:cubicBezTo>
                  <a:cubicBezTo>
                    <a:pt x="10158" y="13844"/>
                    <a:pt x="9229" y="14000"/>
                    <a:pt x="8153" y="14000"/>
                  </a:cubicBezTo>
                  <a:cubicBezTo>
                    <a:pt x="5300" y="14000"/>
                    <a:pt x="1406" y="12906"/>
                    <a:pt x="256" y="11990"/>
                  </a:cubicBezTo>
                  <a:cubicBezTo>
                    <a:pt x="232" y="11969"/>
                    <a:pt x="201" y="11959"/>
                    <a:pt x="170" y="11959"/>
                  </a:cubicBezTo>
                  <a:cubicBezTo>
                    <a:pt x="126" y="11959"/>
                    <a:pt x="82" y="11978"/>
                    <a:pt x="52" y="12012"/>
                  </a:cubicBezTo>
                  <a:cubicBezTo>
                    <a:pt x="1" y="12078"/>
                    <a:pt x="16" y="12173"/>
                    <a:pt x="74" y="12216"/>
                  </a:cubicBezTo>
                  <a:cubicBezTo>
                    <a:pt x="1278" y="13179"/>
                    <a:pt x="5196" y="14296"/>
                    <a:pt x="8129" y="14296"/>
                  </a:cubicBezTo>
                  <a:cubicBezTo>
                    <a:pt x="9274" y="14296"/>
                    <a:pt x="10267" y="14121"/>
                    <a:pt x="10894" y="13712"/>
                  </a:cubicBezTo>
                  <a:cubicBezTo>
                    <a:pt x="13973" y="11684"/>
                    <a:pt x="10427" y="572"/>
                    <a:pt x="10274" y="98"/>
                  </a:cubicBezTo>
                  <a:cubicBezTo>
                    <a:pt x="10257" y="40"/>
                    <a:pt x="10199" y="1"/>
                    <a:pt x="10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2123338" y="1772150"/>
              <a:ext cx="30675" cy="25525"/>
            </a:xfrm>
            <a:custGeom>
              <a:avLst/>
              <a:gdLst/>
              <a:ahLst/>
              <a:cxnLst/>
              <a:rect l="l" t="t" r="r" b="b"/>
              <a:pathLst>
                <a:path w="1227" h="1021" extrusionOk="0">
                  <a:moveTo>
                    <a:pt x="1064" y="1"/>
                  </a:moveTo>
                  <a:cubicBezTo>
                    <a:pt x="998" y="1"/>
                    <a:pt x="939" y="47"/>
                    <a:pt x="927" y="108"/>
                  </a:cubicBezTo>
                  <a:cubicBezTo>
                    <a:pt x="839" y="451"/>
                    <a:pt x="504" y="721"/>
                    <a:pt x="146" y="728"/>
                  </a:cubicBezTo>
                  <a:cubicBezTo>
                    <a:pt x="66" y="728"/>
                    <a:pt x="0" y="794"/>
                    <a:pt x="0" y="874"/>
                  </a:cubicBezTo>
                  <a:cubicBezTo>
                    <a:pt x="8" y="954"/>
                    <a:pt x="66" y="1020"/>
                    <a:pt x="146" y="1020"/>
                  </a:cubicBezTo>
                  <a:lnTo>
                    <a:pt x="154" y="1020"/>
                  </a:lnTo>
                  <a:cubicBezTo>
                    <a:pt x="635" y="1005"/>
                    <a:pt x="1088" y="648"/>
                    <a:pt x="1204" y="181"/>
                  </a:cubicBezTo>
                  <a:cubicBezTo>
                    <a:pt x="1226" y="108"/>
                    <a:pt x="1182" y="28"/>
                    <a:pt x="1102" y="6"/>
                  </a:cubicBezTo>
                  <a:cubicBezTo>
                    <a:pt x="1089" y="2"/>
                    <a:pt x="1077" y="1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1267138" y="1359500"/>
              <a:ext cx="320500" cy="417550"/>
            </a:xfrm>
            <a:custGeom>
              <a:avLst/>
              <a:gdLst/>
              <a:ahLst/>
              <a:cxnLst/>
              <a:rect l="l" t="t" r="r" b="b"/>
              <a:pathLst>
                <a:path w="12820" h="16702" extrusionOk="0">
                  <a:moveTo>
                    <a:pt x="322" y="1"/>
                  </a:moveTo>
                  <a:cubicBezTo>
                    <a:pt x="242" y="1"/>
                    <a:pt x="169" y="59"/>
                    <a:pt x="169" y="140"/>
                  </a:cubicBezTo>
                  <a:cubicBezTo>
                    <a:pt x="169" y="183"/>
                    <a:pt x="1" y="4459"/>
                    <a:pt x="482" y="8552"/>
                  </a:cubicBezTo>
                  <a:cubicBezTo>
                    <a:pt x="708" y="10434"/>
                    <a:pt x="1431" y="14943"/>
                    <a:pt x="3350" y="16096"/>
                  </a:cubicBezTo>
                  <a:cubicBezTo>
                    <a:pt x="4101" y="16548"/>
                    <a:pt x="5298" y="16702"/>
                    <a:pt x="6596" y="16702"/>
                  </a:cubicBezTo>
                  <a:cubicBezTo>
                    <a:pt x="9340" y="16702"/>
                    <a:pt x="12499" y="16016"/>
                    <a:pt x="12696" y="15972"/>
                  </a:cubicBezTo>
                  <a:cubicBezTo>
                    <a:pt x="12776" y="15950"/>
                    <a:pt x="12820" y="15877"/>
                    <a:pt x="12805" y="15797"/>
                  </a:cubicBezTo>
                  <a:cubicBezTo>
                    <a:pt x="12793" y="15729"/>
                    <a:pt x="12734" y="15682"/>
                    <a:pt x="12668" y="15682"/>
                  </a:cubicBezTo>
                  <a:cubicBezTo>
                    <a:pt x="12656" y="15682"/>
                    <a:pt x="12643" y="15684"/>
                    <a:pt x="12630" y="15687"/>
                  </a:cubicBezTo>
                  <a:cubicBezTo>
                    <a:pt x="12585" y="15697"/>
                    <a:pt x="9323" y="16409"/>
                    <a:pt x="6570" y="16409"/>
                  </a:cubicBezTo>
                  <a:cubicBezTo>
                    <a:pt x="5331" y="16409"/>
                    <a:pt x="4196" y="16265"/>
                    <a:pt x="3503" y="15848"/>
                  </a:cubicBezTo>
                  <a:cubicBezTo>
                    <a:pt x="2248" y="15096"/>
                    <a:pt x="1226" y="12353"/>
                    <a:pt x="774" y="8515"/>
                  </a:cubicBezTo>
                  <a:cubicBezTo>
                    <a:pt x="293" y="4444"/>
                    <a:pt x="460" y="198"/>
                    <a:pt x="460" y="154"/>
                  </a:cubicBezTo>
                  <a:cubicBezTo>
                    <a:pt x="460" y="74"/>
                    <a:pt x="402" y="8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1764188" y="1767350"/>
              <a:ext cx="58400" cy="54400"/>
            </a:xfrm>
            <a:custGeom>
              <a:avLst/>
              <a:gdLst/>
              <a:ahLst/>
              <a:cxnLst/>
              <a:rect l="l" t="t" r="r" b="b"/>
              <a:pathLst>
                <a:path w="2336" h="2176" extrusionOk="0">
                  <a:moveTo>
                    <a:pt x="2167" y="0"/>
                  </a:moveTo>
                  <a:cubicBezTo>
                    <a:pt x="2118" y="0"/>
                    <a:pt x="2072" y="24"/>
                    <a:pt x="2043" y="67"/>
                  </a:cubicBezTo>
                  <a:cubicBezTo>
                    <a:pt x="1562" y="833"/>
                    <a:pt x="891" y="1467"/>
                    <a:pt x="95" y="1905"/>
                  </a:cubicBezTo>
                  <a:cubicBezTo>
                    <a:pt x="22" y="1942"/>
                    <a:pt x="1" y="2029"/>
                    <a:pt x="37" y="2102"/>
                  </a:cubicBezTo>
                  <a:cubicBezTo>
                    <a:pt x="66" y="2146"/>
                    <a:pt x="117" y="2175"/>
                    <a:pt x="168" y="2175"/>
                  </a:cubicBezTo>
                  <a:cubicBezTo>
                    <a:pt x="190" y="2175"/>
                    <a:pt x="212" y="2168"/>
                    <a:pt x="234" y="2161"/>
                  </a:cubicBezTo>
                  <a:cubicBezTo>
                    <a:pt x="1073" y="1701"/>
                    <a:pt x="1781" y="1030"/>
                    <a:pt x="2291" y="227"/>
                  </a:cubicBezTo>
                  <a:cubicBezTo>
                    <a:pt x="2335" y="154"/>
                    <a:pt x="2313" y="67"/>
                    <a:pt x="2248" y="23"/>
                  </a:cubicBezTo>
                  <a:cubicBezTo>
                    <a:pt x="2222" y="7"/>
                    <a:pt x="2194" y="0"/>
                    <a:pt x="2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1786263" y="1800200"/>
              <a:ext cx="32850" cy="29025"/>
            </a:xfrm>
            <a:custGeom>
              <a:avLst/>
              <a:gdLst/>
              <a:ahLst/>
              <a:cxnLst/>
              <a:rect l="l" t="t" r="r" b="b"/>
              <a:pathLst>
                <a:path w="1314" h="1161" extrusionOk="0">
                  <a:moveTo>
                    <a:pt x="1144" y="0"/>
                  </a:moveTo>
                  <a:cubicBezTo>
                    <a:pt x="1088" y="0"/>
                    <a:pt x="1036" y="34"/>
                    <a:pt x="1014" y="88"/>
                  </a:cubicBezTo>
                  <a:cubicBezTo>
                    <a:pt x="839" y="460"/>
                    <a:pt x="511" y="752"/>
                    <a:pt x="117" y="868"/>
                  </a:cubicBezTo>
                  <a:cubicBezTo>
                    <a:pt x="44" y="898"/>
                    <a:pt x="0" y="978"/>
                    <a:pt x="22" y="1051"/>
                  </a:cubicBezTo>
                  <a:cubicBezTo>
                    <a:pt x="44" y="1116"/>
                    <a:pt x="102" y="1160"/>
                    <a:pt x="161" y="1160"/>
                  </a:cubicBezTo>
                  <a:cubicBezTo>
                    <a:pt x="175" y="1160"/>
                    <a:pt x="190" y="1153"/>
                    <a:pt x="205" y="1153"/>
                  </a:cubicBezTo>
                  <a:cubicBezTo>
                    <a:pt x="672" y="1007"/>
                    <a:pt x="1073" y="657"/>
                    <a:pt x="1277" y="204"/>
                  </a:cubicBezTo>
                  <a:cubicBezTo>
                    <a:pt x="1314" y="132"/>
                    <a:pt x="1277" y="51"/>
                    <a:pt x="1204" y="15"/>
                  </a:cubicBezTo>
                  <a:cubicBezTo>
                    <a:pt x="1185" y="5"/>
                    <a:pt x="1164" y="0"/>
                    <a:pt x="1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1433863" y="1600800"/>
              <a:ext cx="33775" cy="63175"/>
            </a:xfrm>
            <a:custGeom>
              <a:avLst/>
              <a:gdLst/>
              <a:ahLst/>
              <a:cxnLst/>
              <a:rect l="l" t="t" r="r" b="b"/>
              <a:pathLst>
                <a:path w="1351" h="2527" extrusionOk="0">
                  <a:moveTo>
                    <a:pt x="163" y="0"/>
                  </a:moveTo>
                  <a:cubicBezTo>
                    <a:pt x="129" y="0"/>
                    <a:pt x="95" y="13"/>
                    <a:pt x="66" y="38"/>
                  </a:cubicBezTo>
                  <a:cubicBezTo>
                    <a:pt x="15" y="82"/>
                    <a:pt x="0" y="148"/>
                    <a:pt x="30" y="206"/>
                  </a:cubicBezTo>
                  <a:cubicBezTo>
                    <a:pt x="30" y="220"/>
                    <a:pt x="438" y="1081"/>
                    <a:pt x="621" y="2402"/>
                  </a:cubicBezTo>
                  <a:cubicBezTo>
                    <a:pt x="628" y="2475"/>
                    <a:pt x="693" y="2526"/>
                    <a:pt x="766" y="2526"/>
                  </a:cubicBezTo>
                  <a:lnTo>
                    <a:pt x="781" y="2526"/>
                  </a:lnTo>
                  <a:cubicBezTo>
                    <a:pt x="861" y="2519"/>
                    <a:pt x="920" y="2446"/>
                    <a:pt x="905" y="2366"/>
                  </a:cubicBezTo>
                  <a:cubicBezTo>
                    <a:pt x="810" y="1621"/>
                    <a:pt x="635" y="1023"/>
                    <a:pt x="504" y="622"/>
                  </a:cubicBezTo>
                  <a:lnTo>
                    <a:pt x="504" y="622"/>
                  </a:lnTo>
                  <a:cubicBezTo>
                    <a:pt x="701" y="826"/>
                    <a:pt x="927" y="1096"/>
                    <a:pt x="1044" y="1417"/>
                  </a:cubicBezTo>
                  <a:cubicBezTo>
                    <a:pt x="1066" y="1473"/>
                    <a:pt x="1123" y="1507"/>
                    <a:pt x="1181" y="1507"/>
                  </a:cubicBezTo>
                  <a:cubicBezTo>
                    <a:pt x="1198" y="1507"/>
                    <a:pt x="1216" y="1504"/>
                    <a:pt x="1233" y="1497"/>
                  </a:cubicBezTo>
                  <a:cubicBezTo>
                    <a:pt x="1306" y="1468"/>
                    <a:pt x="1350" y="1388"/>
                    <a:pt x="1321" y="1308"/>
                  </a:cubicBezTo>
                  <a:cubicBezTo>
                    <a:pt x="1029" y="549"/>
                    <a:pt x="270" y="45"/>
                    <a:pt x="241" y="23"/>
                  </a:cubicBezTo>
                  <a:cubicBezTo>
                    <a:pt x="216" y="8"/>
                    <a:pt x="189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2040713" y="1661550"/>
              <a:ext cx="23550" cy="65700"/>
            </a:xfrm>
            <a:custGeom>
              <a:avLst/>
              <a:gdLst/>
              <a:ahLst/>
              <a:cxnLst/>
              <a:rect l="l" t="t" r="r" b="b"/>
              <a:pathLst>
                <a:path w="942" h="2628" extrusionOk="0">
                  <a:moveTo>
                    <a:pt x="635" y="1"/>
                  </a:moveTo>
                  <a:cubicBezTo>
                    <a:pt x="599" y="1"/>
                    <a:pt x="561" y="17"/>
                    <a:pt x="533" y="45"/>
                  </a:cubicBezTo>
                  <a:cubicBezTo>
                    <a:pt x="511" y="67"/>
                    <a:pt x="51" y="534"/>
                    <a:pt x="0" y="1599"/>
                  </a:cubicBezTo>
                  <a:cubicBezTo>
                    <a:pt x="0" y="1679"/>
                    <a:pt x="59" y="1745"/>
                    <a:pt x="139" y="1752"/>
                  </a:cubicBezTo>
                  <a:cubicBezTo>
                    <a:pt x="143" y="1753"/>
                    <a:pt x="148" y="1753"/>
                    <a:pt x="152" y="1753"/>
                  </a:cubicBezTo>
                  <a:cubicBezTo>
                    <a:pt x="233" y="1753"/>
                    <a:pt x="292" y="1690"/>
                    <a:pt x="292" y="1614"/>
                  </a:cubicBezTo>
                  <a:cubicBezTo>
                    <a:pt x="314" y="1242"/>
                    <a:pt x="387" y="950"/>
                    <a:pt x="467" y="738"/>
                  </a:cubicBezTo>
                  <a:lnTo>
                    <a:pt x="467" y="738"/>
                  </a:lnTo>
                  <a:cubicBezTo>
                    <a:pt x="460" y="1752"/>
                    <a:pt x="628" y="2482"/>
                    <a:pt x="635" y="2518"/>
                  </a:cubicBezTo>
                  <a:cubicBezTo>
                    <a:pt x="657" y="2584"/>
                    <a:pt x="715" y="2628"/>
                    <a:pt x="781" y="2628"/>
                  </a:cubicBezTo>
                  <a:cubicBezTo>
                    <a:pt x="788" y="2628"/>
                    <a:pt x="803" y="2628"/>
                    <a:pt x="810" y="2620"/>
                  </a:cubicBezTo>
                  <a:cubicBezTo>
                    <a:pt x="890" y="2606"/>
                    <a:pt x="942" y="2526"/>
                    <a:pt x="920" y="2445"/>
                  </a:cubicBezTo>
                  <a:cubicBezTo>
                    <a:pt x="920" y="2438"/>
                    <a:pt x="686" y="1431"/>
                    <a:pt x="781" y="162"/>
                  </a:cubicBezTo>
                  <a:cubicBezTo>
                    <a:pt x="781" y="96"/>
                    <a:pt x="752" y="38"/>
                    <a:pt x="693" y="16"/>
                  </a:cubicBezTo>
                  <a:cubicBezTo>
                    <a:pt x="675" y="5"/>
                    <a:pt x="655" y="1"/>
                    <a:pt x="6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1608063" y="1576075"/>
              <a:ext cx="158150" cy="50850"/>
            </a:xfrm>
            <a:custGeom>
              <a:avLst/>
              <a:gdLst/>
              <a:ahLst/>
              <a:cxnLst/>
              <a:rect l="l" t="t" r="r" b="b"/>
              <a:pathLst>
                <a:path w="6326" h="2034" extrusionOk="0">
                  <a:moveTo>
                    <a:pt x="169" y="1"/>
                  </a:moveTo>
                  <a:cubicBezTo>
                    <a:pt x="128" y="1"/>
                    <a:pt x="87" y="17"/>
                    <a:pt x="58" y="49"/>
                  </a:cubicBezTo>
                  <a:cubicBezTo>
                    <a:pt x="0" y="115"/>
                    <a:pt x="7" y="203"/>
                    <a:pt x="73" y="254"/>
                  </a:cubicBezTo>
                  <a:cubicBezTo>
                    <a:pt x="1379" y="1399"/>
                    <a:pt x="3137" y="2034"/>
                    <a:pt x="4881" y="2034"/>
                  </a:cubicBezTo>
                  <a:cubicBezTo>
                    <a:pt x="5319" y="2034"/>
                    <a:pt x="5764" y="1990"/>
                    <a:pt x="6194" y="1910"/>
                  </a:cubicBezTo>
                  <a:cubicBezTo>
                    <a:pt x="6275" y="1895"/>
                    <a:pt x="6326" y="1822"/>
                    <a:pt x="6311" y="1742"/>
                  </a:cubicBezTo>
                  <a:cubicBezTo>
                    <a:pt x="6292" y="1671"/>
                    <a:pt x="6232" y="1623"/>
                    <a:pt x="6163" y="1623"/>
                  </a:cubicBezTo>
                  <a:cubicBezTo>
                    <a:pt x="6154" y="1623"/>
                    <a:pt x="6145" y="1624"/>
                    <a:pt x="6136" y="1625"/>
                  </a:cubicBezTo>
                  <a:cubicBezTo>
                    <a:pt x="5723" y="1705"/>
                    <a:pt x="5301" y="1744"/>
                    <a:pt x="4878" y="1744"/>
                  </a:cubicBezTo>
                  <a:cubicBezTo>
                    <a:pt x="3204" y="1744"/>
                    <a:pt x="1515" y="1136"/>
                    <a:pt x="263" y="35"/>
                  </a:cubicBezTo>
                  <a:cubicBezTo>
                    <a:pt x="236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8"/>
            <p:cNvSpPr/>
            <p:nvPr/>
          </p:nvSpPr>
          <p:spPr>
            <a:xfrm>
              <a:off x="1778963" y="1597425"/>
              <a:ext cx="46175" cy="33700"/>
            </a:xfrm>
            <a:custGeom>
              <a:avLst/>
              <a:gdLst/>
              <a:ahLst/>
              <a:cxnLst/>
              <a:rect l="l" t="t" r="r" b="b"/>
              <a:pathLst>
                <a:path w="1847" h="1348" extrusionOk="0">
                  <a:moveTo>
                    <a:pt x="1680" y="0"/>
                  </a:moveTo>
                  <a:cubicBezTo>
                    <a:pt x="1639" y="0"/>
                    <a:pt x="1597" y="17"/>
                    <a:pt x="1569" y="49"/>
                  </a:cubicBezTo>
                  <a:cubicBezTo>
                    <a:pt x="1182" y="509"/>
                    <a:pt x="679" y="859"/>
                    <a:pt x="117" y="1063"/>
                  </a:cubicBezTo>
                  <a:cubicBezTo>
                    <a:pt x="37" y="1092"/>
                    <a:pt x="0" y="1173"/>
                    <a:pt x="22" y="1253"/>
                  </a:cubicBezTo>
                  <a:cubicBezTo>
                    <a:pt x="44" y="1311"/>
                    <a:pt x="103" y="1348"/>
                    <a:pt x="161" y="1348"/>
                  </a:cubicBezTo>
                  <a:cubicBezTo>
                    <a:pt x="176" y="1348"/>
                    <a:pt x="197" y="1340"/>
                    <a:pt x="212" y="1340"/>
                  </a:cubicBezTo>
                  <a:cubicBezTo>
                    <a:pt x="825" y="1122"/>
                    <a:pt x="1372" y="735"/>
                    <a:pt x="1795" y="239"/>
                  </a:cubicBezTo>
                  <a:cubicBezTo>
                    <a:pt x="1846" y="173"/>
                    <a:pt x="1839" y="86"/>
                    <a:pt x="1773" y="34"/>
                  </a:cubicBezTo>
                  <a:cubicBezTo>
                    <a:pt x="1747" y="11"/>
                    <a:pt x="1713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8"/>
            <p:cNvSpPr/>
            <p:nvPr/>
          </p:nvSpPr>
          <p:spPr>
            <a:xfrm>
              <a:off x="1816163" y="1360650"/>
              <a:ext cx="39975" cy="18225"/>
            </a:xfrm>
            <a:custGeom>
              <a:avLst/>
              <a:gdLst/>
              <a:ahLst/>
              <a:cxnLst/>
              <a:rect l="l" t="t" r="r" b="b"/>
              <a:pathLst>
                <a:path w="1599" h="729" extrusionOk="0">
                  <a:moveTo>
                    <a:pt x="1301" y="0"/>
                  </a:moveTo>
                  <a:cubicBezTo>
                    <a:pt x="1285" y="0"/>
                    <a:pt x="1270" y="2"/>
                    <a:pt x="1256" y="6"/>
                  </a:cubicBezTo>
                  <a:cubicBezTo>
                    <a:pt x="1015" y="94"/>
                    <a:pt x="1066" y="371"/>
                    <a:pt x="701" y="393"/>
                  </a:cubicBezTo>
                  <a:cubicBezTo>
                    <a:pt x="682" y="394"/>
                    <a:pt x="662" y="395"/>
                    <a:pt x="643" y="395"/>
                  </a:cubicBezTo>
                  <a:cubicBezTo>
                    <a:pt x="209" y="395"/>
                    <a:pt x="1" y="86"/>
                    <a:pt x="1" y="86"/>
                  </a:cubicBezTo>
                  <a:lnTo>
                    <a:pt x="1" y="86"/>
                  </a:lnTo>
                  <a:cubicBezTo>
                    <a:pt x="8" y="385"/>
                    <a:pt x="220" y="721"/>
                    <a:pt x="709" y="728"/>
                  </a:cubicBezTo>
                  <a:cubicBezTo>
                    <a:pt x="712" y="728"/>
                    <a:pt x="716" y="728"/>
                    <a:pt x="719" y="728"/>
                  </a:cubicBezTo>
                  <a:cubicBezTo>
                    <a:pt x="1113" y="728"/>
                    <a:pt x="1278" y="326"/>
                    <a:pt x="1365" y="232"/>
                  </a:cubicBezTo>
                  <a:cubicBezTo>
                    <a:pt x="1406" y="194"/>
                    <a:pt x="1447" y="182"/>
                    <a:pt x="1482" y="182"/>
                  </a:cubicBezTo>
                  <a:cubicBezTo>
                    <a:pt x="1549" y="182"/>
                    <a:pt x="1599" y="225"/>
                    <a:pt x="1599" y="225"/>
                  </a:cubicBezTo>
                  <a:cubicBezTo>
                    <a:pt x="1555" y="80"/>
                    <a:pt x="1407" y="0"/>
                    <a:pt x="1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1723138" y="1365725"/>
              <a:ext cx="46175" cy="19375"/>
            </a:xfrm>
            <a:custGeom>
              <a:avLst/>
              <a:gdLst/>
              <a:ahLst/>
              <a:cxnLst/>
              <a:rect l="l" t="t" r="r" b="b"/>
              <a:pathLst>
                <a:path w="1847" h="775" extrusionOk="0">
                  <a:moveTo>
                    <a:pt x="1847" y="0"/>
                  </a:moveTo>
                  <a:lnTo>
                    <a:pt x="1847" y="0"/>
                  </a:lnTo>
                  <a:cubicBezTo>
                    <a:pt x="1847" y="0"/>
                    <a:pt x="1646" y="387"/>
                    <a:pt x="1117" y="387"/>
                  </a:cubicBezTo>
                  <a:cubicBezTo>
                    <a:pt x="1112" y="387"/>
                    <a:pt x="1108" y="387"/>
                    <a:pt x="1103" y="387"/>
                  </a:cubicBezTo>
                  <a:cubicBezTo>
                    <a:pt x="745" y="379"/>
                    <a:pt x="643" y="168"/>
                    <a:pt x="395" y="102"/>
                  </a:cubicBezTo>
                  <a:cubicBezTo>
                    <a:pt x="378" y="98"/>
                    <a:pt x="360" y="96"/>
                    <a:pt x="340" y="96"/>
                  </a:cubicBezTo>
                  <a:cubicBezTo>
                    <a:pt x="220" y="96"/>
                    <a:pt x="51" y="174"/>
                    <a:pt x="1" y="343"/>
                  </a:cubicBezTo>
                  <a:cubicBezTo>
                    <a:pt x="1" y="343"/>
                    <a:pt x="60" y="290"/>
                    <a:pt x="136" y="290"/>
                  </a:cubicBezTo>
                  <a:cubicBezTo>
                    <a:pt x="176" y="290"/>
                    <a:pt x="221" y="305"/>
                    <a:pt x="264" y="350"/>
                  </a:cubicBezTo>
                  <a:cubicBezTo>
                    <a:pt x="362" y="456"/>
                    <a:pt x="639" y="774"/>
                    <a:pt x="1054" y="774"/>
                  </a:cubicBezTo>
                  <a:cubicBezTo>
                    <a:pt x="1068" y="774"/>
                    <a:pt x="1082" y="774"/>
                    <a:pt x="1095" y="773"/>
                  </a:cubicBezTo>
                  <a:cubicBezTo>
                    <a:pt x="1555" y="759"/>
                    <a:pt x="1847" y="401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Kép 2">
            <a:extLst>
              <a:ext uri="{FF2B5EF4-FFF2-40B4-BE49-F238E27FC236}">
                <a16:creationId xmlns:a16="http://schemas.microsoft.com/office/drawing/2014/main" id="{6A895889-44AC-3FC4-1724-17909893F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67369"/>
            <a:ext cx="3474405" cy="62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3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p42"/>
          <p:cNvSpPr txBox="1">
            <a:spLocks noGrp="1"/>
          </p:cNvSpPr>
          <p:nvPr>
            <p:ph type="title"/>
          </p:nvPr>
        </p:nvSpPr>
        <p:spPr>
          <a:xfrm>
            <a:off x="716550" y="22854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Gyakran Ismételt Kérdések</a:t>
            </a:r>
            <a:endParaRPr dirty="0"/>
          </a:p>
        </p:txBody>
      </p:sp>
      <p:pic>
        <p:nvPicPr>
          <p:cNvPr id="2" name="Kép 1" descr="A képen kétéltű, béka, zöld, Valódi béka látható&#10;&#10;Automatikusan generált leírás">
            <a:extLst>
              <a:ext uri="{FF2B5EF4-FFF2-40B4-BE49-F238E27FC236}">
                <a16:creationId xmlns:a16="http://schemas.microsoft.com/office/drawing/2014/main" id="{750D9060-0281-F19C-C534-96B6EF543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833">
            <a:off x="461530" y="570424"/>
            <a:ext cx="2398502" cy="29250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GYÍK</a:t>
            </a:r>
            <a:endParaRPr dirty="0"/>
          </a:p>
        </p:txBody>
      </p:sp>
      <p:sp>
        <p:nvSpPr>
          <p:cNvPr id="2364" name="Google Shape;2364;p42"/>
          <p:cNvSpPr txBox="1">
            <a:spLocks noGrp="1"/>
          </p:cNvSpPr>
          <p:nvPr>
            <p:ph type="subTitle" idx="1"/>
          </p:nvPr>
        </p:nvSpPr>
        <p:spPr>
          <a:xfrm>
            <a:off x="845769" y="1029825"/>
            <a:ext cx="3681600" cy="1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hu-HU" sz="1800" b="1" dirty="0"/>
              <a:t>Nehéz megtanulni a jelnyelvet?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hu-HU" sz="1800" dirty="0"/>
              <a:t>Igen.</a:t>
            </a:r>
            <a:br>
              <a:rPr lang="hu-HU" sz="1800" dirty="0"/>
            </a:br>
            <a:endParaRPr lang="hu-HU" sz="1800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hu-HU" sz="1800" b="1" dirty="0"/>
              <a:t>Mennyi idő megtanulni?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hu-HU" sz="1800" dirty="0"/>
              <a:t>4 és fél év. </a:t>
            </a:r>
            <a:br>
              <a:rPr lang="hu-HU" sz="1800" dirty="0"/>
            </a:br>
            <a:endParaRPr lang="hu-HU" sz="1800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hu-HU" sz="1800" b="1" dirty="0"/>
              <a:t>Mindenki ugyanúgy jelel a világon? </a:t>
            </a:r>
            <a:br>
              <a:rPr lang="hu-HU" sz="1800" b="1" dirty="0"/>
            </a:br>
            <a:r>
              <a:rPr lang="hu-HU" sz="1800" dirty="0"/>
              <a:t>Nem. </a:t>
            </a:r>
            <a:br>
              <a:rPr lang="hu-HU" sz="1800" dirty="0"/>
            </a:br>
            <a:endParaRPr lang="hu-HU" sz="1800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hu-HU" sz="1800" b="1" dirty="0"/>
              <a:t>Konklúzió</a:t>
            </a:r>
            <a:r>
              <a:rPr lang="hu-HU" sz="1800" dirty="0"/>
              <a:t>: szükség van tolmácsra legalább 4 és fél évig.</a:t>
            </a:r>
            <a:endParaRPr sz="1800" dirty="0"/>
          </a:p>
        </p:txBody>
      </p:sp>
      <p:grpSp>
        <p:nvGrpSpPr>
          <p:cNvPr id="2353" name="Google Shape;3981;p70">
            <a:extLst>
              <a:ext uri="{FF2B5EF4-FFF2-40B4-BE49-F238E27FC236}">
                <a16:creationId xmlns:a16="http://schemas.microsoft.com/office/drawing/2014/main" id="{A6EC98FB-BFC6-2F27-BD79-7B2099B420C3}"/>
              </a:ext>
            </a:extLst>
          </p:cNvPr>
          <p:cNvGrpSpPr/>
          <p:nvPr/>
        </p:nvGrpSpPr>
        <p:grpSpPr>
          <a:xfrm>
            <a:off x="5571744" y="1186458"/>
            <a:ext cx="2299959" cy="3419461"/>
            <a:chOff x="13361850" y="5055850"/>
            <a:chExt cx="1194200" cy="1775475"/>
          </a:xfrm>
        </p:grpSpPr>
        <p:sp>
          <p:nvSpPr>
            <p:cNvPr id="2354" name="Google Shape;3982;p70">
              <a:extLst>
                <a:ext uri="{FF2B5EF4-FFF2-40B4-BE49-F238E27FC236}">
                  <a16:creationId xmlns:a16="http://schemas.microsoft.com/office/drawing/2014/main" id="{8CBD91CF-19E8-4B13-6C55-F64E2FF2CCE7}"/>
                </a:ext>
              </a:extLst>
            </p:cNvPr>
            <p:cNvSpPr/>
            <p:nvPr/>
          </p:nvSpPr>
          <p:spPr>
            <a:xfrm>
              <a:off x="13645000" y="5055850"/>
              <a:ext cx="316250" cy="197825"/>
            </a:xfrm>
            <a:custGeom>
              <a:avLst/>
              <a:gdLst/>
              <a:ahLst/>
              <a:cxnLst/>
              <a:rect l="l" t="t" r="r" b="b"/>
              <a:pathLst>
                <a:path w="12650" h="7913" extrusionOk="0">
                  <a:moveTo>
                    <a:pt x="9300" y="1"/>
                  </a:moveTo>
                  <a:cubicBezTo>
                    <a:pt x="7572" y="1"/>
                    <a:pt x="6923" y="2079"/>
                    <a:pt x="4025" y="3313"/>
                  </a:cubicBezTo>
                  <a:cubicBezTo>
                    <a:pt x="3350" y="3603"/>
                    <a:pt x="2766" y="3710"/>
                    <a:pt x="2273" y="3710"/>
                  </a:cubicBezTo>
                  <a:cubicBezTo>
                    <a:pt x="870" y="3710"/>
                    <a:pt x="196" y="2842"/>
                    <a:pt x="196" y="2842"/>
                  </a:cubicBezTo>
                  <a:lnTo>
                    <a:pt x="196" y="2842"/>
                  </a:lnTo>
                  <a:cubicBezTo>
                    <a:pt x="196" y="2842"/>
                    <a:pt x="1" y="6625"/>
                    <a:pt x="4071" y="6912"/>
                  </a:cubicBezTo>
                  <a:cubicBezTo>
                    <a:pt x="4292" y="6927"/>
                    <a:pt x="4501" y="6934"/>
                    <a:pt x="4698" y="6934"/>
                  </a:cubicBezTo>
                  <a:cubicBezTo>
                    <a:pt x="6824" y="6934"/>
                    <a:pt x="7635" y="6119"/>
                    <a:pt x="9106" y="6119"/>
                  </a:cubicBezTo>
                  <a:cubicBezTo>
                    <a:pt x="9242" y="6119"/>
                    <a:pt x="9384" y="6126"/>
                    <a:pt x="9533" y="6142"/>
                  </a:cubicBezTo>
                  <a:cubicBezTo>
                    <a:pt x="11454" y="6337"/>
                    <a:pt x="12650" y="7913"/>
                    <a:pt x="12650" y="7913"/>
                  </a:cubicBezTo>
                  <a:lnTo>
                    <a:pt x="12650" y="1784"/>
                  </a:lnTo>
                  <a:cubicBezTo>
                    <a:pt x="12650" y="1784"/>
                    <a:pt x="11454" y="197"/>
                    <a:pt x="9533" y="13"/>
                  </a:cubicBezTo>
                  <a:cubicBezTo>
                    <a:pt x="9453" y="5"/>
                    <a:pt x="9376" y="1"/>
                    <a:pt x="9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3983;p70">
              <a:extLst>
                <a:ext uri="{FF2B5EF4-FFF2-40B4-BE49-F238E27FC236}">
                  <a16:creationId xmlns:a16="http://schemas.microsoft.com/office/drawing/2014/main" id="{8152E1CC-6F58-F138-BC0D-1E74AA553161}"/>
                </a:ext>
              </a:extLst>
            </p:cNvPr>
            <p:cNvSpPr/>
            <p:nvPr/>
          </p:nvSpPr>
          <p:spPr>
            <a:xfrm>
              <a:off x="13361850" y="5241500"/>
              <a:ext cx="322575" cy="214925"/>
            </a:xfrm>
            <a:custGeom>
              <a:avLst/>
              <a:gdLst/>
              <a:ahLst/>
              <a:cxnLst/>
              <a:rect l="l" t="t" r="r" b="b"/>
              <a:pathLst>
                <a:path w="12903" h="8597" extrusionOk="0">
                  <a:moveTo>
                    <a:pt x="9273" y="1"/>
                  </a:moveTo>
                  <a:cubicBezTo>
                    <a:pt x="8954" y="1"/>
                    <a:pt x="8601" y="44"/>
                    <a:pt x="8233" y="165"/>
                  </a:cubicBezTo>
                  <a:cubicBezTo>
                    <a:pt x="6888" y="613"/>
                    <a:pt x="6727" y="1544"/>
                    <a:pt x="5612" y="1832"/>
                  </a:cubicBezTo>
                  <a:cubicBezTo>
                    <a:pt x="5281" y="1917"/>
                    <a:pt x="5016" y="1955"/>
                    <a:pt x="4812" y="1955"/>
                  </a:cubicBezTo>
                  <a:cubicBezTo>
                    <a:pt x="4327" y="1955"/>
                    <a:pt x="4177" y="1744"/>
                    <a:pt x="4266" y="1453"/>
                  </a:cubicBezTo>
                  <a:lnTo>
                    <a:pt x="4266" y="1453"/>
                  </a:lnTo>
                  <a:cubicBezTo>
                    <a:pt x="4266" y="1453"/>
                    <a:pt x="3921" y="1959"/>
                    <a:pt x="4496" y="2211"/>
                  </a:cubicBezTo>
                  <a:cubicBezTo>
                    <a:pt x="4688" y="2296"/>
                    <a:pt x="4882" y="2324"/>
                    <a:pt x="5056" y="2324"/>
                  </a:cubicBezTo>
                  <a:cubicBezTo>
                    <a:pt x="5403" y="2324"/>
                    <a:pt x="5669" y="2211"/>
                    <a:pt x="5669" y="2211"/>
                  </a:cubicBezTo>
                  <a:lnTo>
                    <a:pt x="5669" y="2211"/>
                  </a:lnTo>
                  <a:cubicBezTo>
                    <a:pt x="5669" y="2212"/>
                    <a:pt x="5158" y="2630"/>
                    <a:pt x="4224" y="2630"/>
                  </a:cubicBezTo>
                  <a:cubicBezTo>
                    <a:pt x="4167" y="2630"/>
                    <a:pt x="4108" y="2629"/>
                    <a:pt x="4048" y="2625"/>
                  </a:cubicBezTo>
                  <a:cubicBezTo>
                    <a:pt x="3173" y="2582"/>
                    <a:pt x="2724" y="2365"/>
                    <a:pt x="2134" y="2365"/>
                  </a:cubicBezTo>
                  <a:cubicBezTo>
                    <a:pt x="1949" y="2365"/>
                    <a:pt x="1749" y="2386"/>
                    <a:pt x="1518" y="2441"/>
                  </a:cubicBezTo>
                  <a:cubicBezTo>
                    <a:pt x="161" y="2752"/>
                    <a:pt x="0" y="4626"/>
                    <a:pt x="1116" y="5328"/>
                  </a:cubicBezTo>
                  <a:cubicBezTo>
                    <a:pt x="1116" y="5328"/>
                    <a:pt x="679" y="6788"/>
                    <a:pt x="2633" y="7811"/>
                  </a:cubicBezTo>
                  <a:cubicBezTo>
                    <a:pt x="3474" y="8249"/>
                    <a:pt x="4803" y="8596"/>
                    <a:pt x="6240" y="8596"/>
                  </a:cubicBezTo>
                  <a:cubicBezTo>
                    <a:pt x="7713" y="8596"/>
                    <a:pt x="9299" y="8232"/>
                    <a:pt x="10591" y="7225"/>
                  </a:cubicBezTo>
                  <a:cubicBezTo>
                    <a:pt x="12902" y="5443"/>
                    <a:pt x="10717" y="303"/>
                    <a:pt x="10717" y="303"/>
                  </a:cubicBezTo>
                  <a:cubicBezTo>
                    <a:pt x="10717" y="303"/>
                    <a:pt x="10113" y="1"/>
                    <a:pt x="9273" y="1"/>
                  </a:cubicBezTo>
                  <a:close/>
                </a:path>
              </a:pathLst>
            </a:custGeom>
            <a:solidFill>
              <a:srgbClr val="9C2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3984;p70">
              <a:extLst>
                <a:ext uri="{FF2B5EF4-FFF2-40B4-BE49-F238E27FC236}">
                  <a16:creationId xmlns:a16="http://schemas.microsoft.com/office/drawing/2014/main" id="{FC20C69D-D02B-A3A0-D82F-7A23C8EAB37C}"/>
                </a:ext>
              </a:extLst>
            </p:cNvPr>
            <p:cNvSpPr/>
            <p:nvPr/>
          </p:nvSpPr>
          <p:spPr>
            <a:xfrm>
              <a:off x="13900575" y="5498875"/>
              <a:ext cx="57800" cy="53775"/>
            </a:xfrm>
            <a:custGeom>
              <a:avLst/>
              <a:gdLst/>
              <a:ahLst/>
              <a:cxnLst/>
              <a:rect l="l" t="t" r="r" b="b"/>
              <a:pathLst>
                <a:path w="2312" h="2151" extrusionOk="0">
                  <a:moveTo>
                    <a:pt x="1116" y="0"/>
                  </a:moveTo>
                  <a:cubicBezTo>
                    <a:pt x="828" y="506"/>
                    <a:pt x="0" y="771"/>
                    <a:pt x="0" y="771"/>
                  </a:cubicBezTo>
                  <a:lnTo>
                    <a:pt x="817" y="2151"/>
                  </a:lnTo>
                  <a:cubicBezTo>
                    <a:pt x="817" y="2151"/>
                    <a:pt x="2001" y="1254"/>
                    <a:pt x="2312" y="955"/>
                  </a:cubicBezTo>
                  <a:cubicBezTo>
                    <a:pt x="2312" y="955"/>
                    <a:pt x="2024" y="656"/>
                    <a:pt x="1737" y="403"/>
                  </a:cubicBezTo>
                  <a:cubicBezTo>
                    <a:pt x="1449" y="138"/>
                    <a:pt x="1116" y="0"/>
                    <a:pt x="1116" y="0"/>
                  </a:cubicBezTo>
                  <a:close/>
                </a:path>
              </a:pathLst>
            </a:custGeom>
            <a:solidFill>
              <a:srgbClr val="C9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3985;p70">
              <a:extLst>
                <a:ext uri="{FF2B5EF4-FFF2-40B4-BE49-F238E27FC236}">
                  <a16:creationId xmlns:a16="http://schemas.microsoft.com/office/drawing/2014/main" id="{121C65AE-3536-5028-3542-3B794FCF5DC6}"/>
                </a:ext>
              </a:extLst>
            </p:cNvPr>
            <p:cNvSpPr/>
            <p:nvPr/>
          </p:nvSpPr>
          <p:spPr>
            <a:xfrm>
              <a:off x="13929325" y="5473725"/>
              <a:ext cx="54350" cy="49025"/>
            </a:xfrm>
            <a:custGeom>
              <a:avLst/>
              <a:gdLst/>
              <a:ahLst/>
              <a:cxnLst/>
              <a:rect l="l" t="t" r="r" b="b"/>
              <a:pathLst>
                <a:path w="2174" h="1961" extrusionOk="0">
                  <a:moveTo>
                    <a:pt x="1881" y="1"/>
                  </a:moveTo>
                  <a:cubicBezTo>
                    <a:pt x="1717" y="1"/>
                    <a:pt x="1478" y="171"/>
                    <a:pt x="909" y="224"/>
                  </a:cubicBezTo>
                  <a:cubicBezTo>
                    <a:pt x="299" y="270"/>
                    <a:pt x="161" y="558"/>
                    <a:pt x="81" y="1052"/>
                  </a:cubicBezTo>
                  <a:cubicBezTo>
                    <a:pt x="0" y="1547"/>
                    <a:pt x="1196" y="1961"/>
                    <a:pt x="1196" y="1961"/>
                  </a:cubicBezTo>
                  <a:cubicBezTo>
                    <a:pt x="1196" y="1961"/>
                    <a:pt x="1737" y="1685"/>
                    <a:pt x="2024" y="1374"/>
                  </a:cubicBezTo>
                  <a:cubicBezTo>
                    <a:pt x="2139" y="1248"/>
                    <a:pt x="1875" y="1029"/>
                    <a:pt x="1967" y="661"/>
                  </a:cubicBezTo>
                  <a:cubicBezTo>
                    <a:pt x="1909" y="374"/>
                    <a:pt x="2174" y="213"/>
                    <a:pt x="2013" y="52"/>
                  </a:cubicBezTo>
                  <a:cubicBezTo>
                    <a:pt x="1971" y="15"/>
                    <a:pt x="1929" y="1"/>
                    <a:pt x="1881" y="1"/>
                  </a:cubicBezTo>
                  <a:close/>
                </a:path>
              </a:pathLst>
            </a:custGeom>
            <a:solidFill>
              <a:srgbClr val="C9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3986;p70">
              <a:extLst>
                <a:ext uri="{FF2B5EF4-FFF2-40B4-BE49-F238E27FC236}">
                  <a16:creationId xmlns:a16="http://schemas.microsoft.com/office/drawing/2014/main" id="{64F8FDB8-C6D7-3367-4137-778E7DEDF85A}"/>
                </a:ext>
              </a:extLst>
            </p:cNvPr>
            <p:cNvSpPr/>
            <p:nvPr/>
          </p:nvSpPr>
          <p:spPr>
            <a:xfrm>
              <a:off x="13952600" y="5476625"/>
              <a:ext cx="9525" cy="11625"/>
            </a:xfrm>
            <a:custGeom>
              <a:avLst/>
              <a:gdLst/>
              <a:ahLst/>
              <a:cxnLst/>
              <a:rect l="l" t="t" r="r" b="b"/>
              <a:pathLst>
                <a:path w="381" h="465" extrusionOk="0">
                  <a:moveTo>
                    <a:pt x="117" y="0"/>
                  </a:moveTo>
                  <a:cubicBezTo>
                    <a:pt x="112" y="0"/>
                    <a:pt x="108" y="1"/>
                    <a:pt x="104" y="5"/>
                  </a:cubicBezTo>
                  <a:cubicBezTo>
                    <a:pt x="35" y="62"/>
                    <a:pt x="1" y="131"/>
                    <a:pt x="1" y="212"/>
                  </a:cubicBezTo>
                  <a:cubicBezTo>
                    <a:pt x="1" y="269"/>
                    <a:pt x="24" y="327"/>
                    <a:pt x="58" y="373"/>
                  </a:cubicBezTo>
                  <a:cubicBezTo>
                    <a:pt x="162" y="465"/>
                    <a:pt x="323" y="465"/>
                    <a:pt x="346" y="465"/>
                  </a:cubicBezTo>
                  <a:cubicBezTo>
                    <a:pt x="369" y="465"/>
                    <a:pt x="380" y="453"/>
                    <a:pt x="380" y="430"/>
                  </a:cubicBezTo>
                  <a:cubicBezTo>
                    <a:pt x="380" y="407"/>
                    <a:pt x="357" y="384"/>
                    <a:pt x="346" y="384"/>
                  </a:cubicBezTo>
                  <a:cubicBezTo>
                    <a:pt x="334" y="384"/>
                    <a:pt x="196" y="384"/>
                    <a:pt x="116" y="315"/>
                  </a:cubicBezTo>
                  <a:cubicBezTo>
                    <a:pt x="93" y="281"/>
                    <a:pt x="81" y="246"/>
                    <a:pt x="81" y="212"/>
                  </a:cubicBezTo>
                  <a:cubicBezTo>
                    <a:pt x="81" y="154"/>
                    <a:pt x="104" y="108"/>
                    <a:pt x="150" y="74"/>
                  </a:cubicBezTo>
                  <a:cubicBezTo>
                    <a:pt x="173" y="62"/>
                    <a:pt x="173" y="39"/>
                    <a:pt x="162" y="16"/>
                  </a:cubicBezTo>
                  <a:cubicBezTo>
                    <a:pt x="145" y="8"/>
                    <a:pt x="129" y="0"/>
                    <a:pt x="117" y="0"/>
                  </a:cubicBezTo>
                  <a:close/>
                </a:path>
              </a:pathLst>
            </a:custGeom>
            <a:solidFill>
              <a:srgbClr val="EA6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3987;p70">
              <a:extLst>
                <a:ext uri="{FF2B5EF4-FFF2-40B4-BE49-F238E27FC236}">
                  <a16:creationId xmlns:a16="http://schemas.microsoft.com/office/drawing/2014/main" id="{572360BD-C909-0EB7-3329-7AAB208D9D13}"/>
                </a:ext>
              </a:extLst>
            </p:cNvPr>
            <p:cNvSpPr/>
            <p:nvPr/>
          </p:nvSpPr>
          <p:spPr>
            <a:xfrm>
              <a:off x="13689275" y="5444825"/>
              <a:ext cx="249550" cy="204100"/>
            </a:xfrm>
            <a:custGeom>
              <a:avLst/>
              <a:gdLst/>
              <a:ahLst/>
              <a:cxnLst/>
              <a:rect l="l" t="t" r="r" b="b"/>
              <a:pathLst>
                <a:path w="9982" h="8164" extrusionOk="0">
                  <a:moveTo>
                    <a:pt x="1" y="0"/>
                  </a:moveTo>
                  <a:lnTo>
                    <a:pt x="392" y="5347"/>
                  </a:lnTo>
                  <a:cubicBezTo>
                    <a:pt x="392" y="5347"/>
                    <a:pt x="2707" y="8164"/>
                    <a:pt x="4507" y="8164"/>
                  </a:cubicBezTo>
                  <a:cubicBezTo>
                    <a:pt x="4597" y="8164"/>
                    <a:pt x="4686" y="8156"/>
                    <a:pt x="4773" y="8142"/>
                  </a:cubicBezTo>
                  <a:cubicBezTo>
                    <a:pt x="7302" y="7705"/>
                    <a:pt x="9982" y="4094"/>
                    <a:pt x="9982" y="4094"/>
                  </a:cubicBezTo>
                  <a:lnTo>
                    <a:pt x="8970" y="2427"/>
                  </a:lnTo>
                  <a:cubicBezTo>
                    <a:pt x="7153" y="3243"/>
                    <a:pt x="4497" y="4611"/>
                    <a:pt x="4497" y="4611"/>
                  </a:cubicBezTo>
                  <a:cubicBezTo>
                    <a:pt x="4497" y="4611"/>
                    <a:pt x="1771" y="71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3988;p70">
              <a:extLst>
                <a:ext uri="{FF2B5EF4-FFF2-40B4-BE49-F238E27FC236}">
                  <a16:creationId xmlns:a16="http://schemas.microsoft.com/office/drawing/2014/main" id="{C5A2DDDE-8EA2-4CA2-1A82-840E6C32A1BB}"/>
                </a:ext>
              </a:extLst>
            </p:cNvPr>
            <p:cNvSpPr/>
            <p:nvPr/>
          </p:nvSpPr>
          <p:spPr>
            <a:xfrm>
              <a:off x="13548700" y="5245200"/>
              <a:ext cx="155850" cy="140150"/>
            </a:xfrm>
            <a:custGeom>
              <a:avLst/>
              <a:gdLst/>
              <a:ahLst/>
              <a:cxnLst/>
              <a:rect l="l" t="t" r="r" b="b"/>
              <a:pathLst>
                <a:path w="6234" h="5606" extrusionOk="0">
                  <a:moveTo>
                    <a:pt x="2565" y="1"/>
                  </a:moveTo>
                  <a:cubicBezTo>
                    <a:pt x="1352" y="1"/>
                    <a:pt x="150" y="1042"/>
                    <a:pt x="93" y="2742"/>
                  </a:cubicBezTo>
                  <a:cubicBezTo>
                    <a:pt x="1" y="5030"/>
                    <a:pt x="1760" y="5605"/>
                    <a:pt x="1760" y="5605"/>
                  </a:cubicBezTo>
                  <a:lnTo>
                    <a:pt x="4370" y="4260"/>
                  </a:lnTo>
                  <a:cubicBezTo>
                    <a:pt x="4370" y="4260"/>
                    <a:pt x="6233" y="2684"/>
                    <a:pt x="5325" y="1224"/>
                  </a:cubicBezTo>
                  <a:cubicBezTo>
                    <a:pt x="4731" y="263"/>
                    <a:pt x="4060" y="96"/>
                    <a:pt x="3665" y="96"/>
                  </a:cubicBezTo>
                  <a:cubicBezTo>
                    <a:pt x="3455" y="96"/>
                    <a:pt x="3324" y="143"/>
                    <a:pt x="3324" y="143"/>
                  </a:cubicBezTo>
                  <a:cubicBezTo>
                    <a:pt x="3078" y="47"/>
                    <a:pt x="2821" y="1"/>
                    <a:pt x="2565" y="1"/>
                  </a:cubicBezTo>
                  <a:close/>
                </a:path>
              </a:pathLst>
            </a:custGeom>
            <a:solidFill>
              <a:srgbClr val="9C2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3989;p70">
              <a:extLst>
                <a:ext uri="{FF2B5EF4-FFF2-40B4-BE49-F238E27FC236}">
                  <a16:creationId xmlns:a16="http://schemas.microsoft.com/office/drawing/2014/main" id="{9C5B362A-C9F8-3762-DE4C-99AABBCBFCCC}"/>
                </a:ext>
              </a:extLst>
            </p:cNvPr>
            <p:cNvSpPr/>
            <p:nvPr/>
          </p:nvSpPr>
          <p:spPr>
            <a:xfrm>
              <a:off x="13554750" y="6274475"/>
              <a:ext cx="57500" cy="88275"/>
            </a:xfrm>
            <a:custGeom>
              <a:avLst/>
              <a:gdLst/>
              <a:ahLst/>
              <a:cxnLst/>
              <a:rect l="l" t="t" r="r" b="b"/>
              <a:pathLst>
                <a:path w="2300" h="3531" extrusionOk="0">
                  <a:moveTo>
                    <a:pt x="311" y="0"/>
                  </a:moveTo>
                  <a:cubicBezTo>
                    <a:pt x="311" y="0"/>
                    <a:pt x="0" y="2519"/>
                    <a:pt x="92" y="3013"/>
                  </a:cubicBezTo>
                  <a:cubicBezTo>
                    <a:pt x="173" y="3416"/>
                    <a:pt x="839" y="3531"/>
                    <a:pt x="1426" y="3531"/>
                  </a:cubicBezTo>
                  <a:cubicBezTo>
                    <a:pt x="2024" y="3531"/>
                    <a:pt x="2300" y="3266"/>
                    <a:pt x="2277" y="3071"/>
                  </a:cubicBezTo>
                  <a:cubicBezTo>
                    <a:pt x="2219" y="2634"/>
                    <a:pt x="1414" y="2611"/>
                    <a:pt x="1506" y="92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C9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3990;p70">
              <a:extLst>
                <a:ext uri="{FF2B5EF4-FFF2-40B4-BE49-F238E27FC236}">
                  <a16:creationId xmlns:a16="http://schemas.microsoft.com/office/drawing/2014/main" id="{590FF611-6539-8217-7BC4-2622AC40596A}"/>
                </a:ext>
              </a:extLst>
            </p:cNvPr>
            <p:cNvSpPr/>
            <p:nvPr/>
          </p:nvSpPr>
          <p:spPr>
            <a:xfrm>
              <a:off x="13555325" y="6329950"/>
              <a:ext cx="57800" cy="33375"/>
            </a:xfrm>
            <a:custGeom>
              <a:avLst/>
              <a:gdLst/>
              <a:ahLst/>
              <a:cxnLst/>
              <a:rect l="l" t="t" r="r" b="b"/>
              <a:pathLst>
                <a:path w="2312" h="1335" extrusionOk="0">
                  <a:moveTo>
                    <a:pt x="69" y="1"/>
                  </a:moveTo>
                  <a:cubicBezTo>
                    <a:pt x="23" y="288"/>
                    <a:pt x="0" y="587"/>
                    <a:pt x="35" y="794"/>
                  </a:cubicBezTo>
                  <a:cubicBezTo>
                    <a:pt x="115" y="1220"/>
                    <a:pt x="805" y="1335"/>
                    <a:pt x="1414" y="1335"/>
                  </a:cubicBezTo>
                  <a:cubicBezTo>
                    <a:pt x="2024" y="1335"/>
                    <a:pt x="2311" y="1059"/>
                    <a:pt x="2288" y="852"/>
                  </a:cubicBezTo>
                  <a:cubicBezTo>
                    <a:pt x="2265" y="668"/>
                    <a:pt x="2116" y="530"/>
                    <a:pt x="1955" y="369"/>
                  </a:cubicBezTo>
                  <a:cubicBezTo>
                    <a:pt x="1909" y="541"/>
                    <a:pt x="1759" y="679"/>
                    <a:pt x="1368" y="702"/>
                  </a:cubicBezTo>
                  <a:cubicBezTo>
                    <a:pt x="1316" y="705"/>
                    <a:pt x="1265" y="707"/>
                    <a:pt x="1216" y="707"/>
                  </a:cubicBezTo>
                  <a:cubicBezTo>
                    <a:pt x="385" y="707"/>
                    <a:pt x="145" y="26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3991;p70">
              <a:extLst>
                <a:ext uri="{FF2B5EF4-FFF2-40B4-BE49-F238E27FC236}">
                  <a16:creationId xmlns:a16="http://schemas.microsoft.com/office/drawing/2014/main" id="{4B6990D1-61AD-8978-039B-7D1C4576B5F3}"/>
                </a:ext>
              </a:extLst>
            </p:cNvPr>
            <p:cNvSpPr/>
            <p:nvPr/>
          </p:nvSpPr>
          <p:spPr>
            <a:xfrm>
              <a:off x="13663975" y="6156900"/>
              <a:ext cx="92600" cy="74600"/>
            </a:xfrm>
            <a:custGeom>
              <a:avLst/>
              <a:gdLst/>
              <a:ahLst/>
              <a:cxnLst/>
              <a:rect l="l" t="t" r="r" b="b"/>
              <a:pathLst>
                <a:path w="3704" h="2984" extrusionOk="0">
                  <a:moveTo>
                    <a:pt x="1185" y="0"/>
                  </a:moveTo>
                  <a:lnTo>
                    <a:pt x="47" y="81"/>
                  </a:lnTo>
                  <a:cubicBezTo>
                    <a:pt x="47" y="81"/>
                    <a:pt x="1" y="1001"/>
                    <a:pt x="185" y="1783"/>
                  </a:cubicBezTo>
                  <a:cubicBezTo>
                    <a:pt x="265" y="2105"/>
                    <a:pt x="380" y="2323"/>
                    <a:pt x="564" y="2565"/>
                  </a:cubicBezTo>
                  <a:cubicBezTo>
                    <a:pt x="738" y="2787"/>
                    <a:pt x="1765" y="2984"/>
                    <a:pt x="2576" y="2984"/>
                  </a:cubicBezTo>
                  <a:cubicBezTo>
                    <a:pt x="3108" y="2984"/>
                    <a:pt x="3547" y="2899"/>
                    <a:pt x="3588" y="2680"/>
                  </a:cubicBezTo>
                  <a:cubicBezTo>
                    <a:pt x="3703" y="2070"/>
                    <a:pt x="1358" y="2243"/>
                    <a:pt x="1185" y="0"/>
                  </a:cubicBezTo>
                  <a:close/>
                </a:path>
              </a:pathLst>
            </a:custGeom>
            <a:solidFill>
              <a:srgbClr val="C9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3992;p70">
              <a:extLst>
                <a:ext uri="{FF2B5EF4-FFF2-40B4-BE49-F238E27FC236}">
                  <a16:creationId xmlns:a16="http://schemas.microsoft.com/office/drawing/2014/main" id="{A288E27D-2E28-43E7-771C-26E4A7B6BF61}"/>
                </a:ext>
              </a:extLst>
            </p:cNvPr>
            <p:cNvSpPr/>
            <p:nvPr/>
          </p:nvSpPr>
          <p:spPr>
            <a:xfrm>
              <a:off x="13668575" y="6201450"/>
              <a:ext cx="88275" cy="30850"/>
            </a:xfrm>
            <a:custGeom>
              <a:avLst/>
              <a:gdLst/>
              <a:ahLst/>
              <a:cxnLst/>
              <a:rect l="l" t="t" r="r" b="b"/>
              <a:pathLst>
                <a:path w="3531" h="1234" extrusionOk="0">
                  <a:moveTo>
                    <a:pt x="1" y="1"/>
                  </a:moveTo>
                  <a:cubicBezTo>
                    <a:pt x="35" y="277"/>
                    <a:pt x="81" y="507"/>
                    <a:pt x="346" y="817"/>
                  </a:cubicBezTo>
                  <a:cubicBezTo>
                    <a:pt x="532" y="1038"/>
                    <a:pt x="1586" y="1234"/>
                    <a:pt x="2420" y="1234"/>
                  </a:cubicBezTo>
                  <a:cubicBezTo>
                    <a:pt x="2977" y="1234"/>
                    <a:pt x="3437" y="1146"/>
                    <a:pt x="3473" y="921"/>
                  </a:cubicBezTo>
                  <a:cubicBezTo>
                    <a:pt x="3531" y="645"/>
                    <a:pt x="3128" y="449"/>
                    <a:pt x="2415" y="219"/>
                  </a:cubicBezTo>
                  <a:cubicBezTo>
                    <a:pt x="2333" y="404"/>
                    <a:pt x="2105" y="717"/>
                    <a:pt x="1452" y="717"/>
                  </a:cubicBezTo>
                  <a:cubicBezTo>
                    <a:pt x="1373" y="717"/>
                    <a:pt x="1288" y="712"/>
                    <a:pt x="1197" y="702"/>
                  </a:cubicBezTo>
                  <a:cubicBezTo>
                    <a:pt x="484" y="622"/>
                    <a:pt x="150" y="25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3993;p70">
              <a:extLst>
                <a:ext uri="{FF2B5EF4-FFF2-40B4-BE49-F238E27FC236}">
                  <a16:creationId xmlns:a16="http://schemas.microsoft.com/office/drawing/2014/main" id="{C31712F9-B695-2B5D-6970-B602E2C76B33}"/>
                </a:ext>
              </a:extLst>
            </p:cNvPr>
            <p:cNvSpPr/>
            <p:nvPr/>
          </p:nvSpPr>
          <p:spPr>
            <a:xfrm>
              <a:off x="13612800" y="5676825"/>
              <a:ext cx="188050" cy="486350"/>
            </a:xfrm>
            <a:custGeom>
              <a:avLst/>
              <a:gdLst/>
              <a:ahLst/>
              <a:cxnLst/>
              <a:rect l="l" t="t" r="r" b="b"/>
              <a:pathLst>
                <a:path w="7522" h="19454" extrusionOk="0">
                  <a:moveTo>
                    <a:pt x="3876" y="0"/>
                  </a:moveTo>
                  <a:lnTo>
                    <a:pt x="576" y="391"/>
                  </a:lnTo>
                  <a:lnTo>
                    <a:pt x="1" y="5255"/>
                  </a:lnTo>
                  <a:lnTo>
                    <a:pt x="3830" y="10855"/>
                  </a:lnTo>
                  <a:cubicBezTo>
                    <a:pt x="3830" y="10855"/>
                    <a:pt x="2680" y="12879"/>
                    <a:pt x="2197" y="14742"/>
                  </a:cubicBezTo>
                  <a:cubicBezTo>
                    <a:pt x="1887" y="15961"/>
                    <a:pt x="1438" y="19157"/>
                    <a:pt x="1438" y="19157"/>
                  </a:cubicBezTo>
                  <a:cubicBezTo>
                    <a:pt x="1986" y="19380"/>
                    <a:pt x="2471" y="19454"/>
                    <a:pt x="2873" y="19454"/>
                  </a:cubicBezTo>
                  <a:cubicBezTo>
                    <a:pt x="3677" y="19454"/>
                    <a:pt x="4152" y="19157"/>
                    <a:pt x="4152" y="19157"/>
                  </a:cubicBezTo>
                  <a:cubicBezTo>
                    <a:pt x="6084" y="14224"/>
                    <a:pt x="7521" y="12545"/>
                    <a:pt x="7475" y="10430"/>
                  </a:cubicBezTo>
                  <a:cubicBezTo>
                    <a:pt x="7395" y="6980"/>
                    <a:pt x="4405" y="2334"/>
                    <a:pt x="3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3994;p70">
              <a:extLst>
                <a:ext uri="{FF2B5EF4-FFF2-40B4-BE49-F238E27FC236}">
                  <a16:creationId xmlns:a16="http://schemas.microsoft.com/office/drawing/2014/main" id="{8CF323EB-0711-28B9-9E77-04A5BB85A264}"/>
                </a:ext>
              </a:extLst>
            </p:cNvPr>
            <p:cNvSpPr/>
            <p:nvPr/>
          </p:nvSpPr>
          <p:spPr>
            <a:xfrm>
              <a:off x="13510750" y="5671350"/>
              <a:ext cx="139750" cy="613900"/>
            </a:xfrm>
            <a:custGeom>
              <a:avLst/>
              <a:gdLst/>
              <a:ahLst/>
              <a:cxnLst/>
              <a:rect l="l" t="t" r="r" b="b"/>
              <a:pathLst>
                <a:path w="5590" h="24556" extrusionOk="0">
                  <a:moveTo>
                    <a:pt x="1530" y="1"/>
                  </a:moveTo>
                  <a:cubicBezTo>
                    <a:pt x="1530" y="1"/>
                    <a:pt x="380" y="2944"/>
                    <a:pt x="162" y="4623"/>
                  </a:cubicBezTo>
                  <a:cubicBezTo>
                    <a:pt x="1" y="5773"/>
                    <a:pt x="1047" y="11937"/>
                    <a:pt x="1093" y="13247"/>
                  </a:cubicBezTo>
                  <a:cubicBezTo>
                    <a:pt x="1128" y="14547"/>
                    <a:pt x="1105" y="15041"/>
                    <a:pt x="909" y="17410"/>
                  </a:cubicBezTo>
                  <a:cubicBezTo>
                    <a:pt x="714" y="19767"/>
                    <a:pt x="1185" y="24240"/>
                    <a:pt x="1185" y="24240"/>
                  </a:cubicBezTo>
                  <a:cubicBezTo>
                    <a:pt x="1185" y="24240"/>
                    <a:pt x="1861" y="24556"/>
                    <a:pt x="2740" y="24556"/>
                  </a:cubicBezTo>
                  <a:cubicBezTo>
                    <a:pt x="3117" y="24556"/>
                    <a:pt x="3531" y="24498"/>
                    <a:pt x="3945" y="24332"/>
                  </a:cubicBezTo>
                  <a:cubicBezTo>
                    <a:pt x="3945" y="24332"/>
                    <a:pt x="4784" y="15007"/>
                    <a:pt x="5118" y="13397"/>
                  </a:cubicBezTo>
                  <a:cubicBezTo>
                    <a:pt x="5451" y="11776"/>
                    <a:pt x="5543" y="5037"/>
                    <a:pt x="5543" y="5037"/>
                  </a:cubicBezTo>
                  <a:lnTo>
                    <a:pt x="5589" y="564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3995;p70">
              <a:extLst>
                <a:ext uri="{FF2B5EF4-FFF2-40B4-BE49-F238E27FC236}">
                  <a16:creationId xmlns:a16="http://schemas.microsoft.com/office/drawing/2014/main" id="{49EAD8E1-EDDC-88B7-EF0D-F7B8A0FD7A28}"/>
                </a:ext>
              </a:extLst>
            </p:cNvPr>
            <p:cNvSpPr/>
            <p:nvPr/>
          </p:nvSpPr>
          <p:spPr>
            <a:xfrm>
              <a:off x="13549000" y="5655250"/>
              <a:ext cx="161000" cy="35025"/>
            </a:xfrm>
            <a:custGeom>
              <a:avLst/>
              <a:gdLst/>
              <a:ahLst/>
              <a:cxnLst/>
              <a:rect l="l" t="t" r="r" b="b"/>
              <a:pathLst>
                <a:path w="6440" h="1401" extrusionOk="0">
                  <a:moveTo>
                    <a:pt x="35" y="1"/>
                  </a:moveTo>
                  <a:lnTo>
                    <a:pt x="0" y="645"/>
                  </a:lnTo>
                  <a:cubicBezTo>
                    <a:pt x="0" y="645"/>
                    <a:pt x="991" y="1401"/>
                    <a:pt x="3349" y="1401"/>
                  </a:cubicBezTo>
                  <a:cubicBezTo>
                    <a:pt x="3493" y="1401"/>
                    <a:pt x="3641" y="1398"/>
                    <a:pt x="3795" y="1392"/>
                  </a:cubicBezTo>
                  <a:cubicBezTo>
                    <a:pt x="5474" y="1335"/>
                    <a:pt x="6439" y="863"/>
                    <a:pt x="6439" y="863"/>
                  </a:cubicBezTo>
                  <a:lnTo>
                    <a:pt x="6313" y="15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3996;p70">
              <a:extLst>
                <a:ext uri="{FF2B5EF4-FFF2-40B4-BE49-F238E27FC236}">
                  <a16:creationId xmlns:a16="http://schemas.microsoft.com/office/drawing/2014/main" id="{6D58CAC3-D84F-BC83-B3D5-746E7CD5130F}"/>
                </a:ext>
              </a:extLst>
            </p:cNvPr>
            <p:cNvSpPr/>
            <p:nvPr/>
          </p:nvSpPr>
          <p:spPr>
            <a:xfrm>
              <a:off x="13538925" y="5435625"/>
              <a:ext cx="171075" cy="108350"/>
            </a:xfrm>
            <a:custGeom>
              <a:avLst/>
              <a:gdLst/>
              <a:ahLst/>
              <a:cxnLst/>
              <a:rect l="l" t="t" r="r" b="b"/>
              <a:pathLst>
                <a:path w="6843" h="4334" extrusionOk="0">
                  <a:moveTo>
                    <a:pt x="1932" y="0"/>
                  </a:moveTo>
                  <a:cubicBezTo>
                    <a:pt x="1691" y="299"/>
                    <a:pt x="576" y="782"/>
                    <a:pt x="1" y="1093"/>
                  </a:cubicBezTo>
                  <a:lnTo>
                    <a:pt x="955" y="4140"/>
                  </a:lnTo>
                  <a:cubicBezTo>
                    <a:pt x="955" y="4140"/>
                    <a:pt x="1993" y="4333"/>
                    <a:pt x="3190" y="4333"/>
                  </a:cubicBezTo>
                  <a:cubicBezTo>
                    <a:pt x="3720" y="4333"/>
                    <a:pt x="4280" y="4295"/>
                    <a:pt x="4796" y="4186"/>
                  </a:cubicBezTo>
                  <a:cubicBezTo>
                    <a:pt x="6475" y="3841"/>
                    <a:pt x="6842" y="3439"/>
                    <a:pt x="6842" y="3439"/>
                  </a:cubicBezTo>
                  <a:lnTo>
                    <a:pt x="5854" y="391"/>
                  </a:lnTo>
                  <a:cubicBezTo>
                    <a:pt x="5854" y="391"/>
                    <a:pt x="5681" y="288"/>
                    <a:pt x="5141" y="150"/>
                  </a:cubicBezTo>
                  <a:lnTo>
                    <a:pt x="19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3997;p70">
              <a:extLst>
                <a:ext uri="{FF2B5EF4-FFF2-40B4-BE49-F238E27FC236}">
                  <a16:creationId xmlns:a16="http://schemas.microsoft.com/office/drawing/2014/main" id="{5B88B010-40A6-C2DC-E546-008B777BC2C3}"/>
                </a:ext>
              </a:extLst>
            </p:cNvPr>
            <p:cNvSpPr/>
            <p:nvPr/>
          </p:nvSpPr>
          <p:spPr>
            <a:xfrm>
              <a:off x="13542950" y="5441375"/>
              <a:ext cx="181125" cy="234425"/>
            </a:xfrm>
            <a:custGeom>
              <a:avLst/>
              <a:gdLst/>
              <a:ahLst/>
              <a:cxnLst/>
              <a:rect l="l" t="t" r="r" b="b"/>
              <a:pathLst>
                <a:path w="7245" h="9377" extrusionOk="0">
                  <a:moveTo>
                    <a:pt x="5313" y="0"/>
                  </a:moveTo>
                  <a:cubicBezTo>
                    <a:pt x="5957" y="598"/>
                    <a:pt x="5417" y="2760"/>
                    <a:pt x="4508" y="2864"/>
                  </a:cubicBezTo>
                  <a:cubicBezTo>
                    <a:pt x="4478" y="2867"/>
                    <a:pt x="4448" y="2869"/>
                    <a:pt x="4416" y="2869"/>
                  </a:cubicBezTo>
                  <a:cubicBezTo>
                    <a:pt x="3152" y="2869"/>
                    <a:pt x="1093" y="196"/>
                    <a:pt x="1093" y="196"/>
                  </a:cubicBezTo>
                  <a:lnTo>
                    <a:pt x="817" y="345"/>
                  </a:lnTo>
                  <a:cubicBezTo>
                    <a:pt x="1277" y="725"/>
                    <a:pt x="1" y="3715"/>
                    <a:pt x="1" y="3715"/>
                  </a:cubicBezTo>
                  <a:cubicBezTo>
                    <a:pt x="1" y="3715"/>
                    <a:pt x="208" y="4681"/>
                    <a:pt x="461" y="5600"/>
                  </a:cubicBezTo>
                  <a:cubicBezTo>
                    <a:pt x="771" y="6681"/>
                    <a:pt x="24" y="8176"/>
                    <a:pt x="369" y="8613"/>
                  </a:cubicBezTo>
                  <a:cubicBezTo>
                    <a:pt x="677" y="9004"/>
                    <a:pt x="2394" y="9377"/>
                    <a:pt x="3667" y="9377"/>
                  </a:cubicBezTo>
                  <a:cubicBezTo>
                    <a:pt x="3816" y="9377"/>
                    <a:pt x="3960" y="9371"/>
                    <a:pt x="4094" y="9361"/>
                  </a:cubicBezTo>
                  <a:cubicBezTo>
                    <a:pt x="5624" y="9234"/>
                    <a:pt x="6590" y="8993"/>
                    <a:pt x="6647" y="8648"/>
                  </a:cubicBezTo>
                  <a:cubicBezTo>
                    <a:pt x="6704" y="8303"/>
                    <a:pt x="6486" y="7532"/>
                    <a:pt x="6555" y="6589"/>
                  </a:cubicBezTo>
                  <a:cubicBezTo>
                    <a:pt x="6647" y="5244"/>
                    <a:pt x="7245" y="4681"/>
                    <a:pt x="7061" y="3772"/>
                  </a:cubicBezTo>
                  <a:cubicBezTo>
                    <a:pt x="6877" y="2875"/>
                    <a:pt x="6567" y="2369"/>
                    <a:pt x="6567" y="2369"/>
                  </a:cubicBezTo>
                  <a:cubicBezTo>
                    <a:pt x="6314" y="472"/>
                    <a:pt x="5808" y="150"/>
                    <a:pt x="5808" y="150"/>
                  </a:cubicBezTo>
                  <a:lnTo>
                    <a:pt x="5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3998;p70">
              <a:extLst>
                <a:ext uri="{FF2B5EF4-FFF2-40B4-BE49-F238E27FC236}">
                  <a16:creationId xmlns:a16="http://schemas.microsoft.com/office/drawing/2014/main" id="{75C65DA7-03C9-9C8B-32EF-0E06B8ABD762}"/>
                </a:ext>
              </a:extLst>
            </p:cNvPr>
            <p:cNvSpPr/>
            <p:nvPr/>
          </p:nvSpPr>
          <p:spPr>
            <a:xfrm>
              <a:off x="13582350" y="5361175"/>
              <a:ext cx="79925" cy="97650"/>
            </a:xfrm>
            <a:custGeom>
              <a:avLst/>
              <a:gdLst/>
              <a:ahLst/>
              <a:cxnLst/>
              <a:rect l="l" t="t" r="r" b="b"/>
              <a:pathLst>
                <a:path w="3197" h="3906" extrusionOk="0">
                  <a:moveTo>
                    <a:pt x="989" y="0"/>
                  </a:moveTo>
                  <a:lnTo>
                    <a:pt x="230" y="81"/>
                  </a:lnTo>
                  <a:cubicBezTo>
                    <a:pt x="839" y="1553"/>
                    <a:pt x="310" y="2737"/>
                    <a:pt x="161" y="3024"/>
                  </a:cubicBezTo>
                  <a:cubicBezTo>
                    <a:pt x="0" y="3337"/>
                    <a:pt x="423" y="3906"/>
                    <a:pt x="1340" y="3906"/>
                  </a:cubicBezTo>
                  <a:cubicBezTo>
                    <a:pt x="1537" y="3906"/>
                    <a:pt x="1758" y="3879"/>
                    <a:pt x="2001" y="3818"/>
                  </a:cubicBezTo>
                  <a:cubicBezTo>
                    <a:pt x="3197" y="3530"/>
                    <a:pt x="3139" y="3013"/>
                    <a:pt x="3139" y="3013"/>
                  </a:cubicBezTo>
                  <a:cubicBezTo>
                    <a:pt x="2771" y="2817"/>
                    <a:pt x="2737" y="1852"/>
                    <a:pt x="2737" y="1852"/>
                  </a:cubicBezTo>
                  <a:lnTo>
                    <a:pt x="989" y="0"/>
                  </a:lnTo>
                  <a:close/>
                </a:path>
              </a:pathLst>
            </a:custGeom>
            <a:solidFill>
              <a:srgbClr val="C9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3999;p70">
              <a:extLst>
                <a:ext uri="{FF2B5EF4-FFF2-40B4-BE49-F238E27FC236}">
                  <a16:creationId xmlns:a16="http://schemas.microsoft.com/office/drawing/2014/main" id="{59113859-DD69-6066-E562-DA072D88426A}"/>
                </a:ext>
              </a:extLst>
            </p:cNvPr>
            <p:cNvSpPr/>
            <p:nvPr/>
          </p:nvSpPr>
          <p:spPr>
            <a:xfrm>
              <a:off x="13583775" y="5361175"/>
              <a:ext cx="83675" cy="92550"/>
            </a:xfrm>
            <a:custGeom>
              <a:avLst/>
              <a:gdLst/>
              <a:ahLst/>
              <a:cxnLst/>
              <a:rect l="l" t="t" r="r" b="b"/>
              <a:pathLst>
                <a:path w="3347" h="3702" extrusionOk="0">
                  <a:moveTo>
                    <a:pt x="932" y="0"/>
                  </a:moveTo>
                  <a:lnTo>
                    <a:pt x="104" y="58"/>
                  </a:lnTo>
                  <a:cubicBezTo>
                    <a:pt x="380" y="1760"/>
                    <a:pt x="288" y="2553"/>
                    <a:pt x="138" y="2921"/>
                  </a:cubicBezTo>
                  <a:cubicBezTo>
                    <a:pt x="115" y="2978"/>
                    <a:pt x="58" y="3047"/>
                    <a:pt x="0" y="3105"/>
                  </a:cubicBezTo>
                  <a:cubicBezTo>
                    <a:pt x="369" y="3493"/>
                    <a:pt x="1017" y="3701"/>
                    <a:pt x="1694" y="3701"/>
                  </a:cubicBezTo>
                  <a:cubicBezTo>
                    <a:pt x="1819" y="3701"/>
                    <a:pt x="1945" y="3694"/>
                    <a:pt x="2070" y="3680"/>
                  </a:cubicBezTo>
                  <a:cubicBezTo>
                    <a:pt x="2657" y="3622"/>
                    <a:pt x="3082" y="3369"/>
                    <a:pt x="3347" y="3128"/>
                  </a:cubicBezTo>
                  <a:lnTo>
                    <a:pt x="3082" y="3013"/>
                  </a:lnTo>
                  <a:cubicBezTo>
                    <a:pt x="2714" y="2817"/>
                    <a:pt x="2680" y="1852"/>
                    <a:pt x="2680" y="1852"/>
                  </a:cubicBezTo>
                  <a:lnTo>
                    <a:pt x="932" y="0"/>
                  </a:lnTo>
                  <a:close/>
                </a:path>
              </a:pathLst>
            </a:custGeom>
            <a:solidFill>
              <a:srgbClr val="8B3232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4000;p70">
              <a:extLst>
                <a:ext uri="{FF2B5EF4-FFF2-40B4-BE49-F238E27FC236}">
                  <a16:creationId xmlns:a16="http://schemas.microsoft.com/office/drawing/2014/main" id="{4178C3A0-F79C-E0EA-24F7-EC7C65EC40FF}"/>
                </a:ext>
              </a:extLst>
            </p:cNvPr>
            <p:cNvSpPr/>
            <p:nvPr/>
          </p:nvSpPr>
          <p:spPr>
            <a:xfrm>
              <a:off x="13586075" y="5271425"/>
              <a:ext cx="104950" cy="147775"/>
            </a:xfrm>
            <a:custGeom>
              <a:avLst/>
              <a:gdLst/>
              <a:ahLst/>
              <a:cxnLst/>
              <a:rect l="l" t="t" r="r" b="b"/>
              <a:pathLst>
                <a:path w="4198" h="5911" extrusionOk="0">
                  <a:moveTo>
                    <a:pt x="1982" y="1"/>
                  </a:moveTo>
                  <a:cubicBezTo>
                    <a:pt x="637" y="1"/>
                    <a:pt x="185" y="1489"/>
                    <a:pt x="104" y="2003"/>
                  </a:cubicBezTo>
                  <a:cubicBezTo>
                    <a:pt x="0" y="2590"/>
                    <a:pt x="92" y="3544"/>
                    <a:pt x="460" y="4326"/>
                  </a:cubicBezTo>
                  <a:cubicBezTo>
                    <a:pt x="1093" y="5632"/>
                    <a:pt x="2286" y="5910"/>
                    <a:pt x="2700" y="5910"/>
                  </a:cubicBezTo>
                  <a:cubicBezTo>
                    <a:pt x="2745" y="5910"/>
                    <a:pt x="2781" y="5907"/>
                    <a:pt x="2806" y="5901"/>
                  </a:cubicBezTo>
                  <a:cubicBezTo>
                    <a:pt x="3082" y="5844"/>
                    <a:pt x="4198" y="4982"/>
                    <a:pt x="4152" y="2877"/>
                  </a:cubicBezTo>
                  <a:cubicBezTo>
                    <a:pt x="4094" y="520"/>
                    <a:pt x="2599" y="95"/>
                    <a:pt x="2599" y="95"/>
                  </a:cubicBezTo>
                  <a:cubicBezTo>
                    <a:pt x="2375" y="30"/>
                    <a:pt x="2170" y="1"/>
                    <a:pt x="1982" y="1"/>
                  </a:cubicBezTo>
                  <a:close/>
                </a:path>
              </a:pathLst>
            </a:custGeom>
            <a:solidFill>
              <a:srgbClr val="C9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4001;p70">
              <a:extLst>
                <a:ext uri="{FF2B5EF4-FFF2-40B4-BE49-F238E27FC236}">
                  <a16:creationId xmlns:a16="http://schemas.microsoft.com/office/drawing/2014/main" id="{63BAF5F7-53E7-05BE-B507-EF6A5951AAA1}"/>
                </a:ext>
              </a:extLst>
            </p:cNvPr>
            <p:cNvSpPr/>
            <p:nvPr/>
          </p:nvSpPr>
          <p:spPr>
            <a:xfrm>
              <a:off x="13653625" y="5331850"/>
              <a:ext cx="17575" cy="41200"/>
            </a:xfrm>
            <a:custGeom>
              <a:avLst/>
              <a:gdLst/>
              <a:ahLst/>
              <a:cxnLst/>
              <a:rect l="l" t="t" r="r" b="b"/>
              <a:pathLst>
                <a:path w="703" h="1648" extrusionOk="0">
                  <a:moveTo>
                    <a:pt x="208" y="0"/>
                  </a:moveTo>
                  <a:lnTo>
                    <a:pt x="173" y="12"/>
                  </a:lnTo>
                  <a:cubicBezTo>
                    <a:pt x="173" y="12"/>
                    <a:pt x="150" y="46"/>
                    <a:pt x="127" y="92"/>
                  </a:cubicBezTo>
                  <a:cubicBezTo>
                    <a:pt x="104" y="150"/>
                    <a:pt x="70" y="219"/>
                    <a:pt x="47" y="322"/>
                  </a:cubicBezTo>
                  <a:cubicBezTo>
                    <a:pt x="24" y="414"/>
                    <a:pt x="1" y="541"/>
                    <a:pt x="35" y="667"/>
                  </a:cubicBezTo>
                  <a:cubicBezTo>
                    <a:pt x="58" y="794"/>
                    <a:pt x="139" y="920"/>
                    <a:pt x="231" y="1024"/>
                  </a:cubicBezTo>
                  <a:cubicBezTo>
                    <a:pt x="288" y="1070"/>
                    <a:pt x="346" y="1116"/>
                    <a:pt x="392" y="1150"/>
                  </a:cubicBezTo>
                  <a:lnTo>
                    <a:pt x="484" y="1208"/>
                  </a:lnTo>
                  <a:lnTo>
                    <a:pt x="518" y="1242"/>
                  </a:lnTo>
                  <a:cubicBezTo>
                    <a:pt x="513" y="1227"/>
                    <a:pt x="513" y="1223"/>
                    <a:pt x="513" y="1223"/>
                  </a:cubicBezTo>
                  <a:lnTo>
                    <a:pt x="513" y="1223"/>
                  </a:lnTo>
                  <a:cubicBezTo>
                    <a:pt x="514" y="1223"/>
                    <a:pt x="518" y="1231"/>
                    <a:pt x="518" y="1231"/>
                  </a:cubicBezTo>
                  <a:lnTo>
                    <a:pt x="518" y="1242"/>
                  </a:lnTo>
                  <a:lnTo>
                    <a:pt x="507" y="1265"/>
                  </a:lnTo>
                  <a:cubicBezTo>
                    <a:pt x="507" y="1288"/>
                    <a:pt x="495" y="1311"/>
                    <a:pt x="484" y="1323"/>
                  </a:cubicBezTo>
                  <a:cubicBezTo>
                    <a:pt x="461" y="1357"/>
                    <a:pt x="426" y="1392"/>
                    <a:pt x="392" y="1426"/>
                  </a:cubicBezTo>
                  <a:cubicBezTo>
                    <a:pt x="323" y="1472"/>
                    <a:pt x="242" y="1507"/>
                    <a:pt x="185" y="1530"/>
                  </a:cubicBezTo>
                  <a:cubicBezTo>
                    <a:pt x="127" y="1541"/>
                    <a:pt x="93" y="1553"/>
                    <a:pt x="93" y="1553"/>
                  </a:cubicBezTo>
                  <a:cubicBezTo>
                    <a:pt x="70" y="1564"/>
                    <a:pt x="47" y="1587"/>
                    <a:pt x="58" y="1610"/>
                  </a:cubicBezTo>
                  <a:cubicBezTo>
                    <a:pt x="68" y="1629"/>
                    <a:pt x="85" y="1648"/>
                    <a:pt x="103" y="1648"/>
                  </a:cubicBezTo>
                  <a:cubicBezTo>
                    <a:pt x="107" y="1648"/>
                    <a:pt x="111" y="1647"/>
                    <a:pt x="116" y="1645"/>
                  </a:cubicBezTo>
                  <a:lnTo>
                    <a:pt x="127" y="1645"/>
                  </a:lnTo>
                  <a:cubicBezTo>
                    <a:pt x="127" y="1645"/>
                    <a:pt x="150" y="1645"/>
                    <a:pt x="219" y="1633"/>
                  </a:cubicBezTo>
                  <a:cubicBezTo>
                    <a:pt x="288" y="1610"/>
                    <a:pt x="369" y="1587"/>
                    <a:pt x="472" y="1530"/>
                  </a:cubicBezTo>
                  <a:cubicBezTo>
                    <a:pt x="530" y="1507"/>
                    <a:pt x="576" y="1461"/>
                    <a:pt x="622" y="1415"/>
                  </a:cubicBezTo>
                  <a:cubicBezTo>
                    <a:pt x="645" y="1380"/>
                    <a:pt x="668" y="1346"/>
                    <a:pt x="679" y="1311"/>
                  </a:cubicBezTo>
                  <a:cubicBezTo>
                    <a:pt x="691" y="1300"/>
                    <a:pt x="691" y="1277"/>
                    <a:pt x="691" y="1254"/>
                  </a:cubicBezTo>
                  <a:lnTo>
                    <a:pt x="702" y="1219"/>
                  </a:lnTo>
                  <a:lnTo>
                    <a:pt x="691" y="1196"/>
                  </a:lnTo>
                  <a:lnTo>
                    <a:pt x="691" y="1185"/>
                  </a:lnTo>
                  <a:lnTo>
                    <a:pt x="679" y="1162"/>
                  </a:lnTo>
                  <a:lnTo>
                    <a:pt x="645" y="1127"/>
                  </a:lnTo>
                  <a:lnTo>
                    <a:pt x="622" y="1104"/>
                  </a:lnTo>
                  <a:lnTo>
                    <a:pt x="576" y="1081"/>
                  </a:lnTo>
                  <a:lnTo>
                    <a:pt x="495" y="1035"/>
                  </a:lnTo>
                  <a:cubicBezTo>
                    <a:pt x="438" y="1001"/>
                    <a:pt x="392" y="966"/>
                    <a:pt x="346" y="920"/>
                  </a:cubicBezTo>
                  <a:cubicBezTo>
                    <a:pt x="254" y="840"/>
                    <a:pt x="185" y="748"/>
                    <a:pt x="150" y="644"/>
                  </a:cubicBezTo>
                  <a:cubicBezTo>
                    <a:pt x="116" y="529"/>
                    <a:pt x="116" y="426"/>
                    <a:pt x="127" y="334"/>
                  </a:cubicBezTo>
                  <a:cubicBezTo>
                    <a:pt x="150" y="242"/>
                    <a:pt x="173" y="173"/>
                    <a:pt x="196" y="115"/>
                  </a:cubicBezTo>
                  <a:cubicBezTo>
                    <a:pt x="208" y="58"/>
                    <a:pt x="231" y="35"/>
                    <a:pt x="231" y="35"/>
                  </a:cubicBezTo>
                  <a:lnTo>
                    <a:pt x="208" y="0"/>
                  </a:lnTo>
                  <a:close/>
                </a:path>
              </a:pathLst>
            </a:custGeom>
            <a:solidFill>
              <a:srgbClr val="8B3232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4002;p70">
              <a:extLst>
                <a:ext uri="{FF2B5EF4-FFF2-40B4-BE49-F238E27FC236}">
                  <a16:creationId xmlns:a16="http://schemas.microsoft.com/office/drawing/2014/main" id="{7FD499B8-F406-9567-BA7B-B773C3FC957D}"/>
                </a:ext>
              </a:extLst>
            </p:cNvPr>
            <p:cNvSpPr/>
            <p:nvPr/>
          </p:nvSpPr>
          <p:spPr>
            <a:xfrm>
              <a:off x="13665125" y="5322150"/>
              <a:ext cx="27050" cy="12275"/>
            </a:xfrm>
            <a:custGeom>
              <a:avLst/>
              <a:gdLst/>
              <a:ahLst/>
              <a:cxnLst/>
              <a:rect l="l" t="t" r="r" b="b"/>
              <a:pathLst>
                <a:path w="1082" h="491" extrusionOk="0">
                  <a:moveTo>
                    <a:pt x="833" y="1"/>
                  </a:moveTo>
                  <a:cubicBezTo>
                    <a:pt x="747" y="1"/>
                    <a:pt x="633" y="21"/>
                    <a:pt x="484" y="78"/>
                  </a:cubicBezTo>
                  <a:cubicBezTo>
                    <a:pt x="24" y="262"/>
                    <a:pt x="1" y="354"/>
                    <a:pt x="70" y="446"/>
                  </a:cubicBezTo>
                  <a:cubicBezTo>
                    <a:pt x="89" y="477"/>
                    <a:pt x="116" y="491"/>
                    <a:pt x="152" y="491"/>
                  </a:cubicBezTo>
                  <a:cubicBezTo>
                    <a:pt x="249" y="491"/>
                    <a:pt x="408" y="397"/>
                    <a:pt x="633" y="296"/>
                  </a:cubicBezTo>
                  <a:cubicBezTo>
                    <a:pt x="875" y="193"/>
                    <a:pt x="1082" y="147"/>
                    <a:pt x="1059" y="89"/>
                  </a:cubicBezTo>
                  <a:cubicBezTo>
                    <a:pt x="1037" y="54"/>
                    <a:pt x="972" y="1"/>
                    <a:pt x="833" y="1"/>
                  </a:cubicBezTo>
                  <a:close/>
                </a:path>
              </a:pathLst>
            </a:custGeom>
            <a:solidFill>
              <a:srgbClr val="9C2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4003;p70">
              <a:extLst>
                <a:ext uri="{FF2B5EF4-FFF2-40B4-BE49-F238E27FC236}">
                  <a16:creationId xmlns:a16="http://schemas.microsoft.com/office/drawing/2014/main" id="{43E7CE36-B56C-D685-37F3-6C6A0A81CEC8}"/>
                </a:ext>
              </a:extLst>
            </p:cNvPr>
            <p:cNvSpPr/>
            <p:nvPr/>
          </p:nvSpPr>
          <p:spPr>
            <a:xfrm>
              <a:off x="13614300" y="5318525"/>
              <a:ext cx="37925" cy="12850"/>
            </a:xfrm>
            <a:custGeom>
              <a:avLst/>
              <a:gdLst/>
              <a:ahLst/>
              <a:cxnLst/>
              <a:rect l="l" t="t" r="r" b="b"/>
              <a:pathLst>
                <a:path w="1517" h="514" extrusionOk="0">
                  <a:moveTo>
                    <a:pt x="581" y="0"/>
                  </a:moveTo>
                  <a:cubicBezTo>
                    <a:pt x="200" y="0"/>
                    <a:pt x="0" y="209"/>
                    <a:pt x="10" y="257"/>
                  </a:cubicBezTo>
                  <a:cubicBezTo>
                    <a:pt x="12" y="270"/>
                    <a:pt x="32" y="275"/>
                    <a:pt x="65" y="275"/>
                  </a:cubicBezTo>
                  <a:cubicBezTo>
                    <a:pt x="155" y="275"/>
                    <a:pt x="345" y="239"/>
                    <a:pt x="551" y="239"/>
                  </a:cubicBezTo>
                  <a:cubicBezTo>
                    <a:pt x="600" y="239"/>
                    <a:pt x="650" y="241"/>
                    <a:pt x="700" y="246"/>
                  </a:cubicBezTo>
                  <a:cubicBezTo>
                    <a:pt x="1082" y="296"/>
                    <a:pt x="1297" y="513"/>
                    <a:pt x="1391" y="513"/>
                  </a:cubicBezTo>
                  <a:cubicBezTo>
                    <a:pt x="1405" y="513"/>
                    <a:pt x="1416" y="509"/>
                    <a:pt x="1424" y="499"/>
                  </a:cubicBezTo>
                  <a:cubicBezTo>
                    <a:pt x="1516" y="407"/>
                    <a:pt x="1309" y="119"/>
                    <a:pt x="826" y="27"/>
                  </a:cubicBezTo>
                  <a:cubicBezTo>
                    <a:pt x="738" y="8"/>
                    <a:pt x="656" y="0"/>
                    <a:pt x="581" y="0"/>
                  </a:cubicBezTo>
                  <a:close/>
                </a:path>
              </a:pathLst>
            </a:custGeom>
            <a:solidFill>
              <a:srgbClr val="9C2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4004;p70">
              <a:extLst>
                <a:ext uri="{FF2B5EF4-FFF2-40B4-BE49-F238E27FC236}">
                  <a16:creationId xmlns:a16="http://schemas.microsoft.com/office/drawing/2014/main" id="{B4FCAB58-6B6E-B31F-9355-C659C8D4B0D1}"/>
                </a:ext>
              </a:extLst>
            </p:cNvPr>
            <p:cNvSpPr/>
            <p:nvPr/>
          </p:nvSpPr>
          <p:spPr>
            <a:xfrm>
              <a:off x="13675475" y="5337500"/>
              <a:ext cx="8375" cy="10775"/>
            </a:xfrm>
            <a:custGeom>
              <a:avLst/>
              <a:gdLst/>
              <a:ahLst/>
              <a:cxnLst/>
              <a:rect l="l" t="t" r="r" b="b"/>
              <a:pathLst>
                <a:path w="335" h="431" extrusionOk="0">
                  <a:moveTo>
                    <a:pt x="155" y="0"/>
                  </a:moveTo>
                  <a:cubicBezTo>
                    <a:pt x="146" y="0"/>
                    <a:pt x="136" y="2"/>
                    <a:pt x="127" y="4"/>
                  </a:cubicBezTo>
                  <a:cubicBezTo>
                    <a:pt x="47" y="27"/>
                    <a:pt x="1" y="131"/>
                    <a:pt x="12" y="257"/>
                  </a:cubicBezTo>
                  <a:cubicBezTo>
                    <a:pt x="33" y="364"/>
                    <a:pt x="104" y="431"/>
                    <a:pt x="179" y="431"/>
                  </a:cubicBezTo>
                  <a:cubicBezTo>
                    <a:pt x="184" y="431"/>
                    <a:pt x="190" y="431"/>
                    <a:pt x="196" y="430"/>
                  </a:cubicBezTo>
                  <a:cubicBezTo>
                    <a:pt x="277" y="407"/>
                    <a:pt x="334" y="292"/>
                    <a:pt x="311" y="177"/>
                  </a:cubicBezTo>
                  <a:cubicBezTo>
                    <a:pt x="291" y="75"/>
                    <a:pt x="225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4005;p70">
              <a:extLst>
                <a:ext uri="{FF2B5EF4-FFF2-40B4-BE49-F238E27FC236}">
                  <a16:creationId xmlns:a16="http://schemas.microsoft.com/office/drawing/2014/main" id="{7F5DBF9F-9CA2-03AA-B259-8CA68FA1279E}"/>
                </a:ext>
              </a:extLst>
            </p:cNvPr>
            <p:cNvSpPr/>
            <p:nvPr/>
          </p:nvSpPr>
          <p:spPr>
            <a:xfrm>
              <a:off x="13668300" y="5334475"/>
              <a:ext cx="21875" cy="10900"/>
            </a:xfrm>
            <a:custGeom>
              <a:avLst/>
              <a:gdLst/>
              <a:ahLst/>
              <a:cxnLst/>
              <a:rect l="l" t="t" r="r" b="b"/>
              <a:pathLst>
                <a:path w="875" h="436" extrusionOk="0">
                  <a:moveTo>
                    <a:pt x="417" y="0"/>
                  </a:moveTo>
                  <a:cubicBezTo>
                    <a:pt x="394" y="0"/>
                    <a:pt x="370" y="3"/>
                    <a:pt x="345" y="10"/>
                  </a:cubicBezTo>
                  <a:cubicBezTo>
                    <a:pt x="81" y="68"/>
                    <a:pt x="0" y="275"/>
                    <a:pt x="35" y="436"/>
                  </a:cubicBezTo>
                  <a:cubicBezTo>
                    <a:pt x="35" y="436"/>
                    <a:pt x="115" y="252"/>
                    <a:pt x="368" y="194"/>
                  </a:cubicBezTo>
                  <a:cubicBezTo>
                    <a:pt x="390" y="189"/>
                    <a:pt x="409" y="187"/>
                    <a:pt x="426" y="187"/>
                  </a:cubicBezTo>
                  <a:cubicBezTo>
                    <a:pt x="554" y="187"/>
                    <a:pt x="571" y="322"/>
                    <a:pt x="713" y="332"/>
                  </a:cubicBezTo>
                  <a:cubicBezTo>
                    <a:pt x="771" y="332"/>
                    <a:pt x="863" y="275"/>
                    <a:pt x="874" y="171"/>
                  </a:cubicBezTo>
                  <a:lnTo>
                    <a:pt x="874" y="171"/>
                  </a:lnTo>
                  <a:cubicBezTo>
                    <a:pt x="874" y="171"/>
                    <a:pt x="842" y="210"/>
                    <a:pt x="796" y="210"/>
                  </a:cubicBezTo>
                  <a:cubicBezTo>
                    <a:pt x="781" y="210"/>
                    <a:pt x="765" y="206"/>
                    <a:pt x="748" y="194"/>
                  </a:cubicBezTo>
                  <a:cubicBezTo>
                    <a:pt x="697" y="164"/>
                    <a:pt x="584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4006;p70">
              <a:extLst>
                <a:ext uri="{FF2B5EF4-FFF2-40B4-BE49-F238E27FC236}">
                  <a16:creationId xmlns:a16="http://schemas.microsoft.com/office/drawing/2014/main" id="{5548565F-3FBE-54FF-BD31-70956E489650}"/>
                </a:ext>
              </a:extLst>
            </p:cNvPr>
            <p:cNvSpPr/>
            <p:nvPr/>
          </p:nvSpPr>
          <p:spPr>
            <a:xfrm>
              <a:off x="13631200" y="5337650"/>
              <a:ext cx="8950" cy="11675"/>
            </a:xfrm>
            <a:custGeom>
              <a:avLst/>
              <a:gdLst/>
              <a:ahLst/>
              <a:cxnLst/>
              <a:rect l="l" t="t" r="r" b="b"/>
              <a:pathLst>
                <a:path w="358" h="467" extrusionOk="0">
                  <a:moveTo>
                    <a:pt x="161" y="1"/>
                  </a:moveTo>
                  <a:cubicBezTo>
                    <a:pt x="90" y="1"/>
                    <a:pt x="31" y="66"/>
                    <a:pt x="12" y="171"/>
                  </a:cubicBezTo>
                  <a:cubicBezTo>
                    <a:pt x="1" y="297"/>
                    <a:pt x="58" y="424"/>
                    <a:pt x="150" y="458"/>
                  </a:cubicBezTo>
                  <a:cubicBezTo>
                    <a:pt x="165" y="464"/>
                    <a:pt x="179" y="466"/>
                    <a:pt x="193" y="466"/>
                  </a:cubicBezTo>
                  <a:cubicBezTo>
                    <a:pt x="266" y="466"/>
                    <a:pt x="326" y="392"/>
                    <a:pt x="346" y="286"/>
                  </a:cubicBezTo>
                  <a:cubicBezTo>
                    <a:pt x="357" y="171"/>
                    <a:pt x="300" y="33"/>
                    <a:pt x="208" y="10"/>
                  </a:cubicBezTo>
                  <a:cubicBezTo>
                    <a:pt x="192" y="4"/>
                    <a:pt x="176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4007;p70">
              <a:extLst>
                <a:ext uri="{FF2B5EF4-FFF2-40B4-BE49-F238E27FC236}">
                  <a16:creationId xmlns:a16="http://schemas.microsoft.com/office/drawing/2014/main" id="{59D12146-C9DA-05B3-05C3-80B89B096BFB}"/>
                </a:ext>
              </a:extLst>
            </p:cNvPr>
            <p:cNvSpPr/>
            <p:nvPr/>
          </p:nvSpPr>
          <p:spPr>
            <a:xfrm>
              <a:off x="13618275" y="5335300"/>
              <a:ext cx="25325" cy="11150"/>
            </a:xfrm>
            <a:custGeom>
              <a:avLst/>
              <a:gdLst/>
              <a:ahLst/>
              <a:cxnLst/>
              <a:rect l="l" t="t" r="r" b="b"/>
              <a:pathLst>
                <a:path w="1013" h="446" extrusionOk="0">
                  <a:moveTo>
                    <a:pt x="660" y="1"/>
                  </a:moveTo>
                  <a:cubicBezTo>
                    <a:pt x="630" y="1"/>
                    <a:pt x="598" y="4"/>
                    <a:pt x="564" y="12"/>
                  </a:cubicBezTo>
                  <a:cubicBezTo>
                    <a:pt x="322" y="58"/>
                    <a:pt x="196" y="242"/>
                    <a:pt x="150" y="311"/>
                  </a:cubicBezTo>
                  <a:cubicBezTo>
                    <a:pt x="126" y="344"/>
                    <a:pt x="97" y="354"/>
                    <a:pt x="70" y="354"/>
                  </a:cubicBezTo>
                  <a:cubicBezTo>
                    <a:pt x="32" y="354"/>
                    <a:pt x="0" y="334"/>
                    <a:pt x="0" y="334"/>
                  </a:cubicBezTo>
                  <a:lnTo>
                    <a:pt x="0" y="334"/>
                  </a:lnTo>
                  <a:cubicBezTo>
                    <a:pt x="36" y="413"/>
                    <a:pt x="119" y="445"/>
                    <a:pt x="181" y="445"/>
                  </a:cubicBezTo>
                  <a:cubicBezTo>
                    <a:pt x="200" y="445"/>
                    <a:pt x="217" y="443"/>
                    <a:pt x="230" y="437"/>
                  </a:cubicBezTo>
                  <a:cubicBezTo>
                    <a:pt x="391" y="368"/>
                    <a:pt x="391" y="242"/>
                    <a:pt x="598" y="219"/>
                  </a:cubicBezTo>
                  <a:cubicBezTo>
                    <a:pt x="641" y="212"/>
                    <a:pt x="680" y="209"/>
                    <a:pt x="715" y="209"/>
                  </a:cubicBezTo>
                  <a:cubicBezTo>
                    <a:pt x="928" y="209"/>
                    <a:pt x="1012" y="311"/>
                    <a:pt x="1012" y="311"/>
                  </a:cubicBezTo>
                  <a:cubicBezTo>
                    <a:pt x="982" y="151"/>
                    <a:pt x="857" y="1"/>
                    <a:pt x="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4008;p70">
              <a:extLst>
                <a:ext uri="{FF2B5EF4-FFF2-40B4-BE49-F238E27FC236}">
                  <a16:creationId xmlns:a16="http://schemas.microsoft.com/office/drawing/2014/main" id="{3AD69EEA-16B7-B406-9617-0A38EDB2681A}"/>
                </a:ext>
              </a:extLst>
            </p:cNvPr>
            <p:cNvSpPr/>
            <p:nvPr/>
          </p:nvSpPr>
          <p:spPr>
            <a:xfrm>
              <a:off x="13571975" y="5256875"/>
              <a:ext cx="96350" cy="92525"/>
            </a:xfrm>
            <a:custGeom>
              <a:avLst/>
              <a:gdLst/>
              <a:ahLst/>
              <a:cxnLst/>
              <a:rect l="l" t="t" r="r" b="b"/>
              <a:pathLst>
                <a:path w="3854" h="3701" extrusionOk="0">
                  <a:moveTo>
                    <a:pt x="2547" y="1"/>
                  </a:moveTo>
                  <a:cubicBezTo>
                    <a:pt x="1915" y="1"/>
                    <a:pt x="1179" y="291"/>
                    <a:pt x="760" y="860"/>
                  </a:cubicBezTo>
                  <a:cubicBezTo>
                    <a:pt x="1" y="1907"/>
                    <a:pt x="254" y="3126"/>
                    <a:pt x="254" y="3126"/>
                  </a:cubicBezTo>
                  <a:lnTo>
                    <a:pt x="737" y="3701"/>
                  </a:lnTo>
                  <a:cubicBezTo>
                    <a:pt x="1174" y="3643"/>
                    <a:pt x="1128" y="3229"/>
                    <a:pt x="1208" y="2896"/>
                  </a:cubicBezTo>
                  <a:cubicBezTo>
                    <a:pt x="1887" y="1125"/>
                    <a:pt x="3853" y="1826"/>
                    <a:pt x="3669" y="619"/>
                  </a:cubicBezTo>
                  <a:cubicBezTo>
                    <a:pt x="3533" y="205"/>
                    <a:pt x="3076" y="1"/>
                    <a:pt x="2547" y="1"/>
                  </a:cubicBezTo>
                  <a:close/>
                </a:path>
              </a:pathLst>
            </a:custGeom>
            <a:solidFill>
              <a:srgbClr val="9C2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4009;p70">
              <a:extLst>
                <a:ext uri="{FF2B5EF4-FFF2-40B4-BE49-F238E27FC236}">
                  <a16:creationId xmlns:a16="http://schemas.microsoft.com/office/drawing/2014/main" id="{636C8C70-F70D-6F42-B1C5-0D84915FC290}"/>
                </a:ext>
              </a:extLst>
            </p:cNvPr>
            <p:cNvSpPr/>
            <p:nvPr/>
          </p:nvSpPr>
          <p:spPr>
            <a:xfrm>
              <a:off x="13566475" y="5336575"/>
              <a:ext cx="30550" cy="31950"/>
            </a:xfrm>
            <a:custGeom>
              <a:avLst/>
              <a:gdLst/>
              <a:ahLst/>
              <a:cxnLst/>
              <a:rect l="l" t="t" r="r" b="b"/>
              <a:pathLst>
                <a:path w="1222" h="1278" extrusionOk="0">
                  <a:moveTo>
                    <a:pt x="533" y="1"/>
                  </a:moveTo>
                  <a:cubicBezTo>
                    <a:pt x="461" y="1"/>
                    <a:pt x="383" y="29"/>
                    <a:pt x="301" y="99"/>
                  </a:cubicBezTo>
                  <a:cubicBezTo>
                    <a:pt x="0" y="360"/>
                    <a:pt x="347" y="1278"/>
                    <a:pt x="945" y="1278"/>
                  </a:cubicBezTo>
                  <a:cubicBezTo>
                    <a:pt x="1032" y="1278"/>
                    <a:pt x="1125" y="1258"/>
                    <a:pt x="1221" y="1214"/>
                  </a:cubicBezTo>
                  <a:lnTo>
                    <a:pt x="1014" y="432"/>
                  </a:lnTo>
                  <a:cubicBezTo>
                    <a:pt x="1014" y="432"/>
                    <a:pt x="817" y="1"/>
                    <a:pt x="533" y="1"/>
                  </a:cubicBezTo>
                  <a:close/>
                </a:path>
              </a:pathLst>
            </a:custGeom>
            <a:solidFill>
              <a:srgbClr val="C9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4010;p70">
              <a:extLst>
                <a:ext uri="{FF2B5EF4-FFF2-40B4-BE49-F238E27FC236}">
                  <a16:creationId xmlns:a16="http://schemas.microsoft.com/office/drawing/2014/main" id="{385293CD-3A16-70BD-7161-CA1CC53D4633}"/>
                </a:ext>
              </a:extLst>
            </p:cNvPr>
            <p:cNvSpPr/>
            <p:nvPr/>
          </p:nvSpPr>
          <p:spPr>
            <a:xfrm>
              <a:off x="13576300" y="5343600"/>
              <a:ext cx="12950" cy="17100"/>
            </a:xfrm>
            <a:custGeom>
              <a:avLst/>
              <a:gdLst/>
              <a:ahLst/>
              <a:cxnLst/>
              <a:rect l="l" t="t" r="r" b="b"/>
              <a:pathLst>
                <a:path w="518" h="684" extrusionOk="0">
                  <a:moveTo>
                    <a:pt x="136" y="0"/>
                  </a:moveTo>
                  <a:cubicBezTo>
                    <a:pt x="111" y="0"/>
                    <a:pt x="89" y="8"/>
                    <a:pt x="69" y="25"/>
                  </a:cubicBezTo>
                  <a:cubicBezTo>
                    <a:pt x="0" y="105"/>
                    <a:pt x="0" y="312"/>
                    <a:pt x="104" y="485"/>
                  </a:cubicBezTo>
                  <a:cubicBezTo>
                    <a:pt x="181" y="613"/>
                    <a:pt x="295" y="684"/>
                    <a:pt x="378" y="684"/>
                  </a:cubicBezTo>
                  <a:cubicBezTo>
                    <a:pt x="406" y="684"/>
                    <a:pt x="431" y="675"/>
                    <a:pt x="449" y="657"/>
                  </a:cubicBezTo>
                  <a:cubicBezTo>
                    <a:pt x="518" y="588"/>
                    <a:pt x="495" y="393"/>
                    <a:pt x="391" y="220"/>
                  </a:cubicBezTo>
                  <a:cubicBezTo>
                    <a:pt x="313" y="80"/>
                    <a:pt x="214" y="0"/>
                    <a:pt x="136" y="0"/>
                  </a:cubicBezTo>
                  <a:close/>
                </a:path>
              </a:pathLst>
            </a:custGeom>
            <a:solidFill>
              <a:srgbClr val="8B3232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4011;p70">
              <a:extLst>
                <a:ext uri="{FF2B5EF4-FFF2-40B4-BE49-F238E27FC236}">
                  <a16:creationId xmlns:a16="http://schemas.microsoft.com/office/drawing/2014/main" id="{0A121F92-DA7C-912D-3FB8-12282475098E}"/>
                </a:ext>
              </a:extLst>
            </p:cNvPr>
            <p:cNvSpPr/>
            <p:nvPr/>
          </p:nvSpPr>
          <p:spPr>
            <a:xfrm>
              <a:off x="13528300" y="5666750"/>
              <a:ext cx="97900" cy="55350"/>
            </a:xfrm>
            <a:custGeom>
              <a:avLst/>
              <a:gdLst/>
              <a:ahLst/>
              <a:cxnLst/>
              <a:rect l="l" t="t" r="r" b="b"/>
              <a:pathLst>
                <a:path w="3916" h="2214" extrusionOk="0">
                  <a:moveTo>
                    <a:pt x="920" y="1"/>
                  </a:moveTo>
                  <a:lnTo>
                    <a:pt x="0" y="1197"/>
                  </a:lnTo>
                  <a:cubicBezTo>
                    <a:pt x="0" y="1197"/>
                    <a:pt x="506" y="1461"/>
                    <a:pt x="989" y="1668"/>
                  </a:cubicBezTo>
                  <a:cubicBezTo>
                    <a:pt x="1301" y="1802"/>
                    <a:pt x="1566" y="1830"/>
                    <a:pt x="1782" y="1830"/>
                  </a:cubicBezTo>
                  <a:cubicBezTo>
                    <a:pt x="1900" y="1830"/>
                    <a:pt x="2004" y="1822"/>
                    <a:pt x="2093" y="1817"/>
                  </a:cubicBezTo>
                  <a:cubicBezTo>
                    <a:pt x="2162" y="1817"/>
                    <a:pt x="2530" y="1840"/>
                    <a:pt x="2679" y="1921"/>
                  </a:cubicBezTo>
                  <a:cubicBezTo>
                    <a:pt x="2817" y="1984"/>
                    <a:pt x="3081" y="2214"/>
                    <a:pt x="3203" y="2214"/>
                  </a:cubicBezTo>
                  <a:cubicBezTo>
                    <a:pt x="3214" y="2214"/>
                    <a:pt x="3223" y="2212"/>
                    <a:pt x="3231" y="2208"/>
                  </a:cubicBezTo>
                  <a:cubicBezTo>
                    <a:pt x="3346" y="2162"/>
                    <a:pt x="3116" y="1886"/>
                    <a:pt x="2932" y="1737"/>
                  </a:cubicBezTo>
                  <a:cubicBezTo>
                    <a:pt x="2783" y="1610"/>
                    <a:pt x="2461" y="1541"/>
                    <a:pt x="2472" y="1507"/>
                  </a:cubicBezTo>
                  <a:cubicBezTo>
                    <a:pt x="2478" y="1497"/>
                    <a:pt x="2493" y="1493"/>
                    <a:pt x="2516" y="1493"/>
                  </a:cubicBezTo>
                  <a:cubicBezTo>
                    <a:pt x="2627" y="1493"/>
                    <a:pt x="2913" y="1597"/>
                    <a:pt x="3047" y="1645"/>
                  </a:cubicBezTo>
                  <a:cubicBezTo>
                    <a:pt x="3181" y="1683"/>
                    <a:pt x="3499" y="1905"/>
                    <a:pt x="3668" y="1905"/>
                  </a:cubicBezTo>
                  <a:cubicBezTo>
                    <a:pt x="3702" y="1905"/>
                    <a:pt x="3730" y="1896"/>
                    <a:pt x="3749" y="1875"/>
                  </a:cubicBezTo>
                  <a:cubicBezTo>
                    <a:pt x="3818" y="1783"/>
                    <a:pt x="3427" y="1507"/>
                    <a:pt x="3220" y="1369"/>
                  </a:cubicBezTo>
                  <a:cubicBezTo>
                    <a:pt x="3001" y="1243"/>
                    <a:pt x="2622" y="1139"/>
                    <a:pt x="2633" y="1070"/>
                  </a:cubicBezTo>
                  <a:cubicBezTo>
                    <a:pt x="2633" y="1013"/>
                    <a:pt x="2898" y="1013"/>
                    <a:pt x="3105" y="978"/>
                  </a:cubicBezTo>
                  <a:cubicBezTo>
                    <a:pt x="3133" y="975"/>
                    <a:pt x="3169" y="974"/>
                    <a:pt x="3212" y="974"/>
                  </a:cubicBezTo>
                  <a:cubicBezTo>
                    <a:pt x="3317" y="974"/>
                    <a:pt x="3458" y="981"/>
                    <a:pt x="3585" y="981"/>
                  </a:cubicBezTo>
                  <a:cubicBezTo>
                    <a:pt x="3763" y="981"/>
                    <a:pt x="3916" y="967"/>
                    <a:pt x="3910" y="898"/>
                  </a:cubicBezTo>
                  <a:cubicBezTo>
                    <a:pt x="3898" y="748"/>
                    <a:pt x="3266" y="714"/>
                    <a:pt x="2898" y="679"/>
                  </a:cubicBezTo>
                  <a:cubicBezTo>
                    <a:pt x="2822" y="672"/>
                    <a:pt x="2728" y="670"/>
                    <a:pt x="2625" y="670"/>
                  </a:cubicBezTo>
                  <a:cubicBezTo>
                    <a:pt x="2419" y="670"/>
                    <a:pt x="2175" y="679"/>
                    <a:pt x="1961" y="679"/>
                  </a:cubicBezTo>
                  <a:cubicBezTo>
                    <a:pt x="1748" y="679"/>
                    <a:pt x="1566" y="670"/>
                    <a:pt x="1484" y="633"/>
                  </a:cubicBezTo>
                  <a:cubicBezTo>
                    <a:pt x="1288" y="553"/>
                    <a:pt x="1185" y="346"/>
                    <a:pt x="920" y="1"/>
                  </a:cubicBezTo>
                  <a:close/>
                </a:path>
              </a:pathLst>
            </a:custGeom>
            <a:solidFill>
              <a:srgbClr val="C9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4012;p70">
              <a:extLst>
                <a:ext uri="{FF2B5EF4-FFF2-40B4-BE49-F238E27FC236}">
                  <a16:creationId xmlns:a16="http://schemas.microsoft.com/office/drawing/2014/main" id="{E1B34B22-B6F2-6C76-43C8-F9F0D7F04E1C}"/>
                </a:ext>
              </a:extLst>
            </p:cNvPr>
            <p:cNvSpPr/>
            <p:nvPr/>
          </p:nvSpPr>
          <p:spPr>
            <a:xfrm>
              <a:off x="13397825" y="5446250"/>
              <a:ext cx="206375" cy="251300"/>
            </a:xfrm>
            <a:custGeom>
              <a:avLst/>
              <a:gdLst/>
              <a:ahLst/>
              <a:cxnLst/>
              <a:rect l="l" t="t" r="r" b="b"/>
              <a:pathLst>
                <a:path w="8255" h="10052" extrusionOk="0">
                  <a:moveTo>
                    <a:pt x="6898" y="1"/>
                  </a:moveTo>
                  <a:cubicBezTo>
                    <a:pt x="4207" y="645"/>
                    <a:pt x="620" y="3094"/>
                    <a:pt x="309" y="5037"/>
                  </a:cubicBezTo>
                  <a:cubicBezTo>
                    <a:pt x="1" y="6967"/>
                    <a:pt x="3885" y="10052"/>
                    <a:pt x="5078" y="10052"/>
                  </a:cubicBezTo>
                  <a:cubicBezTo>
                    <a:pt x="5087" y="10052"/>
                    <a:pt x="5096" y="10051"/>
                    <a:pt x="5104" y="10051"/>
                  </a:cubicBezTo>
                  <a:cubicBezTo>
                    <a:pt x="6277" y="10005"/>
                    <a:pt x="6300" y="8832"/>
                    <a:pt x="6208" y="8522"/>
                  </a:cubicBezTo>
                  <a:cubicBezTo>
                    <a:pt x="6116" y="8211"/>
                    <a:pt x="4150" y="5348"/>
                    <a:pt x="4150" y="5348"/>
                  </a:cubicBezTo>
                  <a:cubicBezTo>
                    <a:pt x="4150" y="5348"/>
                    <a:pt x="6047" y="4727"/>
                    <a:pt x="7151" y="3842"/>
                  </a:cubicBezTo>
                  <a:cubicBezTo>
                    <a:pt x="8255" y="2956"/>
                    <a:pt x="7036" y="806"/>
                    <a:pt x="6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4013;p70">
              <a:extLst>
                <a:ext uri="{FF2B5EF4-FFF2-40B4-BE49-F238E27FC236}">
                  <a16:creationId xmlns:a16="http://schemas.microsoft.com/office/drawing/2014/main" id="{6EBC56AD-247F-792B-7AEB-62CBE976ECC4}"/>
                </a:ext>
              </a:extLst>
            </p:cNvPr>
            <p:cNvSpPr/>
            <p:nvPr/>
          </p:nvSpPr>
          <p:spPr>
            <a:xfrm>
              <a:off x="13707975" y="5503925"/>
              <a:ext cx="232875" cy="146475"/>
            </a:xfrm>
            <a:custGeom>
              <a:avLst/>
              <a:gdLst/>
              <a:ahLst/>
              <a:cxnLst/>
              <a:rect l="l" t="t" r="r" b="b"/>
              <a:pathLst>
                <a:path w="9315" h="5859" extrusionOk="0">
                  <a:moveTo>
                    <a:pt x="8199" y="155"/>
                  </a:moveTo>
                  <a:lnTo>
                    <a:pt x="9153" y="1730"/>
                  </a:lnTo>
                  <a:cubicBezTo>
                    <a:pt x="9107" y="1799"/>
                    <a:pt x="8969" y="1960"/>
                    <a:pt x="8785" y="2190"/>
                  </a:cubicBezTo>
                  <a:lnTo>
                    <a:pt x="7624" y="431"/>
                  </a:lnTo>
                  <a:lnTo>
                    <a:pt x="8199" y="155"/>
                  </a:lnTo>
                  <a:close/>
                  <a:moveTo>
                    <a:pt x="8215" y="1"/>
                  </a:moveTo>
                  <a:cubicBezTo>
                    <a:pt x="8206" y="1"/>
                    <a:pt x="8197" y="2"/>
                    <a:pt x="8187" y="5"/>
                  </a:cubicBezTo>
                  <a:lnTo>
                    <a:pt x="7486" y="339"/>
                  </a:lnTo>
                  <a:cubicBezTo>
                    <a:pt x="7474" y="350"/>
                    <a:pt x="7463" y="362"/>
                    <a:pt x="7451" y="385"/>
                  </a:cubicBezTo>
                  <a:cubicBezTo>
                    <a:pt x="7451" y="408"/>
                    <a:pt x="7451" y="419"/>
                    <a:pt x="7463" y="442"/>
                  </a:cubicBezTo>
                  <a:lnTo>
                    <a:pt x="8682" y="2270"/>
                  </a:lnTo>
                  <a:lnTo>
                    <a:pt x="8693" y="2293"/>
                  </a:lnTo>
                  <a:cubicBezTo>
                    <a:pt x="7819" y="3328"/>
                    <a:pt x="5865" y="5398"/>
                    <a:pt x="4013" y="5709"/>
                  </a:cubicBezTo>
                  <a:cubicBezTo>
                    <a:pt x="3948" y="5720"/>
                    <a:pt x="3881" y="5726"/>
                    <a:pt x="3812" y="5726"/>
                  </a:cubicBezTo>
                  <a:cubicBezTo>
                    <a:pt x="2694" y="5726"/>
                    <a:pt x="992" y="4309"/>
                    <a:pt x="115" y="3432"/>
                  </a:cubicBezTo>
                  <a:cubicBezTo>
                    <a:pt x="103" y="3420"/>
                    <a:pt x="86" y="3415"/>
                    <a:pt x="69" y="3415"/>
                  </a:cubicBezTo>
                  <a:cubicBezTo>
                    <a:pt x="52" y="3415"/>
                    <a:pt x="35" y="3420"/>
                    <a:pt x="23" y="3432"/>
                  </a:cubicBezTo>
                  <a:cubicBezTo>
                    <a:pt x="0" y="3455"/>
                    <a:pt x="0" y="3501"/>
                    <a:pt x="23" y="3524"/>
                  </a:cubicBezTo>
                  <a:cubicBezTo>
                    <a:pt x="264" y="3777"/>
                    <a:pt x="2380" y="5858"/>
                    <a:pt x="3818" y="5858"/>
                  </a:cubicBezTo>
                  <a:cubicBezTo>
                    <a:pt x="3887" y="5858"/>
                    <a:pt x="3967" y="5858"/>
                    <a:pt x="4036" y="5847"/>
                  </a:cubicBezTo>
                  <a:cubicBezTo>
                    <a:pt x="6566" y="5410"/>
                    <a:pt x="9176" y="1914"/>
                    <a:pt x="9291" y="1765"/>
                  </a:cubicBezTo>
                  <a:cubicBezTo>
                    <a:pt x="9303" y="1753"/>
                    <a:pt x="9314" y="1719"/>
                    <a:pt x="9291" y="1696"/>
                  </a:cubicBezTo>
                  <a:lnTo>
                    <a:pt x="8279" y="28"/>
                  </a:lnTo>
                  <a:cubicBezTo>
                    <a:pt x="8262" y="11"/>
                    <a:pt x="8239" y="1"/>
                    <a:pt x="8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4014;p70">
              <a:extLst>
                <a:ext uri="{FF2B5EF4-FFF2-40B4-BE49-F238E27FC236}">
                  <a16:creationId xmlns:a16="http://schemas.microsoft.com/office/drawing/2014/main" id="{03868BD0-6D97-19A0-2DC3-FA8D81300470}"/>
                </a:ext>
              </a:extLst>
            </p:cNvPr>
            <p:cNvSpPr/>
            <p:nvPr/>
          </p:nvSpPr>
          <p:spPr>
            <a:xfrm>
              <a:off x="13780975" y="5559250"/>
              <a:ext cx="22175" cy="34500"/>
            </a:xfrm>
            <a:custGeom>
              <a:avLst/>
              <a:gdLst/>
              <a:ahLst/>
              <a:cxnLst/>
              <a:rect l="l" t="t" r="r" b="b"/>
              <a:pathLst>
                <a:path w="887" h="1380" extrusionOk="0">
                  <a:moveTo>
                    <a:pt x="817" y="0"/>
                  </a:moveTo>
                  <a:cubicBezTo>
                    <a:pt x="794" y="0"/>
                    <a:pt x="346" y="11"/>
                    <a:pt x="12" y="667"/>
                  </a:cubicBezTo>
                  <a:cubicBezTo>
                    <a:pt x="1" y="690"/>
                    <a:pt x="12" y="736"/>
                    <a:pt x="47" y="747"/>
                  </a:cubicBezTo>
                  <a:cubicBezTo>
                    <a:pt x="59" y="756"/>
                    <a:pt x="71" y="759"/>
                    <a:pt x="83" y="759"/>
                  </a:cubicBezTo>
                  <a:cubicBezTo>
                    <a:pt x="104" y="759"/>
                    <a:pt x="124" y="747"/>
                    <a:pt x="139" y="724"/>
                  </a:cubicBezTo>
                  <a:cubicBezTo>
                    <a:pt x="311" y="379"/>
                    <a:pt x="507" y="241"/>
                    <a:pt x="645" y="184"/>
                  </a:cubicBezTo>
                  <a:lnTo>
                    <a:pt x="645" y="184"/>
                  </a:lnTo>
                  <a:cubicBezTo>
                    <a:pt x="346" y="621"/>
                    <a:pt x="70" y="1253"/>
                    <a:pt x="58" y="1288"/>
                  </a:cubicBezTo>
                  <a:cubicBezTo>
                    <a:pt x="35" y="1322"/>
                    <a:pt x="58" y="1357"/>
                    <a:pt x="93" y="1380"/>
                  </a:cubicBezTo>
                  <a:lnTo>
                    <a:pt x="116" y="1380"/>
                  </a:lnTo>
                  <a:cubicBezTo>
                    <a:pt x="139" y="1380"/>
                    <a:pt x="162" y="1368"/>
                    <a:pt x="173" y="1334"/>
                  </a:cubicBezTo>
                  <a:cubicBezTo>
                    <a:pt x="185" y="1334"/>
                    <a:pt x="530" y="529"/>
                    <a:pt x="863" y="115"/>
                  </a:cubicBezTo>
                  <a:cubicBezTo>
                    <a:pt x="886" y="92"/>
                    <a:pt x="886" y="69"/>
                    <a:pt x="875" y="46"/>
                  </a:cubicBezTo>
                  <a:cubicBezTo>
                    <a:pt x="863" y="23"/>
                    <a:pt x="840" y="0"/>
                    <a:pt x="8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4015;p70">
              <a:extLst>
                <a:ext uri="{FF2B5EF4-FFF2-40B4-BE49-F238E27FC236}">
                  <a16:creationId xmlns:a16="http://schemas.microsoft.com/office/drawing/2014/main" id="{C271800F-99E7-AB22-2FD1-480467F0B446}"/>
                </a:ext>
              </a:extLst>
            </p:cNvPr>
            <p:cNvSpPr/>
            <p:nvPr/>
          </p:nvSpPr>
          <p:spPr>
            <a:xfrm>
              <a:off x="13644425" y="5545425"/>
              <a:ext cx="49775" cy="49200"/>
            </a:xfrm>
            <a:custGeom>
              <a:avLst/>
              <a:gdLst/>
              <a:ahLst/>
              <a:cxnLst/>
              <a:rect l="l" t="t" r="r" b="b"/>
              <a:pathLst>
                <a:path w="1991" h="1968" extrusionOk="0">
                  <a:moveTo>
                    <a:pt x="1908" y="1"/>
                  </a:moveTo>
                  <a:cubicBezTo>
                    <a:pt x="1887" y="1"/>
                    <a:pt x="1867" y="13"/>
                    <a:pt x="1852" y="36"/>
                  </a:cubicBezTo>
                  <a:cubicBezTo>
                    <a:pt x="1484" y="633"/>
                    <a:pt x="875" y="1243"/>
                    <a:pt x="35" y="1852"/>
                  </a:cubicBezTo>
                  <a:cubicBezTo>
                    <a:pt x="1" y="1875"/>
                    <a:pt x="1" y="1910"/>
                    <a:pt x="24" y="1944"/>
                  </a:cubicBezTo>
                  <a:cubicBezTo>
                    <a:pt x="35" y="1956"/>
                    <a:pt x="58" y="1967"/>
                    <a:pt x="70" y="1967"/>
                  </a:cubicBezTo>
                  <a:lnTo>
                    <a:pt x="116" y="1956"/>
                  </a:lnTo>
                  <a:cubicBezTo>
                    <a:pt x="967" y="1346"/>
                    <a:pt x="1588" y="714"/>
                    <a:pt x="1967" y="105"/>
                  </a:cubicBezTo>
                  <a:cubicBezTo>
                    <a:pt x="1990" y="70"/>
                    <a:pt x="1979" y="36"/>
                    <a:pt x="1944" y="13"/>
                  </a:cubicBezTo>
                  <a:cubicBezTo>
                    <a:pt x="1932" y="4"/>
                    <a:pt x="1920" y="1"/>
                    <a:pt x="1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4016;p70">
              <a:extLst>
                <a:ext uri="{FF2B5EF4-FFF2-40B4-BE49-F238E27FC236}">
                  <a16:creationId xmlns:a16="http://schemas.microsoft.com/office/drawing/2014/main" id="{8CA3CBD9-B6C0-D68D-1115-E016D561C3DB}"/>
                </a:ext>
              </a:extLst>
            </p:cNvPr>
            <p:cNvSpPr/>
            <p:nvPr/>
          </p:nvSpPr>
          <p:spPr>
            <a:xfrm>
              <a:off x="13659950" y="5562575"/>
              <a:ext cx="32525" cy="31175"/>
            </a:xfrm>
            <a:custGeom>
              <a:avLst/>
              <a:gdLst/>
              <a:ahLst/>
              <a:cxnLst/>
              <a:rect l="l" t="t" r="r" b="b"/>
              <a:pathLst>
                <a:path w="1301" h="1247" extrusionOk="0">
                  <a:moveTo>
                    <a:pt x="1228" y="1"/>
                  </a:moveTo>
                  <a:cubicBezTo>
                    <a:pt x="1203" y="1"/>
                    <a:pt x="1179" y="14"/>
                    <a:pt x="1162" y="39"/>
                  </a:cubicBezTo>
                  <a:cubicBezTo>
                    <a:pt x="921" y="545"/>
                    <a:pt x="357" y="936"/>
                    <a:pt x="47" y="1120"/>
                  </a:cubicBezTo>
                  <a:cubicBezTo>
                    <a:pt x="12" y="1143"/>
                    <a:pt x="1" y="1189"/>
                    <a:pt x="24" y="1212"/>
                  </a:cubicBezTo>
                  <a:cubicBezTo>
                    <a:pt x="35" y="1235"/>
                    <a:pt x="58" y="1247"/>
                    <a:pt x="81" y="1247"/>
                  </a:cubicBezTo>
                  <a:lnTo>
                    <a:pt x="116" y="1235"/>
                  </a:lnTo>
                  <a:cubicBezTo>
                    <a:pt x="438" y="1051"/>
                    <a:pt x="1036" y="637"/>
                    <a:pt x="1289" y="97"/>
                  </a:cubicBezTo>
                  <a:cubicBezTo>
                    <a:pt x="1300" y="62"/>
                    <a:pt x="1289" y="28"/>
                    <a:pt x="1254" y="5"/>
                  </a:cubicBezTo>
                  <a:cubicBezTo>
                    <a:pt x="1245" y="2"/>
                    <a:pt x="1237" y="1"/>
                    <a:pt x="12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4017;p70">
              <a:extLst>
                <a:ext uri="{FF2B5EF4-FFF2-40B4-BE49-F238E27FC236}">
                  <a16:creationId xmlns:a16="http://schemas.microsoft.com/office/drawing/2014/main" id="{B5F6437F-631D-ED22-4158-37FBB458043D}"/>
                </a:ext>
              </a:extLst>
            </p:cNvPr>
            <p:cNvSpPr/>
            <p:nvPr/>
          </p:nvSpPr>
          <p:spPr>
            <a:xfrm>
              <a:off x="13704225" y="5498850"/>
              <a:ext cx="19575" cy="160450"/>
            </a:xfrm>
            <a:custGeom>
              <a:avLst/>
              <a:gdLst/>
              <a:ahLst/>
              <a:cxnLst/>
              <a:rect l="l" t="t" r="r" b="b"/>
              <a:pathLst>
                <a:path w="783" h="6418" extrusionOk="0">
                  <a:moveTo>
                    <a:pt x="112" y="1"/>
                  </a:moveTo>
                  <a:cubicBezTo>
                    <a:pt x="100" y="1"/>
                    <a:pt x="89" y="5"/>
                    <a:pt x="81" y="13"/>
                  </a:cubicBezTo>
                  <a:cubicBezTo>
                    <a:pt x="47" y="36"/>
                    <a:pt x="35" y="70"/>
                    <a:pt x="58" y="105"/>
                  </a:cubicBezTo>
                  <a:cubicBezTo>
                    <a:pt x="58" y="105"/>
                    <a:pt x="357" y="611"/>
                    <a:pt x="541" y="1485"/>
                  </a:cubicBezTo>
                  <a:cubicBezTo>
                    <a:pt x="644" y="1956"/>
                    <a:pt x="518" y="2324"/>
                    <a:pt x="368" y="2795"/>
                  </a:cubicBezTo>
                  <a:cubicBezTo>
                    <a:pt x="230" y="3198"/>
                    <a:pt x="81" y="3658"/>
                    <a:pt x="35" y="4290"/>
                  </a:cubicBezTo>
                  <a:cubicBezTo>
                    <a:pt x="1" y="4831"/>
                    <a:pt x="58" y="5302"/>
                    <a:pt x="93" y="5693"/>
                  </a:cubicBezTo>
                  <a:cubicBezTo>
                    <a:pt x="127" y="5969"/>
                    <a:pt x="150" y="6199"/>
                    <a:pt x="127" y="6337"/>
                  </a:cubicBezTo>
                  <a:cubicBezTo>
                    <a:pt x="127" y="6372"/>
                    <a:pt x="150" y="6406"/>
                    <a:pt x="185" y="6418"/>
                  </a:cubicBezTo>
                  <a:lnTo>
                    <a:pt x="196" y="6418"/>
                  </a:lnTo>
                  <a:cubicBezTo>
                    <a:pt x="230" y="6418"/>
                    <a:pt x="253" y="6395"/>
                    <a:pt x="265" y="6360"/>
                  </a:cubicBezTo>
                  <a:cubicBezTo>
                    <a:pt x="288" y="6199"/>
                    <a:pt x="265" y="5969"/>
                    <a:pt x="230" y="5670"/>
                  </a:cubicBezTo>
                  <a:cubicBezTo>
                    <a:pt x="185" y="5302"/>
                    <a:pt x="139" y="4831"/>
                    <a:pt x="173" y="4302"/>
                  </a:cubicBezTo>
                  <a:cubicBezTo>
                    <a:pt x="208" y="3681"/>
                    <a:pt x="357" y="3232"/>
                    <a:pt x="495" y="2841"/>
                  </a:cubicBezTo>
                  <a:cubicBezTo>
                    <a:pt x="644" y="2370"/>
                    <a:pt x="782" y="1968"/>
                    <a:pt x="679" y="1462"/>
                  </a:cubicBezTo>
                  <a:cubicBezTo>
                    <a:pt x="483" y="565"/>
                    <a:pt x="185" y="59"/>
                    <a:pt x="173" y="36"/>
                  </a:cubicBezTo>
                  <a:cubicBezTo>
                    <a:pt x="158" y="13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4018;p70">
              <a:extLst>
                <a:ext uri="{FF2B5EF4-FFF2-40B4-BE49-F238E27FC236}">
                  <a16:creationId xmlns:a16="http://schemas.microsoft.com/office/drawing/2014/main" id="{BB37CCB7-3B13-5B40-68F5-BCD72BB1B7C0}"/>
                </a:ext>
              </a:extLst>
            </p:cNvPr>
            <p:cNvSpPr/>
            <p:nvPr/>
          </p:nvSpPr>
          <p:spPr>
            <a:xfrm>
              <a:off x="13717450" y="5506975"/>
              <a:ext cx="9500" cy="26700"/>
            </a:xfrm>
            <a:custGeom>
              <a:avLst/>
              <a:gdLst/>
              <a:ahLst/>
              <a:cxnLst/>
              <a:rect l="l" t="t" r="r" b="b"/>
              <a:pathLst>
                <a:path w="380" h="1068" extrusionOk="0">
                  <a:moveTo>
                    <a:pt x="86" y="0"/>
                  </a:moveTo>
                  <a:cubicBezTo>
                    <a:pt x="77" y="0"/>
                    <a:pt x="68" y="3"/>
                    <a:pt x="58" y="10"/>
                  </a:cubicBezTo>
                  <a:cubicBezTo>
                    <a:pt x="23" y="21"/>
                    <a:pt x="0" y="56"/>
                    <a:pt x="12" y="90"/>
                  </a:cubicBezTo>
                  <a:cubicBezTo>
                    <a:pt x="81" y="263"/>
                    <a:pt x="207" y="757"/>
                    <a:pt x="58" y="953"/>
                  </a:cubicBezTo>
                  <a:cubicBezTo>
                    <a:pt x="35" y="987"/>
                    <a:pt x="46" y="1022"/>
                    <a:pt x="69" y="1045"/>
                  </a:cubicBezTo>
                  <a:lnTo>
                    <a:pt x="115" y="1068"/>
                  </a:lnTo>
                  <a:cubicBezTo>
                    <a:pt x="138" y="1068"/>
                    <a:pt x="150" y="1056"/>
                    <a:pt x="161" y="1033"/>
                  </a:cubicBezTo>
                  <a:cubicBezTo>
                    <a:pt x="380" y="746"/>
                    <a:pt x="173" y="113"/>
                    <a:pt x="138" y="44"/>
                  </a:cubicBezTo>
                  <a:cubicBezTo>
                    <a:pt x="130" y="19"/>
                    <a:pt x="110" y="0"/>
                    <a:pt x="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4019;p70">
              <a:extLst>
                <a:ext uri="{FF2B5EF4-FFF2-40B4-BE49-F238E27FC236}">
                  <a16:creationId xmlns:a16="http://schemas.microsoft.com/office/drawing/2014/main" id="{A2E642FF-421F-6DD5-43B0-1CA71815BFE1}"/>
                </a:ext>
              </a:extLst>
            </p:cNvPr>
            <p:cNvSpPr/>
            <p:nvPr/>
          </p:nvSpPr>
          <p:spPr>
            <a:xfrm>
              <a:off x="13553600" y="5550000"/>
              <a:ext cx="23575" cy="8400"/>
            </a:xfrm>
            <a:custGeom>
              <a:avLst/>
              <a:gdLst/>
              <a:ahLst/>
              <a:cxnLst/>
              <a:rect l="l" t="t" r="r" b="b"/>
              <a:pathLst>
                <a:path w="943" h="336" extrusionOk="0">
                  <a:moveTo>
                    <a:pt x="867" y="1"/>
                  </a:moveTo>
                  <a:cubicBezTo>
                    <a:pt x="854" y="1"/>
                    <a:pt x="841" y="5"/>
                    <a:pt x="828" y="14"/>
                  </a:cubicBezTo>
                  <a:cubicBezTo>
                    <a:pt x="618" y="180"/>
                    <a:pt x="296" y="199"/>
                    <a:pt x="153" y="199"/>
                  </a:cubicBezTo>
                  <a:cubicBezTo>
                    <a:pt x="108" y="199"/>
                    <a:pt x="81" y="198"/>
                    <a:pt x="81" y="198"/>
                  </a:cubicBezTo>
                  <a:cubicBezTo>
                    <a:pt x="46" y="198"/>
                    <a:pt x="12" y="232"/>
                    <a:pt x="12" y="267"/>
                  </a:cubicBezTo>
                  <a:cubicBezTo>
                    <a:pt x="0" y="301"/>
                    <a:pt x="35" y="336"/>
                    <a:pt x="69" y="336"/>
                  </a:cubicBezTo>
                  <a:lnTo>
                    <a:pt x="138" y="336"/>
                  </a:lnTo>
                  <a:cubicBezTo>
                    <a:pt x="299" y="336"/>
                    <a:pt x="667" y="313"/>
                    <a:pt x="908" y="117"/>
                  </a:cubicBezTo>
                  <a:cubicBezTo>
                    <a:pt x="943" y="94"/>
                    <a:pt x="943" y="60"/>
                    <a:pt x="920" y="25"/>
                  </a:cubicBezTo>
                  <a:cubicBezTo>
                    <a:pt x="906" y="11"/>
                    <a:pt x="887" y="1"/>
                    <a:pt x="8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4020;p70">
              <a:extLst>
                <a:ext uri="{FF2B5EF4-FFF2-40B4-BE49-F238E27FC236}">
                  <a16:creationId xmlns:a16="http://schemas.microsoft.com/office/drawing/2014/main" id="{CFFE783E-6ACB-04F9-03B8-C107F69A141F}"/>
                </a:ext>
              </a:extLst>
            </p:cNvPr>
            <p:cNvSpPr/>
            <p:nvPr/>
          </p:nvSpPr>
          <p:spPr>
            <a:xfrm>
              <a:off x="13450950" y="5562400"/>
              <a:ext cx="52650" cy="19275"/>
            </a:xfrm>
            <a:custGeom>
              <a:avLst/>
              <a:gdLst/>
              <a:ahLst/>
              <a:cxnLst/>
              <a:rect l="l" t="t" r="r" b="b"/>
              <a:pathLst>
                <a:path w="2106" h="771" extrusionOk="0">
                  <a:moveTo>
                    <a:pt x="1036" y="0"/>
                  </a:moveTo>
                  <a:cubicBezTo>
                    <a:pt x="1001" y="0"/>
                    <a:pt x="967" y="23"/>
                    <a:pt x="967" y="69"/>
                  </a:cubicBezTo>
                  <a:cubicBezTo>
                    <a:pt x="967" y="104"/>
                    <a:pt x="990" y="138"/>
                    <a:pt x="1024" y="138"/>
                  </a:cubicBezTo>
                  <a:cubicBezTo>
                    <a:pt x="1484" y="173"/>
                    <a:pt x="1726" y="368"/>
                    <a:pt x="1852" y="518"/>
                  </a:cubicBezTo>
                  <a:cubicBezTo>
                    <a:pt x="1631" y="421"/>
                    <a:pt x="1247" y="296"/>
                    <a:pt x="657" y="296"/>
                  </a:cubicBezTo>
                  <a:cubicBezTo>
                    <a:pt x="480" y="296"/>
                    <a:pt x="285" y="307"/>
                    <a:pt x="70" y="334"/>
                  </a:cubicBezTo>
                  <a:cubicBezTo>
                    <a:pt x="24" y="334"/>
                    <a:pt x="1" y="368"/>
                    <a:pt x="1" y="414"/>
                  </a:cubicBezTo>
                  <a:cubicBezTo>
                    <a:pt x="12" y="449"/>
                    <a:pt x="47" y="472"/>
                    <a:pt x="81" y="472"/>
                  </a:cubicBezTo>
                  <a:cubicBezTo>
                    <a:pt x="289" y="447"/>
                    <a:pt x="478" y="436"/>
                    <a:pt x="649" y="436"/>
                  </a:cubicBezTo>
                  <a:cubicBezTo>
                    <a:pt x="1577" y="436"/>
                    <a:pt x="1981" y="748"/>
                    <a:pt x="1990" y="748"/>
                  </a:cubicBezTo>
                  <a:lnTo>
                    <a:pt x="2025" y="771"/>
                  </a:lnTo>
                  <a:lnTo>
                    <a:pt x="2059" y="759"/>
                  </a:lnTo>
                  <a:cubicBezTo>
                    <a:pt x="2094" y="736"/>
                    <a:pt x="2105" y="713"/>
                    <a:pt x="2094" y="679"/>
                  </a:cubicBezTo>
                  <a:cubicBezTo>
                    <a:pt x="2082" y="656"/>
                    <a:pt x="1898" y="69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4021;p70">
              <a:extLst>
                <a:ext uri="{FF2B5EF4-FFF2-40B4-BE49-F238E27FC236}">
                  <a16:creationId xmlns:a16="http://schemas.microsoft.com/office/drawing/2014/main" id="{0BBB3CAC-AE8A-7E4C-D5F0-5457F0C210C4}"/>
                </a:ext>
              </a:extLst>
            </p:cNvPr>
            <p:cNvSpPr/>
            <p:nvPr/>
          </p:nvSpPr>
          <p:spPr>
            <a:xfrm>
              <a:off x="13498975" y="5540725"/>
              <a:ext cx="79650" cy="158250"/>
            </a:xfrm>
            <a:custGeom>
              <a:avLst/>
              <a:gdLst/>
              <a:ahLst/>
              <a:cxnLst/>
              <a:rect l="l" t="t" r="r" b="b"/>
              <a:pathLst>
                <a:path w="3186" h="6330" extrusionOk="0">
                  <a:moveTo>
                    <a:pt x="1863" y="4363"/>
                  </a:moveTo>
                  <a:cubicBezTo>
                    <a:pt x="1990" y="4570"/>
                    <a:pt x="2082" y="4720"/>
                    <a:pt x="2093" y="4766"/>
                  </a:cubicBezTo>
                  <a:cubicBezTo>
                    <a:pt x="2220" y="5122"/>
                    <a:pt x="2151" y="5456"/>
                    <a:pt x="1898" y="5801"/>
                  </a:cubicBezTo>
                  <a:cubicBezTo>
                    <a:pt x="1656" y="6111"/>
                    <a:pt x="1242" y="6180"/>
                    <a:pt x="1024" y="6192"/>
                  </a:cubicBezTo>
                  <a:cubicBezTo>
                    <a:pt x="909" y="6192"/>
                    <a:pt x="587" y="6077"/>
                    <a:pt x="322" y="5950"/>
                  </a:cubicBezTo>
                  <a:cubicBezTo>
                    <a:pt x="610" y="5904"/>
                    <a:pt x="1104" y="5778"/>
                    <a:pt x="1461" y="5387"/>
                  </a:cubicBezTo>
                  <a:cubicBezTo>
                    <a:pt x="1783" y="5053"/>
                    <a:pt x="1852" y="4628"/>
                    <a:pt x="1863" y="4363"/>
                  </a:cubicBezTo>
                  <a:close/>
                  <a:moveTo>
                    <a:pt x="3111" y="1"/>
                  </a:moveTo>
                  <a:cubicBezTo>
                    <a:pt x="3096" y="1"/>
                    <a:pt x="3081" y="6"/>
                    <a:pt x="3070" y="17"/>
                  </a:cubicBezTo>
                  <a:cubicBezTo>
                    <a:pt x="1990" y="879"/>
                    <a:pt x="104" y="1500"/>
                    <a:pt x="81" y="1500"/>
                  </a:cubicBezTo>
                  <a:cubicBezTo>
                    <a:pt x="69" y="1511"/>
                    <a:pt x="46" y="1523"/>
                    <a:pt x="46" y="1546"/>
                  </a:cubicBezTo>
                  <a:cubicBezTo>
                    <a:pt x="35" y="1569"/>
                    <a:pt x="35" y="1592"/>
                    <a:pt x="46" y="1603"/>
                  </a:cubicBezTo>
                  <a:cubicBezTo>
                    <a:pt x="437" y="2167"/>
                    <a:pt x="1254" y="3386"/>
                    <a:pt x="1737" y="4145"/>
                  </a:cubicBezTo>
                  <a:cubicBezTo>
                    <a:pt x="1737" y="4271"/>
                    <a:pt x="1760" y="4869"/>
                    <a:pt x="1369" y="5295"/>
                  </a:cubicBezTo>
                  <a:cubicBezTo>
                    <a:pt x="863" y="5835"/>
                    <a:pt x="81" y="5835"/>
                    <a:pt x="69" y="5835"/>
                  </a:cubicBezTo>
                  <a:cubicBezTo>
                    <a:pt x="46" y="5835"/>
                    <a:pt x="12" y="5858"/>
                    <a:pt x="12" y="5893"/>
                  </a:cubicBezTo>
                  <a:cubicBezTo>
                    <a:pt x="0" y="5916"/>
                    <a:pt x="12" y="5950"/>
                    <a:pt x="46" y="5962"/>
                  </a:cubicBezTo>
                  <a:cubicBezTo>
                    <a:pt x="115" y="6008"/>
                    <a:pt x="771" y="6330"/>
                    <a:pt x="1012" y="6330"/>
                  </a:cubicBezTo>
                  <a:lnTo>
                    <a:pt x="1024" y="6330"/>
                  </a:lnTo>
                  <a:cubicBezTo>
                    <a:pt x="1277" y="6318"/>
                    <a:pt x="1737" y="6238"/>
                    <a:pt x="2001" y="5881"/>
                  </a:cubicBezTo>
                  <a:cubicBezTo>
                    <a:pt x="2289" y="5502"/>
                    <a:pt x="2358" y="5122"/>
                    <a:pt x="2220" y="4720"/>
                  </a:cubicBezTo>
                  <a:cubicBezTo>
                    <a:pt x="2197" y="4651"/>
                    <a:pt x="2059" y="4409"/>
                    <a:pt x="1863" y="4099"/>
                  </a:cubicBezTo>
                  <a:lnTo>
                    <a:pt x="1840" y="4064"/>
                  </a:lnTo>
                  <a:cubicBezTo>
                    <a:pt x="1311" y="3236"/>
                    <a:pt x="437" y="1925"/>
                    <a:pt x="207" y="1603"/>
                  </a:cubicBezTo>
                  <a:cubicBezTo>
                    <a:pt x="598" y="1465"/>
                    <a:pt x="2185" y="890"/>
                    <a:pt x="3151" y="120"/>
                  </a:cubicBezTo>
                  <a:cubicBezTo>
                    <a:pt x="3185" y="97"/>
                    <a:pt x="3185" y="51"/>
                    <a:pt x="3162" y="28"/>
                  </a:cubicBezTo>
                  <a:cubicBezTo>
                    <a:pt x="3150" y="9"/>
                    <a:pt x="3130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4022;p70">
              <a:extLst>
                <a:ext uri="{FF2B5EF4-FFF2-40B4-BE49-F238E27FC236}">
                  <a16:creationId xmlns:a16="http://schemas.microsoft.com/office/drawing/2014/main" id="{D613EECB-1E73-268B-B860-7A8D08F19FA9}"/>
                </a:ext>
              </a:extLst>
            </p:cNvPr>
            <p:cNvSpPr/>
            <p:nvPr/>
          </p:nvSpPr>
          <p:spPr>
            <a:xfrm>
              <a:off x="13637825" y="5395500"/>
              <a:ext cx="15550" cy="7625"/>
            </a:xfrm>
            <a:custGeom>
              <a:avLst/>
              <a:gdLst/>
              <a:ahLst/>
              <a:cxnLst/>
              <a:rect l="l" t="t" r="r" b="b"/>
              <a:pathLst>
                <a:path w="622" h="305" extrusionOk="0">
                  <a:moveTo>
                    <a:pt x="40" y="0"/>
                  </a:moveTo>
                  <a:cubicBezTo>
                    <a:pt x="27" y="0"/>
                    <a:pt x="17" y="6"/>
                    <a:pt x="12" y="19"/>
                  </a:cubicBezTo>
                  <a:cubicBezTo>
                    <a:pt x="0" y="76"/>
                    <a:pt x="58" y="226"/>
                    <a:pt x="230" y="283"/>
                  </a:cubicBezTo>
                  <a:cubicBezTo>
                    <a:pt x="278" y="298"/>
                    <a:pt x="325" y="304"/>
                    <a:pt x="368" y="304"/>
                  </a:cubicBezTo>
                  <a:cubicBezTo>
                    <a:pt x="489" y="304"/>
                    <a:pt x="581" y="254"/>
                    <a:pt x="598" y="203"/>
                  </a:cubicBezTo>
                  <a:cubicBezTo>
                    <a:pt x="621" y="145"/>
                    <a:pt x="472" y="168"/>
                    <a:pt x="311" y="111"/>
                  </a:cubicBezTo>
                  <a:cubicBezTo>
                    <a:pt x="186" y="66"/>
                    <a:pt x="88" y="0"/>
                    <a:pt x="40" y="0"/>
                  </a:cubicBezTo>
                  <a:close/>
                </a:path>
              </a:pathLst>
            </a:custGeom>
            <a:solidFill>
              <a:srgbClr val="8B3232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4023;p70">
              <a:extLst>
                <a:ext uri="{FF2B5EF4-FFF2-40B4-BE49-F238E27FC236}">
                  <a16:creationId xmlns:a16="http://schemas.microsoft.com/office/drawing/2014/main" id="{A5C710F0-DE5E-D5B3-F911-1D34ADDCB4D8}"/>
                </a:ext>
              </a:extLst>
            </p:cNvPr>
            <p:cNvSpPr/>
            <p:nvPr/>
          </p:nvSpPr>
          <p:spPr>
            <a:xfrm>
              <a:off x="13632650" y="5377275"/>
              <a:ext cx="35950" cy="16625"/>
            </a:xfrm>
            <a:custGeom>
              <a:avLst/>
              <a:gdLst/>
              <a:ahLst/>
              <a:cxnLst/>
              <a:rect l="l" t="t" r="r" b="b"/>
              <a:pathLst>
                <a:path w="1438" h="665" extrusionOk="0">
                  <a:moveTo>
                    <a:pt x="0" y="0"/>
                  </a:moveTo>
                  <a:cubicBezTo>
                    <a:pt x="0" y="0"/>
                    <a:pt x="104" y="506"/>
                    <a:pt x="610" y="633"/>
                  </a:cubicBezTo>
                  <a:cubicBezTo>
                    <a:pt x="701" y="655"/>
                    <a:pt x="784" y="665"/>
                    <a:pt x="857" y="665"/>
                  </a:cubicBezTo>
                  <a:cubicBezTo>
                    <a:pt x="1310" y="665"/>
                    <a:pt x="1438" y="299"/>
                    <a:pt x="1438" y="299"/>
                  </a:cubicBezTo>
                  <a:lnTo>
                    <a:pt x="1438" y="299"/>
                  </a:lnTo>
                  <a:cubicBezTo>
                    <a:pt x="1438" y="299"/>
                    <a:pt x="1425" y="300"/>
                    <a:pt x="1401" y="300"/>
                  </a:cubicBezTo>
                  <a:cubicBezTo>
                    <a:pt x="1307" y="300"/>
                    <a:pt x="1042" y="292"/>
                    <a:pt x="748" y="219"/>
                  </a:cubicBezTo>
                  <a:cubicBezTo>
                    <a:pt x="357" y="13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B3232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4024;p70">
              <a:extLst>
                <a:ext uri="{FF2B5EF4-FFF2-40B4-BE49-F238E27FC236}">
                  <a16:creationId xmlns:a16="http://schemas.microsoft.com/office/drawing/2014/main" id="{DA805D32-3094-8EDF-EFBD-9776DC8005B9}"/>
                </a:ext>
              </a:extLst>
            </p:cNvPr>
            <p:cNvSpPr/>
            <p:nvPr/>
          </p:nvSpPr>
          <p:spPr>
            <a:xfrm>
              <a:off x="13636950" y="5381300"/>
              <a:ext cx="23900" cy="9625"/>
            </a:xfrm>
            <a:custGeom>
              <a:avLst/>
              <a:gdLst/>
              <a:ahLst/>
              <a:cxnLst/>
              <a:rect l="l" t="t" r="r" b="b"/>
              <a:pathLst>
                <a:path w="956" h="385" extrusionOk="0">
                  <a:moveTo>
                    <a:pt x="1" y="0"/>
                  </a:moveTo>
                  <a:cubicBezTo>
                    <a:pt x="1" y="0"/>
                    <a:pt x="70" y="265"/>
                    <a:pt x="449" y="357"/>
                  </a:cubicBezTo>
                  <a:cubicBezTo>
                    <a:pt x="522" y="376"/>
                    <a:pt x="585" y="384"/>
                    <a:pt x="640" y="384"/>
                  </a:cubicBezTo>
                  <a:cubicBezTo>
                    <a:pt x="872" y="384"/>
                    <a:pt x="955" y="242"/>
                    <a:pt x="955" y="242"/>
                  </a:cubicBezTo>
                  <a:cubicBezTo>
                    <a:pt x="955" y="242"/>
                    <a:pt x="737" y="219"/>
                    <a:pt x="461" y="150"/>
                  </a:cubicBezTo>
                  <a:cubicBezTo>
                    <a:pt x="116" y="5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4025;p70">
              <a:extLst>
                <a:ext uri="{FF2B5EF4-FFF2-40B4-BE49-F238E27FC236}">
                  <a16:creationId xmlns:a16="http://schemas.microsoft.com/office/drawing/2014/main" id="{32B526AA-AC13-BBAD-2A86-F50F4F5B017A}"/>
                </a:ext>
              </a:extLst>
            </p:cNvPr>
            <p:cNvSpPr/>
            <p:nvPr/>
          </p:nvSpPr>
          <p:spPr>
            <a:xfrm>
              <a:off x="13954050" y="5085475"/>
              <a:ext cx="14400" cy="978025"/>
            </a:xfrm>
            <a:custGeom>
              <a:avLst/>
              <a:gdLst/>
              <a:ahLst/>
              <a:cxnLst/>
              <a:rect l="l" t="t" r="r" b="b"/>
              <a:pathLst>
                <a:path w="576" h="39121" extrusionOk="0">
                  <a:moveTo>
                    <a:pt x="288" y="1"/>
                  </a:moveTo>
                  <a:cubicBezTo>
                    <a:pt x="127" y="1"/>
                    <a:pt x="0" y="127"/>
                    <a:pt x="0" y="288"/>
                  </a:cubicBezTo>
                  <a:lnTo>
                    <a:pt x="0" y="39120"/>
                  </a:lnTo>
                  <a:lnTo>
                    <a:pt x="575" y="39120"/>
                  </a:lnTo>
                  <a:lnTo>
                    <a:pt x="575" y="288"/>
                  </a:lnTo>
                  <a:cubicBezTo>
                    <a:pt x="575" y="127"/>
                    <a:pt x="44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4026;p70">
              <a:extLst>
                <a:ext uri="{FF2B5EF4-FFF2-40B4-BE49-F238E27FC236}">
                  <a16:creationId xmlns:a16="http://schemas.microsoft.com/office/drawing/2014/main" id="{48EE5F7D-2564-C270-D85B-5AEF3093F9AE}"/>
                </a:ext>
              </a:extLst>
            </p:cNvPr>
            <p:cNvSpPr/>
            <p:nvPr/>
          </p:nvSpPr>
          <p:spPr>
            <a:xfrm>
              <a:off x="13956050" y="5498525"/>
              <a:ext cx="27350" cy="13300"/>
            </a:xfrm>
            <a:custGeom>
              <a:avLst/>
              <a:gdLst/>
              <a:ahLst/>
              <a:cxnLst/>
              <a:rect l="l" t="t" r="r" b="b"/>
              <a:pathLst>
                <a:path w="1094" h="532" extrusionOk="0">
                  <a:moveTo>
                    <a:pt x="799" y="0"/>
                  </a:moveTo>
                  <a:cubicBezTo>
                    <a:pt x="714" y="0"/>
                    <a:pt x="614" y="24"/>
                    <a:pt x="507" y="49"/>
                  </a:cubicBezTo>
                  <a:cubicBezTo>
                    <a:pt x="242" y="118"/>
                    <a:pt x="1" y="106"/>
                    <a:pt x="12" y="290"/>
                  </a:cubicBezTo>
                  <a:cubicBezTo>
                    <a:pt x="12" y="463"/>
                    <a:pt x="150" y="532"/>
                    <a:pt x="426" y="532"/>
                  </a:cubicBezTo>
                  <a:cubicBezTo>
                    <a:pt x="702" y="532"/>
                    <a:pt x="1093" y="440"/>
                    <a:pt x="1036" y="198"/>
                  </a:cubicBezTo>
                  <a:cubicBezTo>
                    <a:pt x="1002" y="45"/>
                    <a:pt x="915" y="0"/>
                    <a:pt x="799" y="0"/>
                  </a:cubicBezTo>
                  <a:close/>
                </a:path>
              </a:pathLst>
            </a:custGeom>
            <a:solidFill>
              <a:srgbClr val="C9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4027;p70">
              <a:extLst>
                <a:ext uri="{FF2B5EF4-FFF2-40B4-BE49-F238E27FC236}">
                  <a16:creationId xmlns:a16="http://schemas.microsoft.com/office/drawing/2014/main" id="{10B1524A-6975-B368-36FA-398A60EF45F3}"/>
                </a:ext>
              </a:extLst>
            </p:cNvPr>
            <p:cNvSpPr/>
            <p:nvPr/>
          </p:nvSpPr>
          <p:spPr>
            <a:xfrm>
              <a:off x="13954050" y="5485225"/>
              <a:ext cx="33375" cy="15100"/>
            </a:xfrm>
            <a:custGeom>
              <a:avLst/>
              <a:gdLst/>
              <a:ahLst/>
              <a:cxnLst/>
              <a:rect l="l" t="t" r="r" b="b"/>
              <a:pathLst>
                <a:path w="1335" h="604" extrusionOk="0">
                  <a:moveTo>
                    <a:pt x="995" y="1"/>
                  </a:moveTo>
                  <a:cubicBezTo>
                    <a:pt x="884" y="1"/>
                    <a:pt x="753" y="24"/>
                    <a:pt x="621" y="52"/>
                  </a:cubicBezTo>
                  <a:cubicBezTo>
                    <a:pt x="288" y="121"/>
                    <a:pt x="23" y="121"/>
                    <a:pt x="12" y="328"/>
                  </a:cubicBezTo>
                  <a:cubicBezTo>
                    <a:pt x="0" y="523"/>
                    <a:pt x="150" y="604"/>
                    <a:pt x="495" y="604"/>
                  </a:cubicBezTo>
                  <a:cubicBezTo>
                    <a:pt x="828" y="604"/>
                    <a:pt x="1334" y="512"/>
                    <a:pt x="1300" y="236"/>
                  </a:cubicBezTo>
                  <a:cubicBezTo>
                    <a:pt x="1286" y="55"/>
                    <a:pt x="1163" y="1"/>
                    <a:pt x="995" y="1"/>
                  </a:cubicBezTo>
                  <a:close/>
                </a:path>
              </a:pathLst>
            </a:custGeom>
            <a:solidFill>
              <a:srgbClr val="C9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4028;p70">
              <a:extLst>
                <a:ext uri="{FF2B5EF4-FFF2-40B4-BE49-F238E27FC236}">
                  <a16:creationId xmlns:a16="http://schemas.microsoft.com/office/drawing/2014/main" id="{34247772-9CD0-2DBC-8FFE-E00F27F0AF7C}"/>
                </a:ext>
              </a:extLst>
            </p:cNvPr>
            <p:cNvSpPr/>
            <p:nvPr/>
          </p:nvSpPr>
          <p:spPr>
            <a:xfrm>
              <a:off x="13953475" y="5471725"/>
              <a:ext cx="33375" cy="15250"/>
            </a:xfrm>
            <a:custGeom>
              <a:avLst/>
              <a:gdLst/>
              <a:ahLst/>
              <a:cxnLst/>
              <a:rect l="l" t="t" r="r" b="b"/>
              <a:pathLst>
                <a:path w="1335" h="610" extrusionOk="0">
                  <a:moveTo>
                    <a:pt x="999" y="0"/>
                  </a:moveTo>
                  <a:cubicBezTo>
                    <a:pt x="884" y="0"/>
                    <a:pt x="744" y="34"/>
                    <a:pt x="598" y="74"/>
                  </a:cubicBezTo>
                  <a:cubicBezTo>
                    <a:pt x="276" y="166"/>
                    <a:pt x="0" y="201"/>
                    <a:pt x="0" y="408"/>
                  </a:cubicBezTo>
                  <a:cubicBezTo>
                    <a:pt x="0" y="554"/>
                    <a:pt x="135" y="610"/>
                    <a:pt x="370" y="610"/>
                  </a:cubicBezTo>
                  <a:cubicBezTo>
                    <a:pt x="450" y="610"/>
                    <a:pt x="542" y="603"/>
                    <a:pt x="644" y="592"/>
                  </a:cubicBezTo>
                  <a:cubicBezTo>
                    <a:pt x="978" y="546"/>
                    <a:pt x="1334" y="488"/>
                    <a:pt x="1288" y="224"/>
                  </a:cubicBezTo>
                  <a:cubicBezTo>
                    <a:pt x="1256" y="56"/>
                    <a:pt x="1147" y="0"/>
                    <a:pt x="999" y="0"/>
                  </a:cubicBezTo>
                  <a:close/>
                </a:path>
              </a:pathLst>
            </a:custGeom>
            <a:solidFill>
              <a:srgbClr val="C9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4029;p70">
              <a:extLst>
                <a:ext uri="{FF2B5EF4-FFF2-40B4-BE49-F238E27FC236}">
                  <a16:creationId xmlns:a16="http://schemas.microsoft.com/office/drawing/2014/main" id="{0DD2F3DF-F0DB-3220-B35D-AC84E497315C}"/>
                </a:ext>
              </a:extLst>
            </p:cNvPr>
            <p:cNvSpPr/>
            <p:nvPr/>
          </p:nvSpPr>
          <p:spPr>
            <a:xfrm>
              <a:off x="13955475" y="5497900"/>
              <a:ext cx="24175" cy="13650"/>
            </a:xfrm>
            <a:custGeom>
              <a:avLst/>
              <a:gdLst/>
              <a:ahLst/>
              <a:cxnLst/>
              <a:rect l="l" t="t" r="r" b="b"/>
              <a:pathLst>
                <a:path w="967" h="546" extrusionOk="0">
                  <a:moveTo>
                    <a:pt x="811" y="0"/>
                  </a:moveTo>
                  <a:cubicBezTo>
                    <a:pt x="569" y="0"/>
                    <a:pt x="68" y="38"/>
                    <a:pt x="12" y="269"/>
                  </a:cubicBezTo>
                  <a:cubicBezTo>
                    <a:pt x="1" y="315"/>
                    <a:pt x="1" y="373"/>
                    <a:pt x="35" y="407"/>
                  </a:cubicBezTo>
                  <a:cubicBezTo>
                    <a:pt x="58" y="465"/>
                    <a:pt x="127" y="522"/>
                    <a:pt x="254" y="545"/>
                  </a:cubicBezTo>
                  <a:lnTo>
                    <a:pt x="265" y="545"/>
                  </a:lnTo>
                  <a:cubicBezTo>
                    <a:pt x="288" y="545"/>
                    <a:pt x="300" y="534"/>
                    <a:pt x="311" y="522"/>
                  </a:cubicBezTo>
                  <a:cubicBezTo>
                    <a:pt x="311" y="499"/>
                    <a:pt x="300" y="476"/>
                    <a:pt x="277" y="465"/>
                  </a:cubicBezTo>
                  <a:cubicBezTo>
                    <a:pt x="173" y="442"/>
                    <a:pt x="127" y="407"/>
                    <a:pt x="104" y="373"/>
                  </a:cubicBezTo>
                  <a:cubicBezTo>
                    <a:pt x="81" y="338"/>
                    <a:pt x="81" y="315"/>
                    <a:pt x="81" y="292"/>
                  </a:cubicBezTo>
                  <a:cubicBezTo>
                    <a:pt x="123" y="136"/>
                    <a:pt x="532" y="84"/>
                    <a:pt x="831" y="84"/>
                  </a:cubicBezTo>
                  <a:cubicBezTo>
                    <a:pt x="862" y="84"/>
                    <a:pt x="892" y="84"/>
                    <a:pt x="921" y="85"/>
                  </a:cubicBezTo>
                  <a:cubicBezTo>
                    <a:pt x="944" y="85"/>
                    <a:pt x="967" y="62"/>
                    <a:pt x="967" y="39"/>
                  </a:cubicBezTo>
                  <a:cubicBezTo>
                    <a:pt x="967" y="16"/>
                    <a:pt x="944" y="5"/>
                    <a:pt x="932" y="5"/>
                  </a:cubicBezTo>
                  <a:cubicBezTo>
                    <a:pt x="914" y="2"/>
                    <a:pt x="870" y="0"/>
                    <a:pt x="811" y="0"/>
                  </a:cubicBezTo>
                  <a:close/>
                </a:path>
              </a:pathLst>
            </a:custGeom>
            <a:solidFill>
              <a:srgbClr val="8B3232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4030;p70">
              <a:extLst>
                <a:ext uri="{FF2B5EF4-FFF2-40B4-BE49-F238E27FC236}">
                  <a16:creationId xmlns:a16="http://schemas.microsoft.com/office/drawing/2014/main" id="{8CCD36E4-05C5-3E32-E849-BCBD5D915FA1}"/>
                </a:ext>
              </a:extLst>
            </p:cNvPr>
            <p:cNvSpPr/>
            <p:nvPr/>
          </p:nvSpPr>
          <p:spPr>
            <a:xfrm>
              <a:off x="13952900" y="5483625"/>
              <a:ext cx="27625" cy="18150"/>
            </a:xfrm>
            <a:custGeom>
              <a:avLst/>
              <a:gdLst/>
              <a:ahLst/>
              <a:cxnLst/>
              <a:rect l="l" t="t" r="r" b="b"/>
              <a:pathLst>
                <a:path w="1105" h="726" extrusionOk="0">
                  <a:moveTo>
                    <a:pt x="1024" y="1"/>
                  </a:moveTo>
                  <a:cubicBezTo>
                    <a:pt x="725" y="24"/>
                    <a:pt x="230" y="58"/>
                    <a:pt x="58" y="254"/>
                  </a:cubicBezTo>
                  <a:cubicBezTo>
                    <a:pt x="23" y="311"/>
                    <a:pt x="0" y="369"/>
                    <a:pt x="12" y="438"/>
                  </a:cubicBezTo>
                  <a:cubicBezTo>
                    <a:pt x="35" y="656"/>
                    <a:pt x="322" y="714"/>
                    <a:pt x="334" y="725"/>
                  </a:cubicBezTo>
                  <a:lnTo>
                    <a:pt x="345" y="725"/>
                  </a:lnTo>
                  <a:cubicBezTo>
                    <a:pt x="357" y="725"/>
                    <a:pt x="380" y="714"/>
                    <a:pt x="380" y="691"/>
                  </a:cubicBezTo>
                  <a:cubicBezTo>
                    <a:pt x="380" y="668"/>
                    <a:pt x="368" y="645"/>
                    <a:pt x="345" y="645"/>
                  </a:cubicBezTo>
                  <a:cubicBezTo>
                    <a:pt x="345" y="645"/>
                    <a:pt x="115" y="587"/>
                    <a:pt x="92" y="426"/>
                  </a:cubicBezTo>
                  <a:cubicBezTo>
                    <a:pt x="81" y="380"/>
                    <a:pt x="92" y="346"/>
                    <a:pt x="127" y="311"/>
                  </a:cubicBezTo>
                  <a:cubicBezTo>
                    <a:pt x="265" y="139"/>
                    <a:pt x="759" y="104"/>
                    <a:pt x="1035" y="81"/>
                  </a:cubicBezTo>
                  <a:lnTo>
                    <a:pt x="1070" y="81"/>
                  </a:lnTo>
                  <a:cubicBezTo>
                    <a:pt x="1081" y="81"/>
                    <a:pt x="1104" y="58"/>
                    <a:pt x="1104" y="35"/>
                  </a:cubicBezTo>
                  <a:cubicBezTo>
                    <a:pt x="1104" y="12"/>
                    <a:pt x="1081" y="1"/>
                    <a:pt x="1058" y="1"/>
                  </a:cubicBezTo>
                  <a:close/>
                </a:path>
              </a:pathLst>
            </a:custGeom>
            <a:solidFill>
              <a:srgbClr val="8B3232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4031;p70">
              <a:extLst>
                <a:ext uri="{FF2B5EF4-FFF2-40B4-BE49-F238E27FC236}">
                  <a16:creationId xmlns:a16="http://schemas.microsoft.com/office/drawing/2014/main" id="{206C2320-799E-3C32-4FA1-562E7D92220C}"/>
                </a:ext>
              </a:extLst>
            </p:cNvPr>
            <p:cNvSpPr/>
            <p:nvPr/>
          </p:nvSpPr>
          <p:spPr>
            <a:xfrm>
              <a:off x="13925675" y="5459575"/>
              <a:ext cx="51400" cy="58850"/>
            </a:xfrm>
            <a:custGeom>
              <a:avLst/>
              <a:gdLst/>
              <a:ahLst/>
              <a:cxnLst/>
              <a:rect l="l" t="t" r="r" b="b"/>
              <a:pathLst>
                <a:path w="2056" h="2354" extrusionOk="0">
                  <a:moveTo>
                    <a:pt x="1771" y="0"/>
                  </a:moveTo>
                  <a:cubicBezTo>
                    <a:pt x="1496" y="0"/>
                    <a:pt x="983" y="195"/>
                    <a:pt x="710" y="434"/>
                  </a:cubicBezTo>
                  <a:cubicBezTo>
                    <a:pt x="376" y="710"/>
                    <a:pt x="273" y="1239"/>
                    <a:pt x="112" y="1572"/>
                  </a:cubicBezTo>
                  <a:cubicBezTo>
                    <a:pt x="0" y="1805"/>
                    <a:pt x="137" y="2354"/>
                    <a:pt x="516" y="2354"/>
                  </a:cubicBezTo>
                  <a:cubicBezTo>
                    <a:pt x="605" y="2354"/>
                    <a:pt x="708" y="2323"/>
                    <a:pt x="825" y="2251"/>
                  </a:cubicBezTo>
                  <a:cubicBezTo>
                    <a:pt x="1308" y="1963"/>
                    <a:pt x="1032" y="1032"/>
                    <a:pt x="1066" y="859"/>
                  </a:cubicBezTo>
                  <a:cubicBezTo>
                    <a:pt x="1181" y="342"/>
                    <a:pt x="2055" y="399"/>
                    <a:pt x="1952" y="77"/>
                  </a:cubicBezTo>
                  <a:cubicBezTo>
                    <a:pt x="1934" y="24"/>
                    <a:pt x="1867" y="0"/>
                    <a:pt x="1771" y="0"/>
                  </a:cubicBezTo>
                  <a:close/>
                </a:path>
              </a:pathLst>
            </a:custGeom>
            <a:solidFill>
              <a:srgbClr val="C96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4032;p70">
              <a:extLst>
                <a:ext uri="{FF2B5EF4-FFF2-40B4-BE49-F238E27FC236}">
                  <a16:creationId xmlns:a16="http://schemas.microsoft.com/office/drawing/2014/main" id="{6FB3694B-2492-CB77-CEF2-FC3D01F55D0A}"/>
                </a:ext>
              </a:extLst>
            </p:cNvPr>
            <p:cNvSpPr/>
            <p:nvPr/>
          </p:nvSpPr>
          <p:spPr>
            <a:xfrm>
              <a:off x="13590375" y="5269475"/>
              <a:ext cx="66150" cy="61250"/>
            </a:xfrm>
            <a:custGeom>
              <a:avLst/>
              <a:gdLst/>
              <a:ahLst/>
              <a:cxnLst/>
              <a:rect l="l" t="t" r="r" b="b"/>
              <a:pathLst>
                <a:path w="2646" h="2450" extrusionOk="0">
                  <a:moveTo>
                    <a:pt x="2577" y="0"/>
                  </a:moveTo>
                  <a:cubicBezTo>
                    <a:pt x="2542" y="0"/>
                    <a:pt x="2508" y="23"/>
                    <a:pt x="2508" y="69"/>
                  </a:cubicBezTo>
                  <a:cubicBezTo>
                    <a:pt x="2496" y="219"/>
                    <a:pt x="2381" y="379"/>
                    <a:pt x="2197" y="471"/>
                  </a:cubicBezTo>
                  <a:cubicBezTo>
                    <a:pt x="2082" y="540"/>
                    <a:pt x="1944" y="586"/>
                    <a:pt x="1806" y="632"/>
                  </a:cubicBezTo>
                  <a:cubicBezTo>
                    <a:pt x="1749" y="644"/>
                    <a:pt x="1703" y="667"/>
                    <a:pt x="1645" y="678"/>
                  </a:cubicBezTo>
                  <a:cubicBezTo>
                    <a:pt x="886" y="954"/>
                    <a:pt x="265" y="1598"/>
                    <a:pt x="12" y="2357"/>
                  </a:cubicBezTo>
                  <a:cubicBezTo>
                    <a:pt x="1" y="2403"/>
                    <a:pt x="24" y="2438"/>
                    <a:pt x="58" y="2449"/>
                  </a:cubicBezTo>
                  <a:lnTo>
                    <a:pt x="81" y="2449"/>
                  </a:lnTo>
                  <a:cubicBezTo>
                    <a:pt x="104" y="2449"/>
                    <a:pt x="139" y="2438"/>
                    <a:pt x="139" y="2403"/>
                  </a:cubicBezTo>
                  <a:cubicBezTo>
                    <a:pt x="380" y="1679"/>
                    <a:pt x="967" y="1069"/>
                    <a:pt x="1691" y="805"/>
                  </a:cubicBezTo>
                  <a:cubicBezTo>
                    <a:pt x="1737" y="793"/>
                    <a:pt x="1795" y="770"/>
                    <a:pt x="1852" y="759"/>
                  </a:cubicBezTo>
                  <a:cubicBezTo>
                    <a:pt x="1990" y="713"/>
                    <a:pt x="2128" y="667"/>
                    <a:pt x="2266" y="598"/>
                  </a:cubicBezTo>
                  <a:cubicBezTo>
                    <a:pt x="2485" y="471"/>
                    <a:pt x="2623" y="276"/>
                    <a:pt x="2646" y="81"/>
                  </a:cubicBezTo>
                  <a:cubicBezTo>
                    <a:pt x="2646" y="35"/>
                    <a:pt x="2623" y="12"/>
                    <a:pt x="2577" y="0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4033;p70">
              <a:extLst>
                <a:ext uri="{FF2B5EF4-FFF2-40B4-BE49-F238E27FC236}">
                  <a16:creationId xmlns:a16="http://schemas.microsoft.com/office/drawing/2014/main" id="{76C98B30-21F1-68AB-148B-54828865076A}"/>
                </a:ext>
              </a:extLst>
            </p:cNvPr>
            <p:cNvSpPr/>
            <p:nvPr/>
          </p:nvSpPr>
          <p:spPr>
            <a:xfrm>
              <a:off x="13581475" y="5303275"/>
              <a:ext cx="15825" cy="28025"/>
            </a:xfrm>
            <a:custGeom>
              <a:avLst/>
              <a:gdLst/>
              <a:ahLst/>
              <a:cxnLst/>
              <a:rect l="l" t="t" r="r" b="b"/>
              <a:pathLst>
                <a:path w="633" h="1121" extrusionOk="0">
                  <a:moveTo>
                    <a:pt x="563" y="0"/>
                  </a:moveTo>
                  <a:cubicBezTo>
                    <a:pt x="549" y="0"/>
                    <a:pt x="533" y="6"/>
                    <a:pt x="518" y="16"/>
                  </a:cubicBezTo>
                  <a:cubicBezTo>
                    <a:pt x="196" y="258"/>
                    <a:pt x="12" y="649"/>
                    <a:pt x="0" y="1051"/>
                  </a:cubicBezTo>
                  <a:cubicBezTo>
                    <a:pt x="0" y="1097"/>
                    <a:pt x="35" y="1120"/>
                    <a:pt x="69" y="1120"/>
                  </a:cubicBezTo>
                  <a:cubicBezTo>
                    <a:pt x="104" y="1120"/>
                    <a:pt x="138" y="1097"/>
                    <a:pt x="138" y="1063"/>
                  </a:cubicBezTo>
                  <a:cubicBezTo>
                    <a:pt x="138" y="695"/>
                    <a:pt x="322" y="338"/>
                    <a:pt x="598" y="120"/>
                  </a:cubicBezTo>
                  <a:cubicBezTo>
                    <a:pt x="633" y="97"/>
                    <a:pt x="633" y="51"/>
                    <a:pt x="610" y="28"/>
                  </a:cubicBezTo>
                  <a:cubicBezTo>
                    <a:pt x="597" y="9"/>
                    <a:pt x="581" y="0"/>
                    <a:pt x="563" y="0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4034;p70">
              <a:extLst>
                <a:ext uri="{FF2B5EF4-FFF2-40B4-BE49-F238E27FC236}">
                  <a16:creationId xmlns:a16="http://schemas.microsoft.com/office/drawing/2014/main" id="{176BD278-88C5-32C0-8320-68D58073B77B}"/>
                </a:ext>
              </a:extLst>
            </p:cNvPr>
            <p:cNvSpPr/>
            <p:nvPr/>
          </p:nvSpPr>
          <p:spPr>
            <a:xfrm>
              <a:off x="13598725" y="5254125"/>
              <a:ext cx="40850" cy="13350"/>
            </a:xfrm>
            <a:custGeom>
              <a:avLst/>
              <a:gdLst/>
              <a:ahLst/>
              <a:cxnLst/>
              <a:rect l="l" t="t" r="r" b="b"/>
              <a:pathLst>
                <a:path w="1634" h="534" extrusionOk="0">
                  <a:moveTo>
                    <a:pt x="1255" y="1"/>
                  </a:moveTo>
                  <a:cubicBezTo>
                    <a:pt x="816" y="1"/>
                    <a:pt x="377" y="148"/>
                    <a:pt x="35" y="407"/>
                  </a:cubicBezTo>
                  <a:cubicBezTo>
                    <a:pt x="0" y="430"/>
                    <a:pt x="0" y="476"/>
                    <a:pt x="23" y="499"/>
                  </a:cubicBezTo>
                  <a:cubicBezTo>
                    <a:pt x="35" y="522"/>
                    <a:pt x="58" y="534"/>
                    <a:pt x="69" y="534"/>
                  </a:cubicBezTo>
                  <a:lnTo>
                    <a:pt x="115" y="511"/>
                  </a:lnTo>
                  <a:cubicBezTo>
                    <a:pt x="435" y="273"/>
                    <a:pt x="841" y="137"/>
                    <a:pt x="1242" y="137"/>
                  </a:cubicBezTo>
                  <a:cubicBezTo>
                    <a:pt x="1347" y="137"/>
                    <a:pt x="1451" y="147"/>
                    <a:pt x="1553" y="166"/>
                  </a:cubicBezTo>
                  <a:cubicBezTo>
                    <a:pt x="1557" y="167"/>
                    <a:pt x="1562" y="168"/>
                    <a:pt x="1567" y="168"/>
                  </a:cubicBezTo>
                  <a:cubicBezTo>
                    <a:pt x="1596" y="168"/>
                    <a:pt x="1623" y="138"/>
                    <a:pt x="1633" y="108"/>
                  </a:cubicBezTo>
                  <a:cubicBezTo>
                    <a:pt x="1633" y="74"/>
                    <a:pt x="1610" y="39"/>
                    <a:pt x="1576" y="28"/>
                  </a:cubicBezTo>
                  <a:cubicBezTo>
                    <a:pt x="1470" y="10"/>
                    <a:pt x="1363" y="1"/>
                    <a:pt x="1255" y="1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4035;p70">
              <a:extLst>
                <a:ext uri="{FF2B5EF4-FFF2-40B4-BE49-F238E27FC236}">
                  <a16:creationId xmlns:a16="http://schemas.microsoft.com/office/drawing/2014/main" id="{F23CD7FF-1AEA-58AE-37AF-48F29DC6764F}"/>
                </a:ext>
              </a:extLst>
            </p:cNvPr>
            <p:cNvSpPr/>
            <p:nvPr/>
          </p:nvSpPr>
          <p:spPr>
            <a:xfrm>
              <a:off x="13664550" y="5272525"/>
              <a:ext cx="21875" cy="28575"/>
            </a:xfrm>
            <a:custGeom>
              <a:avLst/>
              <a:gdLst/>
              <a:ahLst/>
              <a:cxnLst/>
              <a:rect l="l" t="t" r="r" b="b"/>
              <a:pathLst>
                <a:path w="875" h="1143" extrusionOk="0">
                  <a:moveTo>
                    <a:pt x="77" y="0"/>
                  </a:moveTo>
                  <a:cubicBezTo>
                    <a:pt x="49" y="0"/>
                    <a:pt x="21" y="13"/>
                    <a:pt x="12" y="39"/>
                  </a:cubicBezTo>
                  <a:cubicBezTo>
                    <a:pt x="1" y="85"/>
                    <a:pt x="24" y="120"/>
                    <a:pt x="58" y="131"/>
                  </a:cubicBezTo>
                  <a:cubicBezTo>
                    <a:pt x="449" y="257"/>
                    <a:pt x="737" y="660"/>
                    <a:pt x="714" y="1062"/>
                  </a:cubicBezTo>
                  <a:cubicBezTo>
                    <a:pt x="714" y="1108"/>
                    <a:pt x="748" y="1131"/>
                    <a:pt x="783" y="1143"/>
                  </a:cubicBezTo>
                  <a:cubicBezTo>
                    <a:pt x="817" y="1143"/>
                    <a:pt x="852" y="1108"/>
                    <a:pt x="852" y="1074"/>
                  </a:cubicBezTo>
                  <a:cubicBezTo>
                    <a:pt x="875" y="602"/>
                    <a:pt x="553" y="143"/>
                    <a:pt x="104" y="5"/>
                  </a:cubicBezTo>
                  <a:cubicBezTo>
                    <a:pt x="96" y="2"/>
                    <a:pt x="86" y="0"/>
                    <a:pt x="77" y="0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4036;p70">
              <a:extLst>
                <a:ext uri="{FF2B5EF4-FFF2-40B4-BE49-F238E27FC236}">
                  <a16:creationId xmlns:a16="http://schemas.microsoft.com/office/drawing/2014/main" id="{01FB37CA-D631-D4EC-0E47-A8A07F7F7197}"/>
                </a:ext>
              </a:extLst>
            </p:cNvPr>
            <p:cNvSpPr/>
            <p:nvPr/>
          </p:nvSpPr>
          <p:spPr>
            <a:xfrm>
              <a:off x="13654775" y="5261175"/>
              <a:ext cx="17575" cy="6025"/>
            </a:xfrm>
            <a:custGeom>
              <a:avLst/>
              <a:gdLst/>
              <a:ahLst/>
              <a:cxnLst/>
              <a:rect l="l" t="t" r="r" b="b"/>
              <a:pathLst>
                <a:path w="703" h="241" extrusionOk="0">
                  <a:moveTo>
                    <a:pt x="302" y="0"/>
                  </a:moveTo>
                  <a:cubicBezTo>
                    <a:pt x="214" y="0"/>
                    <a:pt x="127" y="18"/>
                    <a:pt x="47" y="56"/>
                  </a:cubicBezTo>
                  <a:cubicBezTo>
                    <a:pt x="12" y="68"/>
                    <a:pt x="1" y="102"/>
                    <a:pt x="12" y="137"/>
                  </a:cubicBezTo>
                  <a:cubicBezTo>
                    <a:pt x="29" y="161"/>
                    <a:pt x="51" y="180"/>
                    <a:pt x="76" y="180"/>
                  </a:cubicBezTo>
                  <a:cubicBezTo>
                    <a:pt x="85" y="180"/>
                    <a:pt x="95" y="177"/>
                    <a:pt x="104" y="171"/>
                  </a:cubicBezTo>
                  <a:cubicBezTo>
                    <a:pt x="162" y="145"/>
                    <a:pt x="226" y="132"/>
                    <a:pt x="291" y="132"/>
                  </a:cubicBezTo>
                  <a:cubicBezTo>
                    <a:pt x="395" y="132"/>
                    <a:pt x="502" y="165"/>
                    <a:pt x="587" y="229"/>
                  </a:cubicBezTo>
                  <a:lnTo>
                    <a:pt x="622" y="240"/>
                  </a:lnTo>
                  <a:cubicBezTo>
                    <a:pt x="645" y="240"/>
                    <a:pt x="668" y="229"/>
                    <a:pt x="679" y="217"/>
                  </a:cubicBezTo>
                  <a:cubicBezTo>
                    <a:pt x="702" y="183"/>
                    <a:pt x="691" y="137"/>
                    <a:pt x="668" y="114"/>
                  </a:cubicBezTo>
                  <a:cubicBezTo>
                    <a:pt x="559" y="39"/>
                    <a:pt x="430" y="0"/>
                    <a:pt x="302" y="0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4037;p70">
              <a:extLst>
                <a:ext uri="{FF2B5EF4-FFF2-40B4-BE49-F238E27FC236}">
                  <a16:creationId xmlns:a16="http://schemas.microsoft.com/office/drawing/2014/main" id="{CE096ABC-E08A-14B5-A37D-4F2D0EF1E8F8}"/>
                </a:ext>
              </a:extLst>
            </p:cNvPr>
            <p:cNvSpPr/>
            <p:nvPr/>
          </p:nvSpPr>
          <p:spPr>
            <a:xfrm>
              <a:off x="13418775" y="5246125"/>
              <a:ext cx="183425" cy="72800"/>
            </a:xfrm>
            <a:custGeom>
              <a:avLst/>
              <a:gdLst/>
              <a:ahLst/>
              <a:cxnLst/>
              <a:rect l="l" t="t" r="r" b="b"/>
              <a:pathLst>
                <a:path w="7337" h="2912" extrusionOk="0">
                  <a:moveTo>
                    <a:pt x="7281" y="0"/>
                  </a:moveTo>
                  <a:cubicBezTo>
                    <a:pt x="7277" y="0"/>
                    <a:pt x="7272" y="1"/>
                    <a:pt x="7267" y="3"/>
                  </a:cubicBezTo>
                  <a:cubicBezTo>
                    <a:pt x="6336" y="26"/>
                    <a:pt x="5531" y="566"/>
                    <a:pt x="4933" y="1038"/>
                  </a:cubicBezTo>
                  <a:cubicBezTo>
                    <a:pt x="4807" y="1141"/>
                    <a:pt x="4669" y="1245"/>
                    <a:pt x="4531" y="1359"/>
                  </a:cubicBezTo>
                  <a:cubicBezTo>
                    <a:pt x="4013" y="1773"/>
                    <a:pt x="3473" y="2199"/>
                    <a:pt x="2875" y="2521"/>
                  </a:cubicBezTo>
                  <a:cubicBezTo>
                    <a:pt x="2505" y="2714"/>
                    <a:pt x="2183" y="2781"/>
                    <a:pt x="1874" y="2781"/>
                  </a:cubicBezTo>
                  <a:cubicBezTo>
                    <a:pt x="1559" y="2781"/>
                    <a:pt x="1257" y="2711"/>
                    <a:pt x="931" y="2636"/>
                  </a:cubicBezTo>
                  <a:cubicBezTo>
                    <a:pt x="667" y="2578"/>
                    <a:pt x="391" y="2509"/>
                    <a:pt x="81" y="2475"/>
                  </a:cubicBezTo>
                  <a:cubicBezTo>
                    <a:pt x="46" y="2475"/>
                    <a:pt x="12" y="2498"/>
                    <a:pt x="12" y="2532"/>
                  </a:cubicBezTo>
                  <a:cubicBezTo>
                    <a:pt x="0" y="2567"/>
                    <a:pt x="35" y="2601"/>
                    <a:pt x="69" y="2601"/>
                  </a:cubicBezTo>
                  <a:cubicBezTo>
                    <a:pt x="368" y="2647"/>
                    <a:pt x="632" y="2705"/>
                    <a:pt x="897" y="2762"/>
                  </a:cubicBezTo>
                  <a:cubicBezTo>
                    <a:pt x="1230" y="2843"/>
                    <a:pt x="1552" y="2912"/>
                    <a:pt x="1874" y="2912"/>
                  </a:cubicBezTo>
                  <a:cubicBezTo>
                    <a:pt x="2208" y="2912"/>
                    <a:pt x="2541" y="2843"/>
                    <a:pt x="2944" y="2636"/>
                  </a:cubicBezTo>
                  <a:cubicBezTo>
                    <a:pt x="3553" y="2314"/>
                    <a:pt x="4094" y="1877"/>
                    <a:pt x="4623" y="1463"/>
                  </a:cubicBezTo>
                  <a:cubicBezTo>
                    <a:pt x="4749" y="1348"/>
                    <a:pt x="4887" y="1245"/>
                    <a:pt x="5014" y="1141"/>
                  </a:cubicBezTo>
                  <a:cubicBezTo>
                    <a:pt x="5600" y="693"/>
                    <a:pt x="6382" y="164"/>
                    <a:pt x="7267" y="129"/>
                  </a:cubicBezTo>
                  <a:cubicBezTo>
                    <a:pt x="7313" y="129"/>
                    <a:pt x="7336" y="106"/>
                    <a:pt x="7336" y="60"/>
                  </a:cubicBezTo>
                  <a:cubicBezTo>
                    <a:pt x="7336" y="30"/>
                    <a:pt x="7311" y="0"/>
                    <a:pt x="7281" y="0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4038;p70">
              <a:extLst>
                <a:ext uri="{FF2B5EF4-FFF2-40B4-BE49-F238E27FC236}">
                  <a16:creationId xmlns:a16="http://schemas.microsoft.com/office/drawing/2014/main" id="{87A0B7BD-F164-8E8C-EB0A-E06115452077}"/>
                </a:ext>
              </a:extLst>
            </p:cNvPr>
            <p:cNvSpPr/>
            <p:nvPr/>
          </p:nvSpPr>
          <p:spPr>
            <a:xfrm>
              <a:off x="13379675" y="5341550"/>
              <a:ext cx="175675" cy="43225"/>
            </a:xfrm>
            <a:custGeom>
              <a:avLst/>
              <a:gdLst/>
              <a:ahLst/>
              <a:cxnLst/>
              <a:rect l="l" t="t" r="r" b="b"/>
              <a:pathLst>
                <a:path w="7027" h="1729" extrusionOk="0">
                  <a:moveTo>
                    <a:pt x="87" y="0"/>
                  </a:moveTo>
                  <a:cubicBezTo>
                    <a:pt x="81" y="0"/>
                    <a:pt x="75" y="1"/>
                    <a:pt x="69" y="3"/>
                  </a:cubicBezTo>
                  <a:cubicBezTo>
                    <a:pt x="23" y="3"/>
                    <a:pt x="0" y="38"/>
                    <a:pt x="12" y="72"/>
                  </a:cubicBezTo>
                  <a:cubicBezTo>
                    <a:pt x="161" y="1245"/>
                    <a:pt x="1966" y="1728"/>
                    <a:pt x="3323" y="1728"/>
                  </a:cubicBezTo>
                  <a:cubicBezTo>
                    <a:pt x="3415" y="1728"/>
                    <a:pt x="3496" y="1728"/>
                    <a:pt x="3565" y="1717"/>
                  </a:cubicBezTo>
                  <a:cubicBezTo>
                    <a:pt x="4864" y="1659"/>
                    <a:pt x="6106" y="1096"/>
                    <a:pt x="7003" y="153"/>
                  </a:cubicBezTo>
                  <a:cubicBezTo>
                    <a:pt x="7026" y="130"/>
                    <a:pt x="7026" y="84"/>
                    <a:pt x="6992" y="61"/>
                  </a:cubicBezTo>
                  <a:cubicBezTo>
                    <a:pt x="6980" y="49"/>
                    <a:pt x="6963" y="44"/>
                    <a:pt x="6946" y="44"/>
                  </a:cubicBezTo>
                  <a:cubicBezTo>
                    <a:pt x="6928" y="44"/>
                    <a:pt x="6911" y="49"/>
                    <a:pt x="6900" y="61"/>
                  </a:cubicBezTo>
                  <a:cubicBezTo>
                    <a:pt x="6037" y="969"/>
                    <a:pt x="4818" y="1533"/>
                    <a:pt x="3565" y="1590"/>
                  </a:cubicBezTo>
                  <a:cubicBezTo>
                    <a:pt x="3492" y="1593"/>
                    <a:pt x="3418" y="1595"/>
                    <a:pt x="3341" y="1595"/>
                  </a:cubicBezTo>
                  <a:cubicBezTo>
                    <a:pt x="2059" y="1595"/>
                    <a:pt x="279" y="1135"/>
                    <a:pt x="138" y="61"/>
                  </a:cubicBezTo>
                  <a:cubicBezTo>
                    <a:pt x="138" y="23"/>
                    <a:pt x="114" y="0"/>
                    <a:pt x="87" y="0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4039;p70">
              <a:extLst>
                <a:ext uri="{FF2B5EF4-FFF2-40B4-BE49-F238E27FC236}">
                  <a16:creationId xmlns:a16="http://schemas.microsoft.com/office/drawing/2014/main" id="{8294D64E-439B-2AC5-9098-5BB76A48B5C6}"/>
                </a:ext>
              </a:extLst>
            </p:cNvPr>
            <p:cNvSpPr/>
            <p:nvPr/>
          </p:nvSpPr>
          <p:spPr>
            <a:xfrm>
              <a:off x="13490050" y="5362025"/>
              <a:ext cx="65000" cy="35100"/>
            </a:xfrm>
            <a:custGeom>
              <a:avLst/>
              <a:gdLst/>
              <a:ahLst/>
              <a:cxnLst/>
              <a:rect l="l" t="t" r="r" b="b"/>
              <a:pathLst>
                <a:path w="2600" h="1404" extrusionOk="0">
                  <a:moveTo>
                    <a:pt x="2522" y="0"/>
                  </a:moveTo>
                  <a:cubicBezTo>
                    <a:pt x="2501" y="0"/>
                    <a:pt x="2476" y="13"/>
                    <a:pt x="2462" y="35"/>
                  </a:cubicBezTo>
                  <a:cubicBezTo>
                    <a:pt x="1928" y="796"/>
                    <a:pt x="1023" y="1266"/>
                    <a:pt x="103" y="1266"/>
                  </a:cubicBezTo>
                  <a:cubicBezTo>
                    <a:pt x="92" y="1266"/>
                    <a:pt x="81" y="1266"/>
                    <a:pt x="70" y="1266"/>
                  </a:cubicBezTo>
                  <a:cubicBezTo>
                    <a:pt x="66" y="1264"/>
                    <a:pt x="62" y="1264"/>
                    <a:pt x="59" y="1264"/>
                  </a:cubicBezTo>
                  <a:cubicBezTo>
                    <a:pt x="28" y="1264"/>
                    <a:pt x="1" y="1304"/>
                    <a:pt x="1" y="1335"/>
                  </a:cubicBezTo>
                  <a:cubicBezTo>
                    <a:pt x="1" y="1369"/>
                    <a:pt x="24" y="1404"/>
                    <a:pt x="70" y="1404"/>
                  </a:cubicBezTo>
                  <a:lnTo>
                    <a:pt x="93" y="1404"/>
                  </a:lnTo>
                  <a:cubicBezTo>
                    <a:pt x="1059" y="1404"/>
                    <a:pt x="2013" y="909"/>
                    <a:pt x="2577" y="104"/>
                  </a:cubicBezTo>
                  <a:cubicBezTo>
                    <a:pt x="2600" y="81"/>
                    <a:pt x="2588" y="35"/>
                    <a:pt x="2554" y="12"/>
                  </a:cubicBezTo>
                  <a:cubicBezTo>
                    <a:pt x="2545" y="4"/>
                    <a:pt x="2534" y="0"/>
                    <a:pt x="2522" y="0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4040;p70">
              <a:extLst>
                <a:ext uri="{FF2B5EF4-FFF2-40B4-BE49-F238E27FC236}">
                  <a16:creationId xmlns:a16="http://schemas.microsoft.com/office/drawing/2014/main" id="{E3D4630A-E80D-FE3E-04A0-76D5FBA2DB68}"/>
                </a:ext>
              </a:extLst>
            </p:cNvPr>
            <p:cNvSpPr/>
            <p:nvPr/>
          </p:nvSpPr>
          <p:spPr>
            <a:xfrm>
              <a:off x="13403250" y="5383825"/>
              <a:ext cx="172500" cy="60150"/>
            </a:xfrm>
            <a:custGeom>
              <a:avLst/>
              <a:gdLst/>
              <a:ahLst/>
              <a:cxnLst/>
              <a:rect l="l" t="t" r="r" b="b"/>
              <a:pathLst>
                <a:path w="6900" h="2406" extrusionOk="0">
                  <a:moveTo>
                    <a:pt x="78" y="0"/>
                  </a:moveTo>
                  <a:cubicBezTo>
                    <a:pt x="49" y="0"/>
                    <a:pt x="23" y="30"/>
                    <a:pt x="23" y="60"/>
                  </a:cubicBezTo>
                  <a:cubicBezTo>
                    <a:pt x="0" y="394"/>
                    <a:pt x="173" y="900"/>
                    <a:pt x="713" y="1337"/>
                  </a:cubicBezTo>
                  <a:cubicBezTo>
                    <a:pt x="1311" y="1808"/>
                    <a:pt x="2610" y="2406"/>
                    <a:pt x="4393" y="2406"/>
                  </a:cubicBezTo>
                  <a:cubicBezTo>
                    <a:pt x="5129" y="2406"/>
                    <a:pt x="5957" y="2302"/>
                    <a:pt x="6842" y="2049"/>
                  </a:cubicBezTo>
                  <a:cubicBezTo>
                    <a:pt x="6888" y="2038"/>
                    <a:pt x="6899" y="2003"/>
                    <a:pt x="6888" y="1969"/>
                  </a:cubicBezTo>
                  <a:cubicBezTo>
                    <a:pt x="6888" y="1941"/>
                    <a:pt x="6857" y="1920"/>
                    <a:pt x="6827" y="1920"/>
                  </a:cubicBezTo>
                  <a:cubicBezTo>
                    <a:pt x="6820" y="1920"/>
                    <a:pt x="6814" y="1921"/>
                    <a:pt x="6807" y="1923"/>
                  </a:cubicBezTo>
                  <a:cubicBezTo>
                    <a:pt x="5929" y="2173"/>
                    <a:pt x="5118" y="2273"/>
                    <a:pt x="4391" y="2273"/>
                  </a:cubicBezTo>
                  <a:cubicBezTo>
                    <a:pt x="2646" y="2273"/>
                    <a:pt x="1381" y="1696"/>
                    <a:pt x="805" y="1233"/>
                  </a:cubicBezTo>
                  <a:cubicBezTo>
                    <a:pt x="299" y="819"/>
                    <a:pt x="138" y="348"/>
                    <a:pt x="161" y="72"/>
                  </a:cubicBezTo>
                  <a:cubicBezTo>
                    <a:pt x="161" y="37"/>
                    <a:pt x="127" y="3"/>
                    <a:pt x="92" y="3"/>
                  </a:cubicBezTo>
                  <a:cubicBezTo>
                    <a:pt x="87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4041;p70">
              <a:extLst>
                <a:ext uri="{FF2B5EF4-FFF2-40B4-BE49-F238E27FC236}">
                  <a16:creationId xmlns:a16="http://schemas.microsoft.com/office/drawing/2014/main" id="{19EA2CDE-A8FA-7D1B-06D7-5FF8A6EDB6CD}"/>
                </a:ext>
              </a:extLst>
            </p:cNvPr>
            <p:cNvSpPr/>
            <p:nvPr/>
          </p:nvSpPr>
          <p:spPr>
            <a:xfrm>
              <a:off x="13485750" y="5267925"/>
              <a:ext cx="133125" cy="97000"/>
            </a:xfrm>
            <a:custGeom>
              <a:avLst/>
              <a:gdLst/>
              <a:ahLst/>
              <a:cxnLst/>
              <a:rect l="l" t="t" r="r" b="b"/>
              <a:pathLst>
                <a:path w="5325" h="3880" extrusionOk="0">
                  <a:moveTo>
                    <a:pt x="5248" y="0"/>
                  </a:moveTo>
                  <a:cubicBezTo>
                    <a:pt x="5239" y="0"/>
                    <a:pt x="5229" y="2"/>
                    <a:pt x="5221" y="5"/>
                  </a:cubicBezTo>
                  <a:cubicBezTo>
                    <a:pt x="4301" y="350"/>
                    <a:pt x="3622" y="1108"/>
                    <a:pt x="2967" y="1833"/>
                  </a:cubicBezTo>
                  <a:cubicBezTo>
                    <a:pt x="2887" y="1925"/>
                    <a:pt x="2806" y="2005"/>
                    <a:pt x="2726" y="2097"/>
                  </a:cubicBezTo>
                  <a:cubicBezTo>
                    <a:pt x="2059" y="2822"/>
                    <a:pt x="1150" y="3673"/>
                    <a:pt x="58" y="3742"/>
                  </a:cubicBezTo>
                  <a:cubicBezTo>
                    <a:pt x="23" y="3742"/>
                    <a:pt x="0" y="3776"/>
                    <a:pt x="0" y="3811"/>
                  </a:cubicBezTo>
                  <a:cubicBezTo>
                    <a:pt x="0" y="3845"/>
                    <a:pt x="35" y="3880"/>
                    <a:pt x="69" y="3880"/>
                  </a:cubicBezTo>
                  <a:cubicBezTo>
                    <a:pt x="1208" y="3799"/>
                    <a:pt x="2139" y="2937"/>
                    <a:pt x="2829" y="2189"/>
                  </a:cubicBezTo>
                  <a:cubicBezTo>
                    <a:pt x="2910" y="2097"/>
                    <a:pt x="2990" y="2017"/>
                    <a:pt x="3071" y="1925"/>
                  </a:cubicBezTo>
                  <a:cubicBezTo>
                    <a:pt x="3714" y="1212"/>
                    <a:pt x="4381" y="464"/>
                    <a:pt x="5267" y="131"/>
                  </a:cubicBezTo>
                  <a:cubicBezTo>
                    <a:pt x="5301" y="120"/>
                    <a:pt x="5324" y="74"/>
                    <a:pt x="5313" y="39"/>
                  </a:cubicBezTo>
                  <a:cubicBezTo>
                    <a:pt x="5304" y="13"/>
                    <a:pt x="5276" y="0"/>
                    <a:pt x="5248" y="0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4042;p70">
              <a:extLst>
                <a:ext uri="{FF2B5EF4-FFF2-40B4-BE49-F238E27FC236}">
                  <a16:creationId xmlns:a16="http://schemas.microsoft.com/office/drawing/2014/main" id="{4668BBC9-D214-6E64-418B-169803B12D14}"/>
                </a:ext>
              </a:extLst>
            </p:cNvPr>
            <p:cNvSpPr/>
            <p:nvPr/>
          </p:nvSpPr>
          <p:spPr>
            <a:xfrm>
              <a:off x="13394900" y="5315600"/>
              <a:ext cx="118475" cy="21150"/>
            </a:xfrm>
            <a:custGeom>
              <a:avLst/>
              <a:gdLst/>
              <a:ahLst/>
              <a:cxnLst/>
              <a:rect l="l" t="t" r="r" b="b"/>
              <a:pathLst>
                <a:path w="4739" h="846" extrusionOk="0">
                  <a:moveTo>
                    <a:pt x="4669" y="1"/>
                  </a:moveTo>
                  <a:cubicBezTo>
                    <a:pt x="4652" y="1"/>
                    <a:pt x="4635" y="6"/>
                    <a:pt x="4623" y="18"/>
                  </a:cubicBezTo>
                  <a:cubicBezTo>
                    <a:pt x="4105" y="469"/>
                    <a:pt x="3479" y="707"/>
                    <a:pt x="2831" y="707"/>
                  </a:cubicBezTo>
                  <a:cubicBezTo>
                    <a:pt x="2586" y="707"/>
                    <a:pt x="2339" y="674"/>
                    <a:pt x="2093" y="604"/>
                  </a:cubicBezTo>
                  <a:cubicBezTo>
                    <a:pt x="1944" y="558"/>
                    <a:pt x="1783" y="512"/>
                    <a:pt x="1633" y="455"/>
                  </a:cubicBezTo>
                  <a:cubicBezTo>
                    <a:pt x="1461" y="386"/>
                    <a:pt x="1288" y="328"/>
                    <a:pt x="1116" y="282"/>
                  </a:cubicBezTo>
                  <a:cubicBezTo>
                    <a:pt x="923" y="230"/>
                    <a:pt x="743" y="204"/>
                    <a:pt x="579" y="204"/>
                  </a:cubicBezTo>
                  <a:cubicBezTo>
                    <a:pt x="381" y="204"/>
                    <a:pt x="203" y="242"/>
                    <a:pt x="47" y="317"/>
                  </a:cubicBezTo>
                  <a:cubicBezTo>
                    <a:pt x="12" y="328"/>
                    <a:pt x="1" y="374"/>
                    <a:pt x="12" y="409"/>
                  </a:cubicBezTo>
                  <a:cubicBezTo>
                    <a:pt x="28" y="425"/>
                    <a:pt x="50" y="441"/>
                    <a:pt x="74" y="441"/>
                  </a:cubicBezTo>
                  <a:cubicBezTo>
                    <a:pt x="84" y="441"/>
                    <a:pt x="94" y="439"/>
                    <a:pt x="104" y="432"/>
                  </a:cubicBezTo>
                  <a:cubicBezTo>
                    <a:pt x="247" y="370"/>
                    <a:pt x="406" y="338"/>
                    <a:pt x="584" y="338"/>
                  </a:cubicBezTo>
                  <a:cubicBezTo>
                    <a:pt x="736" y="338"/>
                    <a:pt x="901" y="361"/>
                    <a:pt x="1082" y="409"/>
                  </a:cubicBezTo>
                  <a:cubicBezTo>
                    <a:pt x="1254" y="455"/>
                    <a:pt x="1426" y="512"/>
                    <a:pt x="1587" y="581"/>
                  </a:cubicBezTo>
                  <a:cubicBezTo>
                    <a:pt x="1737" y="639"/>
                    <a:pt x="1898" y="696"/>
                    <a:pt x="2059" y="742"/>
                  </a:cubicBezTo>
                  <a:cubicBezTo>
                    <a:pt x="2312" y="811"/>
                    <a:pt x="2576" y="846"/>
                    <a:pt x="2829" y="846"/>
                  </a:cubicBezTo>
                  <a:cubicBezTo>
                    <a:pt x="3508" y="846"/>
                    <a:pt x="4163" y="593"/>
                    <a:pt x="4704" y="110"/>
                  </a:cubicBezTo>
                  <a:cubicBezTo>
                    <a:pt x="4738" y="87"/>
                    <a:pt x="4738" y="52"/>
                    <a:pt x="4715" y="18"/>
                  </a:cubicBezTo>
                  <a:cubicBezTo>
                    <a:pt x="4704" y="6"/>
                    <a:pt x="4686" y="1"/>
                    <a:pt x="4669" y="1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4043;p70">
              <a:extLst>
                <a:ext uri="{FF2B5EF4-FFF2-40B4-BE49-F238E27FC236}">
                  <a16:creationId xmlns:a16="http://schemas.microsoft.com/office/drawing/2014/main" id="{053D2A39-8BDA-6F8E-CC7B-05A396D7BD5F}"/>
                </a:ext>
              </a:extLst>
            </p:cNvPr>
            <p:cNvSpPr/>
            <p:nvPr/>
          </p:nvSpPr>
          <p:spPr>
            <a:xfrm>
              <a:off x="13418200" y="5388125"/>
              <a:ext cx="69875" cy="38025"/>
            </a:xfrm>
            <a:custGeom>
              <a:avLst/>
              <a:gdLst/>
              <a:ahLst/>
              <a:cxnLst/>
              <a:rect l="l" t="t" r="r" b="b"/>
              <a:pathLst>
                <a:path w="2795" h="1521" extrusionOk="0">
                  <a:moveTo>
                    <a:pt x="71" y="1"/>
                  </a:moveTo>
                  <a:cubicBezTo>
                    <a:pt x="67" y="1"/>
                    <a:pt x="62" y="2"/>
                    <a:pt x="58" y="3"/>
                  </a:cubicBezTo>
                  <a:cubicBezTo>
                    <a:pt x="23" y="3"/>
                    <a:pt x="0" y="38"/>
                    <a:pt x="0" y="72"/>
                  </a:cubicBezTo>
                  <a:cubicBezTo>
                    <a:pt x="69" y="854"/>
                    <a:pt x="1483" y="1521"/>
                    <a:pt x="2564" y="1521"/>
                  </a:cubicBezTo>
                  <a:lnTo>
                    <a:pt x="2725" y="1521"/>
                  </a:lnTo>
                  <a:cubicBezTo>
                    <a:pt x="2760" y="1521"/>
                    <a:pt x="2794" y="1486"/>
                    <a:pt x="2794" y="1452"/>
                  </a:cubicBezTo>
                  <a:cubicBezTo>
                    <a:pt x="2783" y="1417"/>
                    <a:pt x="2760" y="1383"/>
                    <a:pt x="2725" y="1383"/>
                  </a:cubicBezTo>
                  <a:cubicBezTo>
                    <a:pt x="2675" y="1386"/>
                    <a:pt x="2623" y="1388"/>
                    <a:pt x="2571" y="1388"/>
                  </a:cubicBezTo>
                  <a:cubicBezTo>
                    <a:pt x="1548" y="1388"/>
                    <a:pt x="193" y="761"/>
                    <a:pt x="138" y="61"/>
                  </a:cubicBezTo>
                  <a:cubicBezTo>
                    <a:pt x="128" y="31"/>
                    <a:pt x="101" y="1"/>
                    <a:pt x="71" y="1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4044;p70">
              <a:extLst>
                <a:ext uri="{FF2B5EF4-FFF2-40B4-BE49-F238E27FC236}">
                  <a16:creationId xmlns:a16="http://schemas.microsoft.com/office/drawing/2014/main" id="{4502EE4B-0E2C-AE6E-8E2B-AC20F7624351}"/>
                </a:ext>
              </a:extLst>
            </p:cNvPr>
            <p:cNvSpPr/>
            <p:nvPr/>
          </p:nvSpPr>
          <p:spPr>
            <a:xfrm>
              <a:off x="13537200" y="5403975"/>
              <a:ext cx="46300" cy="23050"/>
            </a:xfrm>
            <a:custGeom>
              <a:avLst/>
              <a:gdLst/>
              <a:ahLst/>
              <a:cxnLst/>
              <a:rect l="l" t="t" r="r" b="b"/>
              <a:pathLst>
                <a:path w="1852" h="922" extrusionOk="0">
                  <a:moveTo>
                    <a:pt x="1775" y="1"/>
                  </a:moveTo>
                  <a:cubicBezTo>
                    <a:pt x="1751" y="1"/>
                    <a:pt x="1728" y="10"/>
                    <a:pt x="1714" y="25"/>
                  </a:cubicBezTo>
                  <a:cubicBezTo>
                    <a:pt x="1406" y="496"/>
                    <a:pt x="852" y="785"/>
                    <a:pt x="287" y="785"/>
                  </a:cubicBezTo>
                  <a:cubicBezTo>
                    <a:pt x="218" y="785"/>
                    <a:pt x="150" y="781"/>
                    <a:pt x="81" y="772"/>
                  </a:cubicBezTo>
                  <a:cubicBezTo>
                    <a:pt x="76" y="770"/>
                    <a:pt x="72" y="770"/>
                    <a:pt x="67" y="770"/>
                  </a:cubicBezTo>
                  <a:cubicBezTo>
                    <a:pt x="38" y="770"/>
                    <a:pt x="12" y="800"/>
                    <a:pt x="12" y="829"/>
                  </a:cubicBezTo>
                  <a:cubicBezTo>
                    <a:pt x="1" y="864"/>
                    <a:pt x="24" y="898"/>
                    <a:pt x="70" y="898"/>
                  </a:cubicBezTo>
                  <a:cubicBezTo>
                    <a:pt x="139" y="910"/>
                    <a:pt x="219" y="921"/>
                    <a:pt x="288" y="921"/>
                  </a:cubicBezTo>
                  <a:cubicBezTo>
                    <a:pt x="898" y="921"/>
                    <a:pt x="1495" y="611"/>
                    <a:pt x="1829" y="105"/>
                  </a:cubicBezTo>
                  <a:cubicBezTo>
                    <a:pt x="1852" y="71"/>
                    <a:pt x="1840" y="36"/>
                    <a:pt x="1817" y="13"/>
                  </a:cubicBezTo>
                  <a:cubicBezTo>
                    <a:pt x="1804" y="4"/>
                    <a:pt x="1789" y="1"/>
                    <a:pt x="1775" y="1"/>
                  </a:cubicBezTo>
                  <a:close/>
                </a:path>
              </a:pathLst>
            </a:custGeom>
            <a:solidFill>
              <a:srgbClr val="C4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4045;p70">
              <a:extLst>
                <a:ext uri="{FF2B5EF4-FFF2-40B4-BE49-F238E27FC236}">
                  <a16:creationId xmlns:a16="http://schemas.microsoft.com/office/drawing/2014/main" id="{0C2BF513-E88E-0334-C695-82E97223E920}"/>
                </a:ext>
              </a:extLst>
            </p:cNvPr>
            <p:cNvSpPr/>
            <p:nvPr/>
          </p:nvSpPr>
          <p:spPr>
            <a:xfrm>
              <a:off x="13538350" y="5683725"/>
              <a:ext cx="135725" cy="603425"/>
            </a:xfrm>
            <a:custGeom>
              <a:avLst/>
              <a:gdLst/>
              <a:ahLst/>
              <a:cxnLst/>
              <a:rect l="l" t="t" r="r" b="b"/>
              <a:pathLst>
                <a:path w="5429" h="24137" extrusionOk="0">
                  <a:moveTo>
                    <a:pt x="5106" y="0"/>
                  </a:moveTo>
                  <a:cubicBezTo>
                    <a:pt x="5072" y="12"/>
                    <a:pt x="5049" y="35"/>
                    <a:pt x="5049" y="81"/>
                  </a:cubicBezTo>
                  <a:lnTo>
                    <a:pt x="5290" y="4117"/>
                  </a:lnTo>
                  <a:lnTo>
                    <a:pt x="4416" y="4485"/>
                  </a:lnTo>
                  <a:cubicBezTo>
                    <a:pt x="4382" y="4496"/>
                    <a:pt x="4370" y="4519"/>
                    <a:pt x="4370" y="4542"/>
                  </a:cubicBezTo>
                  <a:cubicBezTo>
                    <a:pt x="4370" y="4611"/>
                    <a:pt x="4278" y="11292"/>
                    <a:pt x="3956" y="12879"/>
                  </a:cubicBezTo>
                  <a:cubicBezTo>
                    <a:pt x="3634" y="14431"/>
                    <a:pt x="2841" y="23113"/>
                    <a:pt x="2783" y="23791"/>
                  </a:cubicBezTo>
                  <a:cubicBezTo>
                    <a:pt x="2391" y="23941"/>
                    <a:pt x="1997" y="23994"/>
                    <a:pt x="1637" y="23994"/>
                  </a:cubicBezTo>
                  <a:cubicBezTo>
                    <a:pt x="781" y="23994"/>
                    <a:pt x="112" y="23696"/>
                    <a:pt x="104" y="23688"/>
                  </a:cubicBezTo>
                  <a:cubicBezTo>
                    <a:pt x="95" y="23685"/>
                    <a:pt x="87" y="23684"/>
                    <a:pt x="78" y="23684"/>
                  </a:cubicBezTo>
                  <a:cubicBezTo>
                    <a:pt x="53" y="23684"/>
                    <a:pt x="29" y="23697"/>
                    <a:pt x="12" y="23722"/>
                  </a:cubicBezTo>
                  <a:cubicBezTo>
                    <a:pt x="1" y="23757"/>
                    <a:pt x="12" y="23791"/>
                    <a:pt x="47" y="23814"/>
                  </a:cubicBezTo>
                  <a:cubicBezTo>
                    <a:pt x="93" y="23826"/>
                    <a:pt x="760" y="24136"/>
                    <a:pt x="1633" y="24136"/>
                  </a:cubicBezTo>
                  <a:cubicBezTo>
                    <a:pt x="2013" y="24136"/>
                    <a:pt x="2438" y="24079"/>
                    <a:pt x="2875" y="23906"/>
                  </a:cubicBezTo>
                  <a:cubicBezTo>
                    <a:pt x="2898" y="23895"/>
                    <a:pt x="2910" y="23872"/>
                    <a:pt x="2910" y="23849"/>
                  </a:cubicBezTo>
                  <a:cubicBezTo>
                    <a:pt x="2921" y="23757"/>
                    <a:pt x="3761" y="14500"/>
                    <a:pt x="4083" y="12913"/>
                  </a:cubicBezTo>
                  <a:cubicBezTo>
                    <a:pt x="4405" y="11373"/>
                    <a:pt x="4497" y="5175"/>
                    <a:pt x="4508" y="4588"/>
                  </a:cubicBezTo>
                  <a:lnTo>
                    <a:pt x="5382" y="4232"/>
                  </a:lnTo>
                  <a:cubicBezTo>
                    <a:pt x="5417" y="4220"/>
                    <a:pt x="5428" y="4186"/>
                    <a:pt x="5428" y="4163"/>
                  </a:cubicBezTo>
                  <a:lnTo>
                    <a:pt x="5187" y="69"/>
                  </a:lnTo>
                  <a:cubicBezTo>
                    <a:pt x="5175" y="35"/>
                    <a:pt x="5141" y="0"/>
                    <a:pt x="5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4046;p70">
              <a:extLst>
                <a:ext uri="{FF2B5EF4-FFF2-40B4-BE49-F238E27FC236}">
                  <a16:creationId xmlns:a16="http://schemas.microsoft.com/office/drawing/2014/main" id="{CAEA693A-C99A-A8B7-EB2A-D6F41A454AB5}"/>
                </a:ext>
              </a:extLst>
            </p:cNvPr>
            <p:cNvSpPr/>
            <p:nvPr/>
          </p:nvSpPr>
          <p:spPr>
            <a:xfrm>
              <a:off x="13648450" y="5798600"/>
              <a:ext cx="25900" cy="10200"/>
            </a:xfrm>
            <a:custGeom>
              <a:avLst/>
              <a:gdLst/>
              <a:ahLst/>
              <a:cxnLst/>
              <a:rect l="l" t="t" r="r" b="b"/>
              <a:pathLst>
                <a:path w="1036" h="408" extrusionOk="0">
                  <a:moveTo>
                    <a:pt x="950" y="0"/>
                  </a:moveTo>
                  <a:cubicBezTo>
                    <a:pt x="940" y="0"/>
                    <a:pt x="930" y="2"/>
                    <a:pt x="921" y="5"/>
                  </a:cubicBezTo>
                  <a:cubicBezTo>
                    <a:pt x="921" y="5"/>
                    <a:pt x="530" y="223"/>
                    <a:pt x="58" y="269"/>
                  </a:cubicBezTo>
                  <a:cubicBezTo>
                    <a:pt x="24" y="269"/>
                    <a:pt x="1" y="304"/>
                    <a:pt x="1" y="338"/>
                  </a:cubicBezTo>
                  <a:cubicBezTo>
                    <a:pt x="1" y="373"/>
                    <a:pt x="35" y="407"/>
                    <a:pt x="70" y="407"/>
                  </a:cubicBezTo>
                  <a:lnTo>
                    <a:pt x="81" y="407"/>
                  </a:lnTo>
                  <a:cubicBezTo>
                    <a:pt x="576" y="350"/>
                    <a:pt x="978" y="131"/>
                    <a:pt x="990" y="120"/>
                  </a:cubicBezTo>
                  <a:cubicBezTo>
                    <a:pt x="1024" y="108"/>
                    <a:pt x="1036" y="62"/>
                    <a:pt x="1013" y="28"/>
                  </a:cubicBezTo>
                  <a:cubicBezTo>
                    <a:pt x="1004" y="11"/>
                    <a:pt x="977" y="0"/>
                    <a:pt x="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4047;p70">
              <a:extLst>
                <a:ext uri="{FF2B5EF4-FFF2-40B4-BE49-F238E27FC236}">
                  <a16:creationId xmlns:a16="http://schemas.microsoft.com/office/drawing/2014/main" id="{18E26792-0781-9D94-F934-C5AC89E12FD3}"/>
                </a:ext>
              </a:extLst>
            </p:cNvPr>
            <p:cNvSpPr/>
            <p:nvPr/>
          </p:nvSpPr>
          <p:spPr>
            <a:xfrm>
              <a:off x="13611950" y="5997625"/>
              <a:ext cx="15825" cy="49200"/>
            </a:xfrm>
            <a:custGeom>
              <a:avLst/>
              <a:gdLst/>
              <a:ahLst/>
              <a:cxnLst/>
              <a:rect l="l" t="t" r="r" b="b"/>
              <a:pathLst>
                <a:path w="633" h="1968" extrusionOk="0">
                  <a:moveTo>
                    <a:pt x="472" y="1"/>
                  </a:moveTo>
                  <a:cubicBezTo>
                    <a:pt x="437" y="12"/>
                    <a:pt x="414" y="47"/>
                    <a:pt x="414" y="81"/>
                  </a:cubicBezTo>
                  <a:cubicBezTo>
                    <a:pt x="495" y="702"/>
                    <a:pt x="357" y="1335"/>
                    <a:pt x="23" y="1864"/>
                  </a:cubicBezTo>
                  <a:cubicBezTo>
                    <a:pt x="0" y="1898"/>
                    <a:pt x="12" y="1933"/>
                    <a:pt x="46" y="1956"/>
                  </a:cubicBezTo>
                  <a:lnTo>
                    <a:pt x="81" y="1967"/>
                  </a:lnTo>
                  <a:cubicBezTo>
                    <a:pt x="104" y="1967"/>
                    <a:pt x="127" y="1956"/>
                    <a:pt x="138" y="1933"/>
                  </a:cubicBezTo>
                  <a:cubicBezTo>
                    <a:pt x="483" y="1381"/>
                    <a:pt x="633" y="714"/>
                    <a:pt x="552" y="58"/>
                  </a:cubicBezTo>
                  <a:cubicBezTo>
                    <a:pt x="552" y="24"/>
                    <a:pt x="506" y="1"/>
                    <a:pt x="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4048;p70">
              <a:extLst>
                <a:ext uri="{FF2B5EF4-FFF2-40B4-BE49-F238E27FC236}">
                  <a16:creationId xmlns:a16="http://schemas.microsoft.com/office/drawing/2014/main" id="{677388CA-318E-B09A-2FF1-010BBC837A3E}"/>
                </a:ext>
              </a:extLst>
            </p:cNvPr>
            <p:cNvSpPr/>
            <p:nvPr/>
          </p:nvSpPr>
          <p:spPr>
            <a:xfrm>
              <a:off x="13576875" y="6013075"/>
              <a:ext cx="11225" cy="19375"/>
            </a:xfrm>
            <a:custGeom>
              <a:avLst/>
              <a:gdLst/>
              <a:ahLst/>
              <a:cxnLst/>
              <a:rect l="l" t="t" r="r" b="b"/>
              <a:pathLst>
                <a:path w="449" h="775" extrusionOk="0">
                  <a:moveTo>
                    <a:pt x="87" y="1"/>
                  </a:moveTo>
                  <a:cubicBezTo>
                    <a:pt x="81" y="1"/>
                    <a:pt x="75" y="2"/>
                    <a:pt x="69" y="4"/>
                  </a:cubicBezTo>
                  <a:cubicBezTo>
                    <a:pt x="23" y="4"/>
                    <a:pt x="0" y="38"/>
                    <a:pt x="12" y="84"/>
                  </a:cubicBezTo>
                  <a:cubicBezTo>
                    <a:pt x="58" y="326"/>
                    <a:pt x="161" y="556"/>
                    <a:pt x="322" y="751"/>
                  </a:cubicBezTo>
                  <a:cubicBezTo>
                    <a:pt x="334" y="763"/>
                    <a:pt x="345" y="774"/>
                    <a:pt x="368" y="774"/>
                  </a:cubicBezTo>
                  <a:lnTo>
                    <a:pt x="414" y="763"/>
                  </a:lnTo>
                  <a:cubicBezTo>
                    <a:pt x="437" y="740"/>
                    <a:pt x="449" y="694"/>
                    <a:pt x="426" y="671"/>
                  </a:cubicBezTo>
                  <a:cubicBezTo>
                    <a:pt x="276" y="487"/>
                    <a:pt x="184" y="280"/>
                    <a:pt x="138" y="61"/>
                  </a:cubicBezTo>
                  <a:cubicBezTo>
                    <a:pt x="138" y="23"/>
                    <a:pt x="115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4049;p70">
              <a:extLst>
                <a:ext uri="{FF2B5EF4-FFF2-40B4-BE49-F238E27FC236}">
                  <a16:creationId xmlns:a16="http://schemas.microsoft.com/office/drawing/2014/main" id="{B6D1A67A-04D7-2D6B-DD29-3B1956C29F5C}"/>
                </a:ext>
              </a:extLst>
            </p:cNvPr>
            <p:cNvSpPr/>
            <p:nvPr/>
          </p:nvSpPr>
          <p:spPr>
            <a:xfrm>
              <a:off x="13646725" y="5859625"/>
              <a:ext cx="71600" cy="305350"/>
            </a:xfrm>
            <a:custGeom>
              <a:avLst/>
              <a:gdLst/>
              <a:ahLst/>
              <a:cxnLst/>
              <a:rect l="l" t="t" r="r" b="b"/>
              <a:pathLst>
                <a:path w="2864" h="12214" extrusionOk="0">
                  <a:moveTo>
                    <a:pt x="94" y="1"/>
                  </a:moveTo>
                  <a:cubicBezTo>
                    <a:pt x="83" y="1"/>
                    <a:pt x="70" y="5"/>
                    <a:pt x="58" y="13"/>
                  </a:cubicBezTo>
                  <a:cubicBezTo>
                    <a:pt x="24" y="36"/>
                    <a:pt x="24" y="82"/>
                    <a:pt x="35" y="105"/>
                  </a:cubicBezTo>
                  <a:lnTo>
                    <a:pt x="2393" y="3543"/>
                  </a:lnTo>
                  <a:cubicBezTo>
                    <a:pt x="2243" y="3831"/>
                    <a:pt x="1220" y="5693"/>
                    <a:pt x="783" y="7418"/>
                  </a:cubicBezTo>
                  <a:cubicBezTo>
                    <a:pt x="472" y="8626"/>
                    <a:pt x="12" y="11799"/>
                    <a:pt x="12" y="11834"/>
                  </a:cubicBezTo>
                  <a:cubicBezTo>
                    <a:pt x="1" y="11857"/>
                    <a:pt x="24" y="11891"/>
                    <a:pt x="47" y="11903"/>
                  </a:cubicBezTo>
                  <a:cubicBezTo>
                    <a:pt x="610" y="12133"/>
                    <a:pt x="1105" y="12213"/>
                    <a:pt x="1519" y="12213"/>
                  </a:cubicBezTo>
                  <a:cubicBezTo>
                    <a:pt x="2324" y="12213"/>
                    <a:pt x="2795" y="11914"/>
                    <a:pt x="2829" y="11903"/>
                  </a:cubicBezTo>
                  <a:cubicBezTo>
                    <a:pt x="2864" y="11880"/>
                    <a:pt x="2864" y="11834"/>
                    <a:pt x="2852" y="11811"/>
                  </a:cubicBezTo>
                  <a:cubicBezTo>
                    <a:pt x="2838" y="11789"/>
                    <a:pt x="2813" y="11776"/>
                    <a:pt x="2792" y="11776"/>
                  </a:cubicBezTo>
                  <a:cubicBezTo>
                    <a:pt x="2780" y="11776"/>
                    <a:pt x="2769" y="11780"/>
                    <a:pt x="2760" y="11788"/>
                  </a:cubicBezTo>
                  <a:cubicBezTo>
                    <a:pt x="2753" y="11788"/>
                    <a:pt x="2285" y="12072"/>
                    <a:pt x="1505" y="12072"/>
                  </a:cubicBezTo>
                  <a:cubicBezTo>
                    <a:pt x="1123" y="12072"/>
                    <a:pt x="665" y="12004"/>
                    <a:pt x="150" y="11799"/>
                  </a:cubicBezTo>
                  <a:cubicBezTo>
                    <a:pt x="208" y="11374"/>
                    <a:pt x="622" y="8568"/>
                    <a:pt x="909" y="7453"/>
                  </a:cubicBezTo>
                  <a:cubicBezTo>
                    <a:pt x="1381" y="5613"/>
                    <a:pt x="2519" y="3601"/>
                    <a:pt x="2530" y="3578"/>
                  </a:cubicBezTo>
                  <a:cubicBezTo>
                    <a:pt x="2542" y="3555"/>
                    <a:pt x="2542" y="3532"/>
                    <a:pt x="2530" y="3509"/>
                  </a:cubicBezTo>
                  <a:lnTo>
                    <a:pt x="150" y="36"/>
                  </a:lnTo>
                  <a:cubicBezTo>
                    <a:pt x="135" y="14"/>
                    <a:pt x="116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4050;p70">
              <a:extLst>
                <a:ext uri="{FF2B5EF4-FFF2-40B4-BE49-F238E27FC236}">
                  <a16:creationId xmlns:a16="http://schemas.microsoft.com/office/drawing/2014/main" id="{93F07915-8724-4542-7E69-BAAEF46418E8}"/>
                </a:ext>
              </a:extLst>
            </p:cNvPr>
            <p:cNvSpPr/>
            <p:nvPr/>
          </p:nvSpPr>
          <p:spPr>
            <a:xfrm>
              <a:off x="13647875" y="5827000"/>
              <a:ext cx="81950" cy="333075"/>
            </a:xfrm>
            <a:custGeom>
              <a:avLst/>
              <a:gdLst/>
              <a:ahLst/>
              <a:cxnLst/>
              <a:rect l="l" t="t" r="r" b="b"/>
              <a:pathLst>
                <a:path w="3278" h="13323" extrusionOk="0">
                  <a:moveTo>
                    <a:pt x="79" y="0"/>
                  </a:moveTo>
                  <a:cubicBezTo>
                    <a:pt x="67" y="0"/>
                    <a:pt x="55" y="3"/>
                    <a:pt x="47" y="7"/>
                  </a:cubicBezTo>
                  <a:cubicBezTo>
                    <a:pt x="12" y="30"/>
                    <a:pt x="1" y="76"/>
                    <a:pt x="24" y="99"/>
                  </a:cubicBezTo>
                  <a:lnTo>
                    <a:pt x="3128" y="4860"/>
                  </a:lnTo>
                  <a:cubicBezTo>
                    <a:pt x="2967" y="5159"/>
                    <a:pt x="1864" y="7228"/>
                    <a:pt x="1392" y="8735"/>
                  </a:cubicBezTo>
                  <a:cubicBezTo>
                    <a:pt x="886" y="10345"/>
                    <a:pt x="426" y="13219"/>
                    <a:pt x="426" y="13254"/>
                  </a:cubicBezTo>
                  <a:cubicBezTo>
                    <a:pt x="426" y="13288"/>
                    <a:pt x="449" y="13323"/>
                    <a:pt x="484" y="13323"/>
                  </a:cubicBezTo>
                  <a:lnTo>
                    <a:pt x="495" y="13323"/>
                  </a:lnTo>
                  <a:cubicBezTo>
                    <a:pt x="530" y="13323"/>
                    <a:pt x="553" y="13300"/>
                    <a:pt x="564" y="13265"/>
                  </a:cubicBezTo>
                  <a:cubicBezTo>
                    <a:pt x="564" y="13242"/>
                    <a:pt x="1013" y="10379"/>
                    <a:pt x="1519" y="8781"/>
                  </a:cubicBezTo>
                  <a:cubicBezTo>
                    <a:pt x="2025" y="7171"/>
                    <a:pt x="3255" y="4917"/>
                    <a:pt x="3266" y="4894"/>
                  </a:cubicBezTo>
                  <a:cubicBezTo>
                    <a:pt x="3278" y="4871"/>
                    <a:pt x="3278" y="4837"/>
                    <a:pt x="3266" y="4825"/>
                  </a:cubicBezTo>
                  <a:lnTo>
                    <a:pt x="139" y="30"/>
                  </a:lnTo>
                  <a:cubicBezTo>
                    <a:pt x="124" y="8"/>
                    <a:pt x="100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4051;p70">
              <a:extLst>
                <a:ext uri="{FF2B5EF4-FFF2-40B4-BE49-F238E27FC236}">
                  <a16:creationId xmlns:a16="http://schemas.microsoft.com/office/drawing/2014/main" id="{A6C6CD7F-7E45-B299-4088-768234C35476}"/>
                </a:ext>
              </a:extLst>
            </p:cNvPr>
            <p:cNvSpPr/>
            <p:nvPr/>
          </p:nvSpPr>
          <p:spPr>
            <a:xfrm>
              <a:off x="13763725" y="5938050"/>
              <a:ext cx="10950" cy="32875"/>
            </a:xfrm>
            <a:custGeom>
              <a:avLst/>
              <a:gdLst/>
              <a:ahLst/>
              <a:cxnLst/>
              <a:rect l="l" t="t" r="r" b="b"/>
              <a:pathLst>
                <a:path w="438" h="1315" extrusionOk="0">
                  <a:moveTo>
                    <a:pt x="177" y="1"/>
                  </a:moveTo>
                  <a:cubicBezTo>
                    <a:pt x="147" y="1"/>
                    <a:pt x="116" y="21"/>
                    <a:pt x="116" y="50"/>
                  </a:cubicBezTo>
                  <a:cubicBezTo>
                    <a:pt x="1" y="464"/>
                    <a:pt x="70" y="924"/>
                    <a:pt x="311" y="1280"/>
                  </a:cubicBezTo>
                  <a:cubicBezTo>
                    <a:pt x="323" y="1303"/>
                    <a:pt x="346" y="1315"/>
                    <a:pt x="369" y="1315"/>
                  </a:cubicBezTo>
                  <a:lnTo>
                    <a:pt x="403" y="1303"/>
                  </a:lnTo>
                  <a:cubicBezTo>
                    <a:pt x="438" y="1280"/>
                    <a:pt x="438" y="1246"/>
                    <a:pt x="415" y="1211"/>
                  </a:cubicBezTo>
                  <a:cubicBezTo>
                    <a:pt x="208" y="878"/>
                    <a:pt x="139" y="464"/>
                    <a:pt x="242" y="84"/>
                  </a:cubicBezTo>
                  <a:cubicBezTo>
                    <a:pt x="254" y="50"/>
                    <a:pt x="231" y="15"/>
                    <a:pt x="196" y="4"/>
                  </a:cubicBezTo>
                  <a:cubicBezTo>
                    <a:pt x="190" y="2"/>
                    <a:pt x="184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4052;p70">
              <a:extLst>
                <a:ext uri="{FF2B5EF4-FFF2-40B4-BE49-F238E27FC236}">
                  <a16:creationId xmlns:a16="http://schemas.microsoft.com/office/drawing/2014/main" id="{D017B035-BE66-96E8-39A8-B14870F0A8D0}"/>
                </a:ext>
              </a:extLst>
            </p:cNvPr>
            <p:cNvSpPr/>
            <p:nvPr/>
          </p:nvSpPr>
          <p:spPr>
            <a:xfrm>
              <a:off x="13670300" y="5168850"/>
              <a:ext cx="277725" cy="52350"/>
            </a:xfrm>
            <a:custGeom>
              <a:avLst/>
              <a:gdLst/>
              <a:ahLst/>
              <a:cxnLst/>
              <a:rect l="l" t="t" r="r" b="b"/>
              <a:pathLst>
                <a:path w="11109" h="2094" extrusionOk="0">
                  <a:moveTo>
                    <a:pt x="70" y="0"/>
                  </a:moveTo>
                  <a:cubicBezTo>
                    <a:pt x="24" y="12"/>
                    <a:pt x="1" y="58"/>
                    <a:pt x="12" y="104"/>
                  </a:cubicBezTo>
                  <a:cubicBezTo>
                    <a:pt x="24" y="173"/>
                    <a:pt x="392" y="1806"/>
                    <a:pt x="3301" y="1944"/>
                  </a:cubicBezTo>
                  <a:cubicBezTo>
                    <a:pt x="3454" y="1952"/>
                    <a:pt x="3601" y="1956"/>
                    <a:pt x="3742" y="1956"/>
                  </a:cubicBezTo>
                  <a:cubicBezTo>
                    <a:pt x="4973" y="1956"/>
                    <a:pt x="5788" y="1661"/>
                    <a:pt x="6521" y="1403"/>
                  </a:cubicBezTo>
                  <a:cubicBezTo>
                    <a:pt x="7094" y="1203"/>
                    <a:pt x="7608" y="1017"/>
                    <a:pt x="8217" y="1017"/>
                  </a:cubicBezTo>
                  <a:cubicBezTo>
                    <a:pt x="8414" y="1017"/>
                    <a:pt x="8621" y="1036"/>
                    <a:pt x="8843" y="1081"/>
                  </a:cubicBezTo>
                  <a:cubicBezTo>
                    <a:pt x="10522" y="1415"/>
                    <a:pt x="10936" y="2047"/>
                    <a:pt x="10948" y="2047"/>
                  </a:cubicBezTo>
                  <a:cubicBezTo>
                    <a:pt x="10959" y="2082"/>
                    <a:pt x="10982" y="2093"/>
                    <a:pt x="11017" y="2093"/>
                  </a:cubicBezTo>
                  <a:lnTo>
                    <a:pt x="11063" y="2082"/>
                  </a:lnTo>
                  <a:cubicBezTo>
                    <a:pt x="11097" y="2059"/>
                    <a:pt x="11109" y="2001"/>
                    <a:pt x="11086" y="1955"/>
                  </a:cubicBezTo>
                  <a:cubicBezTo>
                    <a:pt x="11074" y="1932"/>
                    <a:pt x="10637" y="1265"/>
                    <a:pt x="8878" y="920"/>
                  </a:cubicBezTo>
                  <a:cubicBezTo>
                    <a:pt x="8633" y="871"/>
                    <a:pt x="8408" y="849"/>
                    <a:pt x="8195" y="849"/>
                  </a:cubicBezTo>
                  <a:cubicBezTo>
                    <a:pt x="7567" y="849"/>
                    <a:pt x="7047" y="1036"/>
                    <a:pt x="6463" y="1242"/>
                  </a:cubicBezTo>
                  <a:cubicBezTo>
                    <a:pt x="5754" y="1499"/>
                    <a:pt x="4953" y="1784"/>
                    <a:pt x="3748" y="1784"/>
                  </a:cubicBezTo>
                  <a:cubicBezTo>
                    <a:pt x="3605" y="1784"/>
                    <a:pt x="3456" y="1780"/>
                    <a:pt x="3301" y="1771"/>
                  </a:cubicBezTo>
                  <a:cubicBezTo>
                    <a:pt x="541" y="1633"/>
                    <a:pt x="185" y="92"/>
                    <a:pt x="173" y="69"/>
                  </a:cubicBezTo>
                  <a:cubicBezTo>
                    <a:pt x="162" y="23"/>
                    <a:pt x="116" y="0"/>
                    <a:pt x="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4053;p70">
              <a:extLst>
                <a:ext uri="{FF2B5EF4-FFF2-40B4-BE49-F238E27FC236}">
                  <a16:creationId xmlns:a16="http://schemas.microsoft.com/office/drawing/2014/main" id="{E78583E3-B7B2-384D-F546-127FB22FE118}"/>
                </a:ext>
              </a:extLst>
            </p:cNvPr>
            <p:cNvSpPr/>
            <p:nvPr/>
          </p:nvSpPr>
          <p:spPr>
            <a:xfrm>
              <a:off x="13793625" y="5120200"/>
              <a:ext cx="115025" cy="39750"/>
            </a:xfrm>
            <a:custGeom>
              <a:avLst/>
              <a:gdLst/>
              <a:ahLst/>
              <a:cxnLst/>
              <a:rect l="l" t="t" r="r" b="b"/>
              <a:pathLst>
                <a:path w="4601" h="1590" extrusionOk="0">
                  <a:moveTo>
                    <a:pt x="3842" y="1"/>
                  </a:moveTo>
                  <a:cubicBezTo>
                    <a:pt x="3555" y="1"/>
                    <a:pt x="3247" y="58"/>
                    <a:pt x="2933" y="176"/>
                  </a:cubicBezTo>
                  <a:cubicBezTo>
                    <a:pt x="2565" y="325"/>
                    <a:pt x="2220" y="521"/>
                    <a:pt x="1887" y="716"/>
                  </a:cubicBezTo>
                  <a:cubicBezTo>
                    <a:pt x="1760" y="785"/>
                    <a:pt x="1645" y="854"/>
                    <a:pt x="1530" y="923"/>
                  </a:cubicBezTo>
                  <a:cubicBezTo>
                    <a:pt x="1139" y="1141"/>
                    <a:pt x="622" y="1394"/>
                    <a:pt x="81" y="1417"/>
                  </a:cubicBezTo>
                  <a:cubicBezTo>
                    <a:pt x="35" y="1417"/>
                    <a:pt x="1" y="1452"/>
                    <a:pt x="1" y="1509"/>
                  </a:cubicBezTo>
                  <a:cubicBezTo>
                    <a:pt x="1" y="1555"/>
                    <a:pt x="47" y="1590"/>
                    <a:pt x="93" y="1590"/>
                  </a:cubicBezTo>
                  <a:cubicBezTo>
                    <a:pt x="668" y="1567"/>
                    <a:pt x="1208" y="1302"/>
                    <a:pt x="1611" y="1072"/>
                  </a:cubicBezTo>
                  <a:cubicBezTo>
                    <a:pt x="1726" y="1003"/>
                    <a:pt x="1852" y="934"/>
                    <a:pt x="1967" y="865"/>
                  </a:cubicBezTo>
                  <a:cubicBezTo>
                    <a:pt x="2301" y="670"/>
                    <a:pt x="2634" y="475"/>
                    <a:pt x="2990" y="337"/>
                  </a:cubicBezTo>
                  <a:cubicBezTo>
                    <a:pt x="3286" y="230"/>
                    <a:pt x="3578" y="174"/>
                    <a:pt x="3848" y="174"/>
                  </a:cubicBezTo>
                  <a:cubicBezTo>
                    <a:pt x="4071" y="174"/>
                    <a:pt x="4280" y="212"/>
                    <a:pt x="4462" y="291"/>
                  </a:cubicBezTo>
                  <a:cubicBezTo>
                    <a:pt x="4475" y="297"/>
                    <a:pt x="4488" y="300"/>
                    <a:pt x="4501" y="300"/>
                  </a:cubicBezTo>
                  <a:cubicBezTo>
                    <a:pt x="4536" y="300"/>
                    <a:pt x="4569" y="278"/>
                    <a:pt x="4577" y="245"/>
                  </a:cubicBezTo>
                  <a:cubicBezTo>
                    <a:pt x="4600" y="199"/>
                    <a:pt x="4577" y="153"/>
                    <a:pt x="4531" y="130"/>
                  </a:cubicBezTo>
                  <a:cubicBezTo>
                    <a:pt x="4323" y="44"/>
                    <a:pt x="4090" y="1"/>
                    <a:pt x="3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4054;p70">
              <a:extLst>
                <a:ext uri="{FF2B5EF4-FFF2-40B4-BE49-F238E27FC236}">
                  <a16:creationId xmlns:a16="http://schemas.microsoft.com/office/drawing/2014/main" id="{19824DB5-609E-ECCB-6AD9-0A11FA899A28}"/>
                </a:ext>
              </a:extLst>
            </p:cNvPr>
            <p:cNvSpPr/>
            <p:nvPr/>
          </p:nvSpPr>
          <p:spPr>
            <a:xfrm>
              <a:off x="13897975" y="5109000"/>
              <a:ext cx="44600" cy="22225"/>
            </a:xfrm>
            <a:custGeom>
              <a:avLst/>
              <a:gdLst/>
              <a:ahLst/>
              <a:cxnLst/>
              <a:rect l="l" t="t" r="r" b="b"/>
              <a:pathLst>
                <a:path w="1784" h="889" extrusionOk="0">
                  <a:moveTo>
                    <a:pt x="76" y="0"/>
                  </a:moveTo>
                  <a:cubicBezTo>
                    <a:pt x="38" y="0"/>
                    <a:pt x="11" y="33"/>
                    <a:pt x="1" y="83"/>
                  </a:cubicBezTo>
                  <a:cubicBezTo>
                    <a:pt x="1" y="129"/>
                    <a:pt x="35" y="164"/>
                    <a:pt x="81" y="175"/>
                  </a:cubicBezTo>
                  <a:cubicBezTo>
                    <a:pt x="656" y="233"/>
                    <a:pt x="1208" y="474"/>
                    <a:pt x="1634" y="865"/>
                  </a:cubicBezTo>
                  <a:cubicBezTo>
                    <a:pt x="1645" y="888"/>
                    <a:pt x="1668" y="888"/>
                    <a:pt x="1691" y="888"/>
                  </a:cubicBezTo>
                  <a:cubicBezTo>
                    <a:pt x="1714" y="888"/>
                    <a:pt x="1737" y="888"/>
                    <a:pt x="1760" y="865"/>
                  </a:cubicBezTo>
                  <a:cubicBezTo>
                    <a:pt x="1783" y="831"/>
                    <a:pt x="1783" y="773"/>
                    <a:pt x="1749" y="739"/>
                  </a:cubicBezTo>
                  <a:cubicBezTo>
                    <a:pt x="1300" y="325"/>
                    <a:pt x="714" y="60"/>
                    <a:pt x="93" y="3"/>
                  </a:cubicBezTo>
                  <a:cubicBezTo>
                    <a:pt x="87" y="1"/>
                    <a:pt x="81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4055;p70">
              <a:extLst>
                <a:ext uri="{FF2B5EF4-FFF2-40B4-BE49-F238E27FC236}">
                  <a16:creationId xmlns:a16="http://schemas.microsoft.com/office/drawing/2014/main" id="{B2BB8337-7E05-9ECB-AF5F-C8904C8898DF}"/>
                </a:ext>
              </a:extLst>
            </p:cNvPr>
            <p:cNvSpPr/>
            <p:nvPr/>
          </p:nvSpPr>
          <p:spPr>
            <a:xfrm>
              <a:off x="13632925" y="6228775"/>
              <a:ext cx="178550" cy="592775"/>
            </a:xfrm>
            <a:custGeom>
              <a:avLst/>
              <a:gdLst/>
              <a:ahLst/>
              <a:cxnLst/>
              <a:rect l="l" t="t" r="r" b="b"/>
              <a:pathLst>
                <a:path w="7142" h="23711" extrusionOk="0">
                  <a:moveTo>
                    <a:pt x="1" y="0"/>
                  </a:moveTo>
                  <a:lnTo>
                    <a:pt x="1" y="23711"/>
                  </a:lnTo>
                  <a:lnTo>
                    <a:pt x="7142" y="23711"/>
                  </a:lnTo>
                  <a:lnTo>
                    <a:pt x="71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4056;p70">
              <a:extLst>
                <a:ext uri="{FF2B5EF4-FFF2-40B4-BE49-F238E27FC236}">
                  <a16:creationId xmlns:a16="http://schemas.microsoft.com/office/drawing/2014/main" id="{E6E56D00-46A9-ACE7-81CE-FD1FBBF3C1CE}"/>
                </a:ext>
              </a:extLst>
            </p:cNvPr>
            <p:cNvSpPr/>
            <p:nvPr/>
          </p:nvSpPr>
          <p:spPr>
            <a:xfrm>
              <a:off x="13459000" y="6359000"/>
              <a:ext cx="178550" cy="462550"/>
            </a:xfrm>
            <a:custGeom>
              <a:avLst/>
              <a:gdLst/>
              <a:ahLst/>
              <a:cxnLst/>
              <a:rect l="l" t="t" r="r" b="b"/>
              <a:pathLst>
                <a:path w="7142" h="18502" extrusionOk="0">
                  <a:moveTo>
                    <a:pt x="1" y="0"/>
                  </a:moveTo>
                  <a:lnTo>
                    <a:pt x="1" y="18502"/>
                  </a:lnTo>
                  <a:lnTo>
                    <a:pt x="7142" y="18502"/>
                  </a:lnTo>
                  <a:lnTo>
                    <a:pt x="71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4057;p70">
              <a:extLst>
                <a:ext uri="{FF2B5EF4-FFF2-40B4-BE49-F238E27FC236}">
                  <a16:creationId xmlns:a16="http://schemas.microsoft.com/office/drawing/2014/main" id="{124EB489-5723-9043-6A9C-E9BF41088F38}"/>
                </a:ext>
              </a:extLst>
            </p:cNvPr>
            <p:cNvSpPr/>
            <p:nvPr/>
          </p:nvSpPr>
          <p:spPr>
            <a:xfrm>
              <a:off x="13808875" y="6061750"/>
              <a:ext cx="178550" cy="759800"/>
            </a:xfrm>
            <a:custGeom>
              <a:avLst/>
              <a:gdLst/>
              <a:ahLst/>
              <a:cxnLst/>
              <a:rect l="l" t="t" r="r" b="b"/>
              <a:pathLst>
                <a:path w="7142" h="30392" extrusionOk="0">
                  <a:moveTo>
                    <a:pt x="0" y="0"/>
                  </a:moveTo>
                  <a:lnTo>
                    <a:pt x="0" y="30392"/>
                  </a:lnTo>
                  <a:lnTo>
                    <a:pt x="7141" y="30392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4058;p70">
              <a:extLst>
                <a:ext uri="{FF2B5EF4-FFF2-40B4-BE49-F238E27FC236}">
                  <a16:creationId xmlns:a16="http://schemas.microsoft.com/office/drawing/2014/main" id="{E5EDB544-ACE2-C36D-2160-67F933622674}"/>
                </a:ext>
              </a:extLst>
            </p:cNvPr>
            <p:cNvSpPr/>
            <p:nvPr/>
          </p:nvSpPr>
          <p:spPr>
            <a:xfrm>
              <a:off x="13456125" y="6356125"/>
              <a:ext cx="184300" cy="468300"/>
            </a:xfrm>
            <a:custGeom>
              <a:avLst/>
              <a:gdLst/>
              <a:ahLst/>
              <a:cxnLst/>
              <a:rect l="l" t="t" r="r" b="b"/>
              <a:pathLst>
                <a:path w="7372" h="18732" extrusionOk="0">
                  <a:moveTo>
                    <a:pt x="116" y="0"/>
                  </a:moveTo>
                  <a:cubicBezTo>
                    <a:pt x="47" y="0"/>
                    <a:pt x="1" y="46"/>
                    <a:pt x="1" y="115"/>
                  </a:cubicBezTo>
                  <a:lnTo>
                    <a:pt x="1" y="18617"/>
                  </a:lnTo>
                  <a:cubicBezTo>
                    <a:pt x="1" y="18686"/>
                    <a:pt x="47" y="18732"/>
                    <a:pt x="116" y="18732"/>
                  </a:cubicBezTo>
                  <a:lnTo>
                    <a:pt x="7257" y="18732"/>
                  </a:lnTo>
                  <a:cubicBezTo>
                    <a:pt x="7314" y="18732"/>
                    <a:pt x="7372" y="18686"/>
                    <a:pt x="7372" y="18617"/>
                  </a:cubicBezTo>
                  <a:cubicBezTo>
                    <a:pt x="7372" y="18559"/>
                    <a:pt x="7314" y="18502"/>
                    <a:pt x="7257" y="18502"/>
                  </a:cubicBezTo>
                  <a:lnTo>
                    <a:pt x="231" y="18502"/>
                  </a:lnTo>
                  <a:lnTo>
                    <a:pt x="231" y="115"/>
                  </a:lnTo>
                  <a:cubicBezTo>
                    <a:pt x="231" y="46"/>
                    <a:pt x="173" y="0"/>
                    <a:pt x="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4059;p70">
              <a:extLst>
                <a:ext uri="{FF2B5EF4-FFF2-40B4-BE49-F238E27FC236}">
                  <a16:creationId xmlns:a16="http://schemas.microsoft.com/office/drawing/2014/main" id="{D1C3DC35-273A-1EB5-F98D-ABEBF9A0A5C4}"/>
                </a:ext>
              </a:extLst>
            </p:cNvPr>
            <p:cNvSpPr/>
            <p:nvPr/>
          </p:nvSpPr>
          <p:spPr>
            <a:xfrm>
              <a:off x="13630050" y="6225900"/>
              <a:ext cx="184300" cy="598525"/>
            </a:xfrm>
            <a:custGeom>
              <a:avLst/>
              <a:gdLst/>
              <a:ahLst/>
              <a:cxnLst/>
              <a:rect l="l" t="t" r="r" b="b"/>
              <a:pathLst>
                <a:path w="7372" h="23941" extrusionOk="0">
                  <a:moveTo>
                    <a:pt x="116" y="0"/>
                  </a:moveTo>
                  <a:cubicBezTo>
                    <a:pt x="58" y="0"/>
                    <a:pt x="1" y="46"/>
                    <a:pt x="1" y="115"/>
                  </a:cubicBezTo>
                  <a:lnTo>
                    <a:pt x="1" y="23826"/>
                  </a:lnTo>
                  <a:cubicBezTo>
                    <a:pt x="1" y="23895"/>
                    <a:pt x="58" y="23941"/>
                    <a:pt x="116" y="23941"/>
                  </a:cubicBezTo>
                  <a:lnTo>
                    <a:pt x="7257" y="23941"/>
                  </a:lnTo>
                  <a:cubicBezTo>
                    <a:pt x="7326" y="23941"/>
                    <a:pt x="7372" y="23895"/>
                    <a:pt x="7372" y="23826"/>
                  </a:cubicBezTo>
                  <a:cubicBezTo>
                    <a:pt x="7372" y="23768"/>
                    <a:pt x="7326" y="23711"/>
                    <a:pt x="7257" y="23711"/>
                  </a:cubicBezTo>
                  <a:lnTo>
                    <a:pt x="231" y="23711"/>
                  </a:lnTo>
                  <a:lnTo>
                    <a:pt x="231" y="115"/>
                  </a:lnTo>
                  <a:cubicBezTo>
                    <a:pt x="231" y="46"/>
                    <a:pt x="185" y="0"/>
                    <a:pt x="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4060;p70">
              <a:extLst>
                <a:ext uri="{FF2B5EF4-FFF2-40B4-BE49-F238E27FC236}">
                  <a16:creationId xmlns:a16="http://schemas.microsoft.com/office/drawing/2014/main" id="{A762EE77-08B6-6BF8-BBD9-749620529537}"/>
                </a:ext>
              </a:extLst>
            </p:cNvPr>
            <p:cNvSpPr/>
            <p:nvPr/>
          </p:nvSpPr>
          <p:spPr>
            <a:xfrm>
              <a:off x="13806000" y="6058875"/>
              <a:ext cx="184275" cy="765550"/>
            </a:xfrm>
            <a:custGeom>
              <a:avLst/>
              <a:gdLst/>
              <a:ahLst/>
              <a:cxnLst/>
              <a:rect l="l" t="t" r="r" b="b"/>
              <a:pathLst>
                <a:path w="7371" h="30622" extrusionOk="0">
                  <a:moveTo>
                    <a:pt x="115" y="0"/>
                  </a:moveTo>
                  <a:cubicBezTo>
                    <a:pt x="46" y="0"/>
                    <a:pt x="0" y="58"/>
                    <a:pt x="0" y="115"/>
                  </a:cubicBezTo>
                  <a:lnTo>
                    <a:pt x="0" y="30507"/>
                  </a:lnTo>
                  <a:cubicBezTo>
                    <a:pt x="0" y="30576"/>
                    <a:pt x="46" y="30622"/>
                    <a:pt x="115" y="30622"/>
                  </a:cubicBezTo>
                  <a:lnTo>
                    <a:pt x="7256" y="30622"/>
                  </a:lnTo>
                  <a:cubicBezTo>
                    <a:pt x="7314" y="30622"/>
                    <a:pt x="7371" y="30576"/>
                    <a:pt x="7371" y="30507"/>
                  </a:cubicBezTo>
                  <a:cubicBezTo>
                    <a:pt x="7371" y="30449"/>
                    <a:pt x="7314" y="30392"/>
                    <a:pt x="7256" y="30392"/>
                  </a:cubicBezTo>
                  <a:lnTo>
                    <a:pt x="230" y="30392"/>
                  </a:lnTo>
                  <a:lnTo>
                    <a:pt x="230" y="115"/>
                  </a:lnTo>
                  <a:cubicBezTo>
                    <a:pt x="230" y="58"/>
                    <a:pt x="173" y="0"/>
                    <a:pt x="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4061;p70">
              <a:extLst>
                <a:ext uri="{FF2B5EF4-FFF2-40B4-BE49-F238E27FC236}">
                  <a16:creationId xmlns:a16="http://schemas.microsoft.com/office/drawing/2014/main" id="{24C8C9CE-D0DC-B051-816D-11B055D577A3}"/>
                </a:ext>
              </a:extLst>
            </p:cNvPr>
            <p:cNvSpPr/>
            <p:nvPr/>
          </p:nvSpPr>
          <p:spPr>
            <a:xfrm>
              <a:off x="14491900" y="6762025"/>
              <a:ext cx="45175" cy="68725"/>
            </a:xfrm>
            <a:custGeom>
              <a:avLst/>
              <a:gdLst/>
              <a:ahLst/>
              <a:cxnLst/>
              <a:rect l="l" t="t" r="r" b="b"/>
              <a:pathLst>
                <a:path w="1807" h="2749" extrusionOk="0">
                  <a:moveTo>
                    <a:pt x="1611" y="1"/>
                  </a:moveTo>
                  <a:lnTo>
                    <a:pt x="679" y="70"/>
                  </a:lnTo>
                  <a:cubicBezTo>
                    <a:pt x="702" y="2036"/>
                    <a:pt x="70" y="2048"/>
                    <a:pt x="24" y="2392"/>
                  </a:cubicBezTo>
                  <a:cubicBezTo>
                    <a:pt x="1" y="2542"/>
                    <a:pt x="219" y="2749"/>
                    <a:pt x="679" y="2749"/>
                  </a:cubicBezTo>
                  <a:cubicBezTo>
                    <a:pt x="1139" y="2749"/>
                    <a:pt x="1657" y="2668"/>
                    <a:pt x="1726" y="2346"/>
                  </a:cubicBezTo>
                  <a:cubicBezTo>
                    <a:pt x="1806" y="1956"/>
                    <a:pt x="1611" y="1"/>
                    <a:pt x="1611" y="1"/>
                  </a:cubicBezTo>
                  <a:close/>
                </a:path>
              </a:pathLst>
            </a:custGeom>
            <a:solidFill>
              <a:srgbClr val="92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4062;p70">
              <a:extLst>
                <a:ext uri="{FF2B5EF4-FFF2-40B4-BE49-F238E27FC236}">
                  <a16:creationId xmlns:a16="http://schemas.microsoft.com/office/drawing/2014/main" id="{6F65B154-CFB4-4FC1-7212-478FD686A9EF}"/>
                </a:ext>
              </a:extLst>
            </p:cNvPr>
            <p:cNvSpPr/>
            <p:nvPr/>
          </p:nvSpPr>
          <p:spPr>
            <a:xfrm>
              <a:off x="14491325" y="6805450"/>
              <a:ext cx="45175" cy="25875"/>
            </a:xfrm>
            <a:custGeom>
              <a:avLst/>
              <a:gdLst/>
              <a:ahLst/>
              <a:cxnLst/>
              <a:rect l="l" t="t" r="r" b="b"/>
              <a:pathLst>
                <a:path w="1807" h="1035" extrusionOk="0">
                  <a:moveTo>
                    <a:pt x="1760" y="0"/>
                  </a:moveTo>
                  <a:cubicBezTo>
                    <a:pt x="1706" y="195"/>
                    <a:pt x="1508" y="544"/>
                    <a:pt x="858" y="544"/>
                  </a:cubicBezTo>
                  <a:cubicBezTo>
                    <a:pt x="819" y="544"/>
                    <a:pt x="779" y="543"/>
                    <a:pt x="737" y="541"/>
                  </a:cubicBezTo>
                  <a:cubicBezTo>
                    <a:pt x="438" y="529"/>
                    <a:pt x="311" y="414"/>
                    <a:pt x="288" y="276"/>
                  </a:cubicBezTo>
                  <a:cubicBezTo>
                    <a:pt x="162" y="403"/>
                    <a:pt x="35" y="518"/>
                    <a:pt x="12" y="655"/>
                  </a:cubicBezTo>
                  <a:cubicBezTo>
                    <a:pt x="1" y="816"/>
                    <a:pt x="219" y="1035"/>
                    <a:pt x="691" y="1035"/>
                  </a:cubicBezTo>
                  <a:cubicBezTo>
                    <a:pt x="1174" y="1035"/>
                    <a:pt x="1703" y="943"/>
                    <a:pt x="1772" y="609"/>
                  </a:cubicBezTo>
                  <a:cubicBezTo>
                    <a:pt x="1806" y="449"/>
                    <a:pt x="1795" y="219"/>
                    <a:pt x="1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4063;p70">
              <a:extLst>
                <a:ext uri="{FF2B5EF4-FFF2-40B4-BE49-F238E27FC236}">
                  <a16:creationId xmlns:a16="http://schemas.microsoft.com/office/drawing/2014/main" id="{3E8DBAD9-8BEC-427D-EB99-8CACF16AB82B}"/>
                </a:ext>
              </a:extLst>
            </p:cNvPr>
            <p:cNvSpPr/>
            <p:nvPr/>
          </p:nvSpPr>
          <p:spPr>
            <a:xfrm>
              <a:off x="14207875" y="6770075"/>
              <a:ext cx="81950" cy="58550"/>
            </a:xfrm>
            <a:custGeom>
              <a:avLst/>
              <a:gdLst/>
              <a:ahLst/>
              <a:cxnLst/>
              <a:rect l="l" t="t" r="r" b="b"/>
              <a:pathLst>
                <a:path w="3278" h="2342" extrusionOk="0">
                  <a:moveTo>
                    <a:pt x="2278" y="1"/>
                  </a:moveTo>
                  <a:cubicBezTo>
                    <a:pt x="2508" y="2151"/>
                    <a:pt x="1" y="1588"/>
                    <a:pt x="162" y="2082"/>
                  </a:cubicBezTo>
                  <a:cubicBezTo>
                    <a:pt x="220" y="2268"/>
                    <a:pt x="721" y="2341"/>
                    <a:pt x="1290" y="2341"/>
                  </a:cubicBezTo>
                  <a:cubicBezTo>
                    <a:pt x="2057" y="2341"/>
                    <a:pt x="2949" y="2208"/>
                    <a:pt x="3048" y="2036"/>
                  </a:cubicBezTo>
                  <a:cubicBezTo>
                    <a:pt x="3151" y="1841"/>
                    <a:pt x="3209" y="1668"/>
                    <a:pt x="3232" y="1415"/>
                  </a:cubicBezTo>
                  <a:cubicBezTo>
                    <a:pt x="3278" y="794"/>
                    <a:pt x="3128" y="58"/>
                    <a:pt x="3128" y="58"/>
                  </a:cubicBezTo>
                  <a:lnTo>
                    <a:pt x="2278" y="1"/>
                  </a:lnTo>
                  <a:close/>
                </a:path>
              </a:pathLst>
            </a:custGeom>
            <a:solidFill>
              <a:srgbClr val="92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4064;p70">
              <a:extLst>
                <a:ext uri="{FF2B5EF4-FFF2-40B4-BE49-F238E27FC236}">
                  <a16:creationId xmlns:a16="http://schemas.microsoft.com/office/drawing/2014/main" id="{354FAC02-F887-65DE-F4FE-052A349B600E}"/>
                </a:ext>
              </a:extLst>
            </p:cNvPr>
            <p:cNvSpPr/>
            <p:nvPr/>
          </p:nvSpPr>
          <p:spPr>
            <a:xfrm>
              <a:off x="14209025" y="6805450"/>
              <a:ext cx="79950" cy="23925"/>
            </a:xfrm>
            <a:custGeom>
              <a:avLst/>
              <a:gdLst/>
              <a:ahLst/>
              <a:cxnLst/>
              <a:rect l="l" t="t" r="r" b="b"/>
              <a:pathLst>
                <a:path w="3198" h="957" extrusionOk="0">
                  <a:moveTo>
                    <a:pt x="3186" y="0"/>
                  </a:moveTo>
                  <a:lnTo>
                    <a:pt x="3186" y="0"/>
                  </a:lnTo>
                  <a:cubicBezTo>
                    <a:pt x="3105" y="196"/>
                    <a:pt x="2899" y="495"/>
                    <a:pt x="2381" y="563"/>
                  </a:cubicBezTo>
                  <a:cubicBezTo>
                    <a:pt x="2312" y="572"/>
                    <a:pt x="2247" y="577"/>
                    <a:pt x="2187" y="577"/>
                  </a:cubicBezTo>
                  <a:cubicBezTo>
                    <a:pt x="1706" y="577"/>
                    <a:pt x="1497" y="316"/>
                    <a:pt x="1415" y="173"/>
                  </a:cubicBezTo>
                  <a:cubicBezTo>
                    <a:pt x="909" y="357"/>
                    <a:pt x="1" y="334"/>
                    <a:pt x="58" y="678"/>
                  </a:cubicBezTo>
                  <a:cubicBezTo>
                    <a:pt x="93" y="879"/>
                    <a:pt x="600" y="957"/>
                    <a:pt x="1187" y="957"/>
                  </a:cubicBezTo>
                  <a:cubicBezTo>
                    <a:pt x="1978" y="957"/>
                    <a:pt x="2913" y="816"/>
                    <a:pt x="3025" y="644"/>
                  </a:cubicBezTo>
                  <a:cubicBezTo>
                    <a:pt x="3186" y="403"/>
                    <a:pt x="3197" y="207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4065;p70">
              <a:extLst>
                <a:ext uri="{FF2B5EF4-FFF2-40B4-BE49-F238E27FC236}">
                  <a16:creationId xmlns:a16="http://schemas.microsoft.com/office/drawing/2014/main" id="{8144FCB4-4881-30D9-E878-C4CC2A165C46}"/>
                </a:ext>
              </a:extLst>
            </p:cNvPr>
            <p:cNvSpPr/>
            <p:nvPr/>
          </p:nvSpPr>
          <p:spPr>
            <a:xfrm>
              <a:off x="14245250" y="6181625"/>
              <a:ext cx="309075" cy="601925"/>
            </a:xfrm>
            <a:custGeom>
              <a:avLst/>
              <a:gdLst/>
              <a:ahLst/>
              <a:cxnLst/>
              <a:rect l="l" t="t" r="r" b="b"/>
              <a:pathLst>
                <a:path w="12363" h="24077" extrusionOk="0">
                  <a:moveTo>
                    <a:pt x="2185" y="0"/>
                  </a:moveTo>
                  <a:cubicBezTo>
                    <a:pt x="2185" y="0"/>
                    <a:pt x="1610" y="2139"/>
                    <a:pt x="1381" y="3852"/>
                  </a:cubicBezTo>
                  <a:cubicBezTo>
                    <a:pt x="1047" y="6336"/>
                    <a:pt x="1" y="23734"/>
                    <a:pt x="1" y="23734"/>
                  </a:cubicBezTo>
                  <a:cubicBezTo>
                    <a:pt x="384" y="23991"/>
                    <a:pt x="815" y="24077"/>
                    <a:pt x="1218" y="24077"/>
                  </a:cubicBezTo>
                  <a:cubicBezTo>
                    <a:pt x="2026" y="24077"/>
                    <a:pt x="2726" y="23734"/>
                    <a:pt x="2726" y="23734"/>
                  </a:cubicBezTo>
                  <a:lnTo>
                    <a:pt x="6038" y="7877"/>
                  </a:lnTo>
                  <a:lnTo>
                    <a:pt x="9671" y="23493"/>
                  </a:lnTo>
                  <a:cubicBezTo>
                    <a:pt x="10129" y="23690"/>
                    <a:pt x="10537" y="23762"/>
                    <a:pt x="10889" y="23762"/>
                  </a:cubicBezTo>
                  <a:cubicBezTo>
                    <a:pt x="11827" y="23762"/>
                    <a:pt x="12362" y="23251"/>
                    <a:pt x="12362" y="23251"/>
                  </a:cubicBezTo>
                  <a:cubicBezTo>
                    <a:pt x="12362" y="23251"/>
                    <a:pt x="11971" y="17076"/>
                    <a:pt x="11350" y="13673"/>
                  </a:cubicBezTo>
                  <a:cubicBezTo>
                    <a:pt x="11017" y="9234"/>
                    <a:pt x="10948" y="4795"/>
                    <a:pt x="10775" y="3852"/>
                  </a:cubicBezTo>
                  <a:cubicBezTo>
                    <a:pt x="10396" y="1794"/>
                    <a:pt x="10062" y="644"/>
                    <a:pt x="9867" y="12"/>
                  </a:cubicBezTo>
                  <a:lnTo>
                    <a:pt x="21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4066;p70">
              <a:extLst>
                <a:ext uri="{FF2B5EF4-FFF2-40B4-BE49-F238E27FC236}">
                  <a16:creationId xmlns:a16="http://schemas.microsoft.com/office/drawing/2014/main" id="{76231E78-824D-09CB-5968-F3E45CA20E87}"/>
                </a:ext>
              </a:extLst>
            </p:cNvPr>
            <p:cNvSpPr/>
            <p:nvPr/>
          </p:nvSpPr>
          <p:spPr>
            <a:xfrm>
              <a:off x="14433550" y="6213175"/>
              <a:ext cx="66150" cy="39775"/>
            </a:xfrm>
            <a:custGeom>
              <a:avLst/>
              <a:gdLst/>
              <a:ahLst/>
              <a:cxnLst/>
              <a:rect l="l" t="t" r="r" b="b"/>
              <a:pathLst>
                <a:path w="2646" h="1591" extrusionOk="0">
                  <a:moveTo>
                    <a:pt x="76" y="0"/>
                  </a:moveTo>
                  <a:cubicBezTo>
                    <a:pt x="70" y="0"/>
                    <a:pt x="64" y="1"/>
                    <a:pt x="58" y="3"/>
                  </a:cubicBezTo>
                  <a:cubicBezTo>
                    <a:pt x="23" y="15"/>
                    <a:pt x="0" y="61"/>
                    <a:pt x="12" y="95"/>
                  </a:cubicBezTo>
                  <a:cubicBezTo>
                    <a:pt x="173" y="613"/>
                    <a:pt x="529" y="1073"/>
                    <a:pt x="1012" y="1337"/>
                  </a:cubicBezTo>
                  <a:cubicBezTo>
                    <a:pt x="1323" y="1498"/>
                    <a:pt x="1679" y="1590"/>
                    <a:pt x="2024" y="1590"/>
                  </a:cubicBezTo>
                  <a:cubicBezTo>
                    <a:pt x="2220" y="1590"/>
                    <a:pt x="2415" y="1567"/>
                    <a:pt x="2599" y="1510"/>
                  </a:cubicBezTo>
                  <a:cubicBezTo>
                    <a:pt x="2622" y="1510"/>
                    <a:pt x="2634" y="1498"/>
                    <a:pt x="2645" y="1475"/>
                  </a:cubicBezTo>
                  <a:cubicBezTo>
                    <a:pt x="2645" y="1464"/>
                    <a:pt x="2645" y="1441"/>
                    <a:pt x="2645" y="1429"/>
                  </a:cubicBezTo>
                  <a:cubicBezTo>
                    <a:pt x="2588" y="1268"/>
                    <a:pt x="2542" y="1119"/>
                    <a:pt x="2484" y="969"/>
                  </a:cubicBezTo>
                  <a:cubicBezTo>
                    <a:pt x="2427" y="808"/>
                    <a:pt x="2369" y="659"/>
                    <a:pt x="2323" y="509"/>
                  </a:cubicBezTo>
                  <a:cubicBezTo>
                    <a:pt x="2314" y="474"/>
                    <a:pt x="2286" y="459"/>
                    <a:pt x="2257" y="459"/>
                  </a:cubicBezTo>
                  <a:cubicBezTo>
                    <a:pt x="2248" y="459"/>
                    <a:pt x="2239" y="460"/>
                    <a:pt x="2231" y="463"/>
                  </a:cubicBezTo>
                  <a:cubicBezTo>
                    <a:pt x="2197" y="475"/>
                    <a:pt x="2185" y="509"/>
                    <a:pt x="2197" y="544"/>
                  </a:cubicBezTo>
                  <a:cubicBezTo>
                    <a:pt x="2243" y="705"/>
                    <a:pt x="2300" y="854"/>
                    <a:pt x="2358" y="1004"/>
                  </a:cubicBezTo>
                  <a:cubicBezTo>
                    <a:pt x="2404" y="1142"/>
                    <a:pt x="2450" y="1268"/>
                    <a:pt x="2496" y="1395"/>
                  </a:cubicBezTo>
                  <a:cubicBezTo>
                    <a:pt x="2340" y="1436"/>
                    <a:pt x="2180" y="1457"/>
                    <a:pt x="2019" y="1457"/>
                  </a:cubicBezTo>
                  <a:cubicBezTo>
                    <a:pt x="1693" y="1457"/>
                    <a:pt x="1366" y="1372"/>
                    <a:pt x="1081" y="1211"/>
                  </a:cubicBezTo>
                  <a:cubicBezTo>
                    <a:pt x="633" y="969"/>
                    <a:pt x="288" y="544"/>
                    <a:pt x="138" y="49"/>
                  </a:cubicBezTo>
                  <a:cubicBezTo>
                    <a:pt x="129" y="21"/>
                    <a:pt x="104" y="0"/>
                    <a:pt x="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4067;p70">
              <a:extLst>
                <a:ext uri="{FF2B5EF4-FFF2-40B4-BE49-F238E27FC236}">
                  <a16:creationId xmlns:a16="http://schemas.microsoft.com/office/drawing/2014/main" id="{BD0221B9-5DD9-4FC5-F33C-2AA8A67FFAB3}"/>
                </a:ext>
              </a:extLst>
            </p:cNvPr>
            <p:cNvSpPr/>
            <p:nvPr/>
          </p:nvSpPr>
          <p:spPr>
            <a:xfrm>
              <a:off x="14288075" y="6184125"/>
              <a:ext cx="41150" cy="51000"/>
            </a:xfrm>
            <a:custGeom>
              <a:avLst/>
              <a:gdLst/>
              <a:ahLst/>
              <a:cxnLst/>
              <a:rect l="l" t="t" r="r" b="b"/>
              <a:pathLst>
                <a:path w="1646" h="2040" extrusionOk="0">
                  <a:moveTo>
                    <a:pt x="1570" y="1"/>
                  </a:moveTo>
                  <a:cubicBezTo>
                    <a:pt x="1542" y="1"/>
                    <a:pt x="1517" y="21"/>
                    <a:pt x="1507" y="50"/>
                  </a:cubicBezTo>
                  <a:cubicBezTo>
                    <a:pt x="1381" y="441"/>
                    <a:pt x="1254" y="855"/>
                    <a:pt x="1024" y="1200"/>
                  </a:cubicBezTo>
                  <a:cubicBezTo>
                    <a:pt x="771" y="1591"/>
                    <a:pt x="426" y="1844"/>
                    <a:pt x="70" y="1913"/>
                  </a:cubicBezTo>
                  <a:cubicBezTo>
                    <a:pt x="24" y="1913"/>
                    <a:pt x="1" y="1947"/>
                    <a:pt x="12" y="1982"/>
                  </a:cubicBezTo>
                  <a:cubicBezTo>
                    <a:pt x="12" y="2016"/>
                    <a:pt x="47" y="2039"/>
                    <a:pt x="81" y="2039"/>
                  </a:cubicBezTo>
                  <a:lnTo>
                    <a:pt x="93" y="2039"/>
                  </a:lnTo>
                  <a:cubicBezTo>
                    <a:pt x="484" y="1970"/>
                    <a:pt x="863" y="1694"/>
                    <a:pt x="1139" y="1280"/>
                  </a:cubicBezTo>
                  <a:cubicBezTo>
                    <a:pt x="1369" y="912"/>
                    <a:pt x="1507" y="487"/>
                    <a:pt x="1634" y="84"/>
                  </a:cubicBezTo>
                  <a:cubicBezTo>
                    <a:pt x="1645" y="50"/>
                    <a:pt x="1622" y="15"/>
                    <a:pt x="1588" y="4"/>
                  </a:cubicBezTo>
                  <a:cubicBezTo>
                    <a:pt x="1582" y="2"/>
                    <a:pt x="1576" y="1"/>
                    <a:pt x="1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4068;p70">
              <a:extLst>
                <a:ext uri="{FF2B5EF4-FFF2-40B4-BE49-F238E27FC236}">
                  <a16:creationId xmlns:a16="http://schemas.microsoft.com/office/drawing/2014/main" id="{5C39B8E4-6B02-E55F-4406-4C962E96C21B}"/>
                </a:ext>
              </a:extLst>
            </p:cNvPr>
            <p:cNvSpPr/>
            <p:nvPr/>
          </p:nvSpPr>
          <p:spPr>
            <a:xfrm>
              <a:off x="14243250" y="6376825"/>
              <a:ext cx="312800" cy="407375"/>
            </a:xfrm>
            <a:custGeom>
              <a:avLst/>
              <a:gdLst/>
              <a:ahLst/>
              <a:cxnLst/>
              <a:rect l="l" t="t" r="r" b="b"/>
              <a:pathLst>
                <a:path w="12512" h="16295" extrusionOk="0">
                  <a:moveTo>
                    <a:pt x="6106" y="0"/>
                  </a:moveTo>
                  <a:cubicBezTo>
                    <a:pt x="6083" y="0"/>
                    <a:pt x="6049" y="23"/>
                    <a:pt x="6049" y="46"/>
                  </a:cubicBezTo>
                  <a:lnTo>
                    <a:pt x="2748" y="15880"/>
                  </a:lnTo>
                  <a:cubicBezTo>
                    <a:pt x="2601" y="15932"/>
                    <a:pt x="1981" y="16157"/>
                    <a:pt x="1285" y="16157"/>
                  </a:cubicBezTo>
                  <a:cubicBezTo>
                    <a:pt x="891" y="16157"/>
                    <a:pt x="473" y="16085"/>
                    <a:pt x="104" y="15869"/>
                  </a:cubicBezTo>
                  <a:cubicBezTo>
                    <a:pt x="95" y="15861"/>
                    <a:pt x="84" y="15857"/>
                    <a:pt x="73" y="15857"/>
                  </a:cubicBezTo>
                  <a:cubicBezTo>
                    <a:pt x="52" y="15857"/>
                    <a:pt x="31" y="15869"/>
                    <a:pt x="23" y="15892"/>
                  </a:cubicBezTo>
                  <a:cubicBezTo>
                    <a:pt x="0" y="15926"/>
                    <a:pt x="12" y="15961"/>
                    <a:pt x="46" y="15984"/>
                  </a:cubicBezTo>
                  <a:cubicBezTo>
                    <a:pt x="437" y="16214"/>
                    <a:pt x="886" y="16294"/>
                    <a:pt x="1300" y="16294"/>
                  </a:cubicBezTo>
                  <a:cubicBezTo>
                    <a:pt x="2093" y="16294"/>
                    <a:pt x="2794" y="16007"/>
                    <a:pt x="2829" y="15984"/>
                  </a:cubicBezTo>
                  <a:cubicBezTo>
                    <a:pt x="2852" y="15972"/>
                    <a:pt x="2863" y="15961"/>
                    <a:pt x="2875" y="15938"/>
                  </a:cubicBezTo>
                  <a:lnTo>
                    <a:pt x="6118" y="380"/>
                  </a:lnTo>
                  <a:lnTo>
                    <a:pt x="9694" y="15696"/>
                  </a:lnTo>
                  <a:cubicBezTo>
                    <a:pt x="9694" y="15719"/>
                    <a:pt x="9705" y="15742"/>
                    <a:pt x="9728" y="15742"/>
                  </a:cubicBezTo>
                  <a:cubicBezTo>
                    <a:pt x="10193" y="15943"/>
                    <a:pt x="10609" y="16016"/>
                    <a:pt x="10968" y="16016"/>
                  </a:cubicBezTo>
                  <a:cubicBezTo>
                    <a:pt x="11924" y="16016"/>
                    <a:pt x="12480" y="15498"/>
                    <a:pt x="12488" y="15489"/>
                  </a:cubicBezTo>
                  <a:cubicBezTo>
                    <a:pt x="12511" y="15466"/>
                    <a:pt x="12511" y="15420"/>
                    <a:pt x="12488" y="15397"/>
                  </a:cubicBezTo>
                  <a:cubicBezTo>
                    <a:pt x="12477" y="15386"/>
                    <a:pt x="12459" y="15380"/>
                    <a:pt x="12442" y="15380"/>
                  </a:cubicBezTo>
                  <a:cubicBezTo>
                    <a:pt x="12425" y="15380"/>
                    <a:pt x="12408" y="15386"/>
                    <a:pt x="12396" y="15397"/>
                  </a:cubicBezTo>
                  <a:cubicBezTo>
                    <a:pt x="12388" y="15406"/>
                    <a:pt x="11865" y="15885"/>
                    <a:pt x="10963" y="15885"/>
                  </a:cubicBezTo>
                  <a:cubicBezTo>
                    <a:pt x="10628" y="15885"/>
                    <a:pt x="10241" y="15819"/>
                    <a:pt x="9809" y="15639"/>
                  </a:cubicBezTo>
                  <a:lnTo>
                    <a:pt x="6175" y="46"/>
                  </a:lnTo>
                  <a:cubicBezTo>
                    <a:pt x="6175" y="23"/>
                    <a:pt x="6141" y="0"/>
                    <a:pt x="6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4069;p70">
              <a:extLst>
                <a:ext uri="{FF2B5EF4-FFF2-40B4-BE49-F238E27FC236}">
                  <a16:creationId xmlns:a16="http://schemas.microsoft.com/office/drawing/2014/main" id="{E1122A55-E7A3-59F1-98D2-0939A9DC8E3A}"/>
                </a:ext>
              </a:extLst>
            </p:cNvPr>
            <p:cNvSpPr/>
            <p:nvPr/>
          </p:nvSpPr>
          <p:spPr>
            <a:xfrm>
              <a:off x="14358525" y="6192250"/>
              <a:ext cx="39400" cy="188050"/>
            </a:xfrm>
            <a:custGeom>
              <a:avLst/>
              <a:gdLst/>
              <a:ahLst/>
              <a:cxnLst/>
              <a:rect l="l" t="t" r="r" b="b"/>
              <a:pathLst>
                <a:path w="1576" h="7522" extrusionOk="0">
                  <a:moveTo>
                    <a:pt x="357" y="1"/>
                  </a:moveTo>
                  <a:cubicBezTo>
                    <a:pt x="322" y="1"/>
                    <a:pt x="288" y="24"/>
                    <a:pt x="288" y="58"/>
                  </a:cubicBezTo>
                  <a:cubicBezTo>
                    <a:pt x="92" y="1956"/>
                    <a:pt x="0" y="4968"/>
                    <a:pt x="0" y="5003"/>
                  </a:cubicBezTo>
                  <a:cubicBezTo>
                    <a:pt x="0" y="5026"/>
                    <a:pt x="12" y="5049"/>
                    <a:pt x="35" y="5060"/>
                  </a:cubicBezTo>
                  <a:lnTo>
                    <a:pt x="1058" y="5624"/>
                  </a:lnTo>
                  <a:lnTo>
                    <a:pt x="1438" y="7464"/>
                  </a:lnTo>
                  <a:cubicBezTo>
                    <a:pt x="1438" y="7498"/>
                    <a:pt x="1472" y="7521"/>
                    <a:pt x="1507" y="7521"/>
                  </a:cubicBezTo>
                  <a:lnTo>
                    <a:pt x="1518" y="7510"/>
                  </a:lnTo>
                  <a:cubicBezTo>
                    <a:pt x="1553" y="7510"/>
                    <a:pt x="1576" y="7475"/>
                    <a:pt x="1564" y="7441"/>
                  </a:cubicBezTo>
                  <a:lnTo>
                    <a:pt x="1185" y="5566"/>
                  </a:lnTo>
                  <a:cubicBezTo>
                    <a:pt x="1185" y="5543"/>
                    <a:pt x="1173" y="5532"/>
                    <a:pt x="1150" y="5520"/>
                  </a:cubicBezTo>
                  <a:lnTo>
                    <a:pt x="138" y="4968"/>
                  </a:lnTo>
                  <a:cubicBezTo>
                    <a:pt x="150" y="4600"/>
                    <a:pt x="242" y="1852"/>
                    <a:pt x="414" y="81"/>
                  </a:cubicBezTo>
                  <a:cubicBezTo>
                    <a:pt x="426" y="35"/>
                    <a:pt x="391" y="12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4070;p70">
              <a:extLst>
                <a:ext uri="{FF2B5EF4-FFF2-40B4-BE49-F238E27FC236}">
                  <a16:creationId xmlns:a16="http://schemas.microsoft.com/office/drawing/2014/main" id="{D28B9F68-A7E3-83D7-9878-A4A4BAE89603}"/>
                </a:ext>
              </a:extLst>
            </p:cNvPr>
            <p:cNvSpPr/>
            <p:nvPr/>
          </p:nvSpPr>
          <p:spPr>
            <a:xfrm>
              <a:off x="14309925" y="6187400"/>
              <a:ext cx="134000" cy="20075"/>
            </a:xfrm>
            <a:custGeom>
              <a:avLst/>
              <a:gdLst/>
              <a:ahLst/>
              <a:cxnLst/>
              <a:rect l="l" t="t" r="r" b="b"/>
              <a:pathLst>
                <a:path w="5360" h="803" extrusionOk="0">
                  <a:moveTo>
                    <a:pt x="1916" y="0"/>
                  </a:moveTo>
                  <a:cubicBezTo>
                    <a:pt x="801" y="0"/>
                    <a:pt x="1" y="356"/>
                    <a:pt x="1" y="356"/>
                  </a:cubicBezTo>
                  <a:cubicBezTo>
                    <a:pt x="1" y="356"/>
                    <a:pt x="1542" y="802"/>
                    <a:pt x="3373" y="802"/>
                  </a:cubicBezTo>
                  <a:cubicBezTo>
                    <a:pt x="4017" y="802"/>
                    <a:pt x="4698" y="747"/>
                    <a:pt x="5359" y="597"/>
                  </a:cubicBezTo>
                  <a:cubicBezTo>
                    <a:pt x="5359" y="597"/>
                    <a:pt x="3750" y="149"/>
                    <a:pt x="2393" y="22"/>
                  </a:cubicBezTo>
                  <a:cubicBezTo>
                    <a:pt x="2229" y="7"/>
                    <a:pt x="2069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4071;p70">
              <a:extLst>
                <a:ext uri="{FF2B5EF4-FFF2-40B4-BE49-F238E27FC236}">
                  <a16:creationId xmlns:a16="http://schemas.microsoft.com/office/drawing/2014/main" id="{4F79CFF5-C9A6-08CD-B4F2-281826762BFF}"/>
                </a:ext>
              </a:extLst>
            </p:cNvPr>
            <p:cNvSpPr/>
            <p:nvPr/>
          </p:nvSpPr>
          <p:spPr>
            <a:xfrm>
              <a:off x="14359375" y="6334775"/>
              <a:ext cx="29925" cy="9575"/>
            </a:xfrm>
            <a:custGeom>
              <a:avLst/>
              <a:gdLst/>
              <a:ahLst/>
              <a:cxnLst/>
              <a:rect l="l" t="t" r="r" b="b"/>
              <a:pathLst>
                <a:path w="1197" h="383" extrusionOk="0">
                  <a:moveTo>
                    <a:pt x="86" y="0"/>
                  </a:moveTo>
                  <a:cubicBezTo>
                    <a:pt x="58" y="0"/>
                    <a:pt x="31" y="21"/>
                    <a:pt x="12" y="49"/>
                  </a:cubicBezTo>
                  <a:cubicBezTo>
                    <a:pt x="1" y="84"/>
                    <a:pt x="24" y="118"/>
                    <a:pt x="58" y="130"/>
                  </a:cubicBezTo>
                  <a:cubicBezTo>
                    <a:pt x="81" y="141"/>
                    <a:pt x="645" y="383"/>
                    <a:pt x="1128" y="383"/>
                  </a:cubicBezTo>
                  <a:cubicBezTo>
                    <a:pt x="1174" y="383"/>
                    <a:pt x="1197" y="348"/>
                    <a:pt x="1197" y="314"/>
                  </a:cubicBezTo>
                  <a:cubicBezTo>
                    <a:pt x="1197" y="268"/>
                    <a:pt x="1174" y="245"/>
                    <a:pt x="1128" y="245"/>
                  </a:cubicBezTo>
                  <a:cubicBezTo>
                    <a:pt x="668" y="245"/>
                    <a:pt x="104" y="15"/>
                    <a:pt x="104" y="3"/>
                  </a:cubicBezTo>
                  <a:cubicBezTo>
                    <a:pt x="98" y="1"/>
                    <a:pt x="92" y="0"/>
                    <a:pt x="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4072;p70">
              <a:extLst>
                <a:ext uri="{FF2B5EF4-FFF2-40B4-BE49-F238E27FC236}">
                  <a16:creationId xmlns:a16="http://schemas.microsoft.com/office/drawing/2014/main" id="{BFF4D167-971B-AEFD-BB31-F0C45670DE55}"/>
                </a:ext>
              </a:extLst>
            </p:cNvPr>
            <p:cNvSpPr/>
            <p:nvPr/>
          </p:nvSpPr>
          <p:spPr>
            <a:xfrm>
              <a:off x="14289525" y="5914850"/>
              <a:ext cx="231150" cy="322050"/>
            </a:xfrm>
            <a:custGeom>
              <a:avLst/>
              <a:gdLst/>
              <a:ahLst/>
              <a:cxnLst/>
              <a:rect l="l" t="t" r="r" b="b"/>
              <a:pathLst>
                <a:path w="9246" h="12882" extrusionOk="0">
                  <a:moveTo>
                    <a:pt x="2243" y="0"/>
                  </a:moveTo>
                  <a:lnTo>
                    <a:pt x="897" y="391"/>
                  </a:lnTo>
                  <a:cubicBezTo>
                    <a:pt x="897" y="391"/>
                    <a:pt x="253" y="2587"/>
                    <a:pt x="288" y="3680"/>
                  </a:cubicBezTo>
                  <a:cubicBezTo>
                    <a:pt x="299" y="4255"/>
                    <a:pt x="759" y="5405"/>
                    <a:pt x="863" y="6612"/>
                  </a:cubicBezTo>
                  <a:cubicBezTo>
                    <a:pt x="955" y="7831"/>
                    <a:pt x="0" y="10924"/>
                    <a:pt x="184" y="11212"/>
                  </a:cubicBezTo>
                  <a:cubicBezTo>
                    <a:pt x="222" y="11267"/>
                    <a:pt x="302" y="11287"/>
                    <a:pt x="423" y="11287"/>
                  </a:cubicBezTo>
                  <a:cubicBezTo>
                    <a:pt x="723" y="11287"/>
                    <a:pt x="1279" y="11165"/>
                    <a:pt x="2091" y="11165"/>
                  </a:cubicBezTo>
                  <a:cubicBezTo>
                    <a:pt x="2638" y="11165"/>
                    <a:pt x="3302" y="11221"/>
                    <a:pt x="4083" y="11407"/>
                  </a:cubicBezTo>
                  <a:cubicBezTo>
                    <a:pt x="5758" y="11755"/>
                    <a:pt x="6894" y="12882"/>
                    <a:pt x="7989" y="12882"/>
                  </a:cubicBezTo>
                  <a:cubicBezTo>
                    <a:pt x="8232" y="12882"/>
                    <a:pt x="8473" y="12827"/>
                    <a:pt x="8717" y="12695"/>
                  </a:cubicBezTo>
                  <a:cubicBezTo>
                    <a:pt x="9246" y="12557"/>
                    <a:pt x="7590" y="8142"/>
                    <a:pt x="7762" y="6934"/>
                  </a:cubicBezTo>
                  <a:cubicBezTo>
                    <a:pt x="7981" y="5370"/>
                    <a:pt x="8395" y="3001"/>
                    <a:pt x="8268" y="575"/>
                  </a:cubicBezTo>
                  <a:cubicBezTo>
                    <a:pt x="8130" y="460"/>
                    <a:pt x="7912" y="334"/>
                    <a:pt x="7613" y="219"/>
                  </a:cubicBezTo>
                  <a:lnTo>
                    <a:pt x="22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4073;p70">
              <a:extLst>
                <a:ext uri="{FF2B5EF4-FFF2-40B4-BE49-F238E27FC236}">
                  <a16:creationId xmlns:a16="http://schemas.microsoft.com/office/drawing/2014/main" id="{B6133EAC-3CF0-40B1-E3D1-4E6D0A3515D6}"/>
                </a:ext>
              </a:extLst>
            </p:cNvPr>
            <p:cNvSpPr/>
            <p:nvPr/>
          </p:nvSpPr>
          <p:spPr>
            <a:xfrm>
              <a:off x="14205300" y="6090775"/>
              <a:ext cx="92875" cy="95175"/>
            </a:xfrm>
            <a:custGeom>
              <a:avLst/>
              <a:gdLst/>
              <a:ahLst/>
              <a:cxnLst/>
              <a:rect l="l" t="t" r="r" b="b"/>
              <a:pathLst>
                <a:path w="3715" h="3807" extrusionOk="0">
                  <a:moveTo>
                    <a:pt x="1323" y="1"/>
                  </a:moveTo>
                  <a:lnTo>
                    <a:pt x="0" y="1392"/>
                  </a:lnTo>
                  <a:cubicBezTo>
                    <a:pt x="736" y="2530"/>
                    <a:pt x="3128" y="3692"/>
                    <a:pt x="3634" y="3807"/>
                  </a:cubicBezTo>
                  <a:lnTo>
                    <a:pt x="3714" y="2415"/>
                  </a:lnTo>
                  <a:cubicBezTo>
                    <a:pt x="3312" y="2289"/>
                    <a:pt x="1955" y="817"/>
                    <a:pt x="1323" y="1"/>
                  </a:cubicBezTo>
                  <a:close/>
                </a:path>
              </a:pathLst>
            </a:custGeom>
            <a:solidFill>
              <a:srgbClr val="92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4074;p70">
              <a:extLst>
                <a:ext uri="{FF2B5EF4-FFF2-40B4-BE49-F238E27FC236}">
                  <a16:creationId xmlns:a16="http://schemas.microsoft.com/office/drawing/2014/main" id="{93581AC1-E17C-D282-6A57-BE1AF2230A9F}"/>
                </a:ext>
              </a:extLst>
            </p:cNvPr>
            <p:cNvSpPr/>
            <p:nvPr/>
          </p:nvSpPr>
          <p:spPr>
            <a:xfrm>
              <a:off x="14200400" y="6088475"/>
              <a:ext cx="52925" cy="53775"/>
            </a:xfrm>
            <a:custGeom>
              <a:avLst/>
              <a:gdLst/>
              <a:ahLst/>
              <a:cxnLst/>
              <a:rect l="l" t="t" r="r" b="b"/>
              <a:pathLst>
                <a:path w="2117" h="2151" extrusionOk="0">
                  <a:moveTo>
                    <a:pt x="1507" y="1"/>
                  </a:moveTo>
                  <a:lnTo>
                    <a:pt x="1" y="1587"/>
                  </a:lnTo>
                  <a:lnTo>
                    <a:pt x="691" y="2151"/>
                  </a:lnTo>
                  <a:cubicBezTo>
                    <a:pt x="1841" y="1760"/>
                    <a:pt x="2117" y="771"/>
                    <a:pt x="2117" y="771"/>
                  </a:cubicBezTo>
                  <a:lnTo>
                    <a:pt x="15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4075;p70">
              <a:extLst>
                <a:ext uri="{FF2B5EF4-FFF2-40B4-BE49-F238E27FC236}">
                  <a16:creationId xmlns:a16="http://schemas.microsoft.com/office/drawing/2014/main" id="{E31C474F-F0DC-38BE-E8F0-9D78EB0CC07F}"/>
                </a:ext>
              </a:extLst>
            </p:cNvPr>
            <p:cNvSpPr/>
            <p:nvPr/>
          </p:nvSpPr>
          <p:spPr>
            <a:xfrm>
              <a:off x="14150375" y="5924625"/>
              <a:ext cx="179700" cy="203675"/>
            </a:xfrm>
            <a:custGeom>
              <a:avLst/>
              <a:gdLst/>
              <a:ahLst/>
              <a:cxnLst/>
              <a:rect l="l" t="t" r="r" b="b"/>
              <a:pathLst>
                <a:path w="7188" h="8147" extrusionOk="0">
                  <a:moveTo>
                    <a:pt x="6463" y="0"/>
                  </a:moveTo>
                  <a:cubicBezTo>
                    <a:pt x="5210" y="414"/>
                    <a:pt x="771" y="2714"/>
                    <a:pt x="392" y="4623"/>
                  </a:cubicBezTo>
                  <a:cubicBezTo>
                    <a:pt x="1" y="6543"/>
                    <a:pt x="1450" y="8049"/>
                    <a:pt x="2002" y="8141"/>
                  </a:cubicBezTo>
                  <a:cubicBezTo>
                    <a:pt x="2022" y="8145"/>
                    <a:pt x="2043" y="8147"/>
                    <a:pt x="2065" y="8147"/>
                  </a:cubicBezTo>
                  <a:cubicBezTo>
                    <a:pt x="2632" y="8147"/>
                    <a:pt x="3773" y="7036"/>
                    <a:pt x="3773" y="6704"/>
                  </a:cubicBezTo>
                  <a:cubicBezTo>
                    <a:pt x="3773" y="6348"/>
                    <a:pt x="3324" y="5589"/>
                    <a:pt x="3324" y="5589"/>
                  </a:cubicBezTo>
                  <a:lnTo>
                    <a:pt x="7188" y="3737"/>
                  </a:lnTo>
                  <a:lnTo>
                    <a:pt x="64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4076;p70">
              <a:extLst>
                <a:ext uri="{FF2B5EF4-FFF2-40B4-BE49-F238E27FC236}">
                  <a16:creationId xmlns:a16="http://schemas.microsoft.com/office/drawing/2014/main" id="{022D0419-753B-1DAD-8B24-652AD2EEA6E1}"/>
                </a:ext>
              </a:extLst>
            </p:cNvPr>
            <p:cNvSpPr/>
            <p:nvPr/>
          </p:nvSpPr>
          <p:spPr>
            <a:xfrm>
              <a:off x="14294700" y="5969100"/>
              <a:ext cx="20425" cy="214275"/>
            </a:xfrm>
            <a:custGeom>
              <a:avLst/>
              <a:gdLst/>
              <a:ahLst/>
              <a:cxnLst/>
              <a:rect l="l" t="t" r="r" b="b"/>
              <a:pathLst>
                <a:path w="817" h="8571" extrusionOk="0">
                  <a:moveTo>
                    <a:pt x="236" y="1"/>
                  </a:moveTo>
                  <a:cubicBezTo>
                    <a:pt x="208" y="1"/>
                    <a:pt x="182" y="23"/>
                    <a:pt x="173" y="61"/>
                  </a:cubicBezTo>
                  <a:cubicBezTo>
                    <a:pt x="58" y="670"/>
                    <a:pt x="0" y="1165"/>
                    <a:pt x="12" y="1510"/>
                  </a:cubicBezTo>
                  <a:cubicBezTo>
                    <a:pt x="23" y="1763"/>
                    <a:pt x="115" y="2142"/>
                    <a:pt x="219" y="2568"/>
                  </a:cubicBezTo>
                  <a:cubicBezTo>
                    <a:pt x="357" y="3108"/>
                    <a:pt x="529" y="3775"/>
                    <a:pt x="587" y="4454"/>
                  </a:cubicBezTo>
                  <a:cubicBezTo>
                    <a:pt x="679" y="5638"/>
                    <a:pt x="150" y="8455"/>
                    <a:pt x="138" y="8490"/>
                  </a:cubicBezTo>
                  <a:cubicBezTo>
                    <a:pt x="127" y="8524"/>
                    <a:pt x="161" y="8559"/>
                    <a:pt x="196" y="8570"/>
                  </a:cubicBezTo>
                  <a:lnTo>
                    <a:pt x="207" y="8570"/>
                  </a:lnTo>
                  <a:cubicBezTo>
                    <a:pt x="242" y="8570"/>
                    <a:pt x="265" y="8547"/>
                    <a:pt x="276" y="8513"/>
                  </a:cubicBezTo>
                  <a:cubicBezTo>
                    <a:pt x="288" y="8398"/>
                    <a:pt x="817" y="5650"/>
                    <a:pt x="725" y="4442"/>
                  </a:cubicBezTo>
                  <a:cubicBezTo>
                    <a:pt x="667" y="3752"/>
                    <a:pt x="495" y="3074"/>
                    <a:pt x="357" y="2533"/>
                  </a:cubicBezTo>
                  <a:cubicBezTo>
                    <a:pt x="242" y="2108"/>
                    <a:pt x="150" y="1751"/>
                    <a:pt x="150" y="1498"/>
                  </a:cubicBezTo>
                  <a:cubicBezTo>
                    <a:pt x="138" y="1165"/>
                    <a:pt x="184" y="693"/>
                    <a:pt x="311" y="84"/>
                  </a:cubicBezTo>
                  <a:cubicBezTo>
                    <a:pt x="311" y="50"/>
                    <a:pt x="288" y="15"/>
                    <a:pt x="253" y="4"/>
                  </a:cubicBezTo>
                  <a:cubicBezTo>
                    <a:pt x="248" y="2"/>
                    <a:pt x="242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4077;p70">
              <a:extLst>
                <a:ext uri="{FF2B5EF4-FFF2-40B4-BE49-F238E27FC236}">
                  <a16:creationId xmlns:a16="http://schemas.microsoft.com/office/drawing/2014/main" id="{31ABDAC1-4C82-ED99-3863-B04C8301BB8E}"/>
                </a:ext>
              </a:extLst>
            </p:cNvPr>
            <p:cNvSpPr/>
            <p:nvPr/>
          </p:nvSpPr>
          <p:spPr>
            <a:xfrm>
              <a:off x="14345575" y="5908800"/>
              <a:ext cx="134275" cy="38625"/>
            </a:xfrm>
            <a:custGeom>
              <a:avLst/>
              <a:gdLst/>
              <a:ahLst/>
              <a:cxnLst/>
              <a:rect l="l" t="t" r="r" b="b"/>
              <a:pathLst>
                <a:path w="5371" h="1545" extrusionOk="0">
                  <a:moveTo>
                    <a:pt x="737" y="1"/>
                  </a:moveTo>
                  <a:lnTo>
                    <a:pt x="1" y="242"/>
                  </a:lnTo>
                  <a:cubicBezTo>
                    <a:pt x="1" y="242"/>
                    <a:pt x="380" y="1369"/>
                    <a:pt x="2209" y="1530"/>
                  </a:cubicBezTo>
                  <a:cubicBezTo>
                    <a:pt x="2321" y="1540"/>
                    <a:pt x="2431" y="1545"/>
                    <a:pt x="2540" y="1545"/>
                  </a:cubicBezTo>
                  <a:cubicBezTo>
                    <a:pt x="4196" y="1545"/>
                    <a:pt x="5371" y="461"/>
                    <a:pt x="5371" y="461"/>
                  </a:cubicBezTo>
                  <a:lnTo>
                    <a:pt x="4405" y="8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92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4078;p70">
              <a:extLst>
                <a:ext uri="{FF2B5EF4-FFF2-40B4-BE49-F238E27FC236}">
                  <a16:creationId xmlns:a16="http://schemas.microsoft.com/office/drawing/2014/main" id="{4FEDC81B-FCCB-9230-3F52-FAE935C87318}"/>
                </a:ext>
              </a:extLst>
            </p:cNvPr>
            <p:cNvSpPr/>
            <p:nvPr/>
          </p:nvSpPr>
          <p:spPr>
            <a:xfrm>
              <a:off x="14478100" y="5763550"/>
              <a:ext cx="57825" cy="70850"/>
            </a:xfrm>
            <a:custGeom>
              <a:avLst/>
              <a:gdLst/>
              <a:ahLst/>
              <a:cxnLst/>
              <a:rect l="l" t="t" r="r" b="b"/>
              <a:pathLst>
                <a:path w="2313" h="2834" extrusionOk="0">
                  <a:moveTo>
                    <a:pt x="927" y="0"/>
                  </a:moveTo>
                  <a:cubicBezTo>
                    <a:pt x="725" y="0"/>
                    <a:pt x="564" y="107"/>
                    <a:pt x="564" y="107"/>
                  </a:cubicBezTo>
                  <a:cubicBezTo>
                    <a:pt x="564" y="107"/>
                    <a:pt x="1" y="2603"/>
                    <a:pt x="564" y="2787"/>
                  </a:cubicBezTo>
                  <a:cubicBezTo>
                    <a:pt x="657" y="2818"/>
                    <a:pt x="757" y="2834"/>
                    <a:pt x="859" y="2834"/>
                  </a:cubicBezTo>
                  <a:cubicBezTo>
                    <a:pt x="1392" y="2834"/>
                    <a:pt x="2005" y="2410"/>
                    <a:pt x="2140" y="1591"/>
                  </a:cubicBezTo>
                  <a:cubicBezTo>
                    <a:pt x="2312" y="625"/>
                    <a:pt x="1496" y="590"/>
                    <a:pt x="1496" y="590"/>
                  </a:cubicBezTo>
                  <a:cubicBezTo>
                    <a:pt x="1496" y="590"/>
                    <a:pt x="1542" y="395"/>
                    <a:pt x="1312" y="165"/>
                  </a:cubicBezTo>
                  <a:cubicBezTo>
                    <a:pt x="1186" y="39"/>
                    <a:pt x="1049" y="0"/>
                    <a:pt x="927" y="0"/>
                  </a:cubicBezTo>
                  <a:close/>
                </a:path>
              </a:pathLst>
            </a:custGeom>
            <a:solidFill>
              <a:srgbClr val="722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4079;p70">
              <a:extLst>
                <a:ext uri="{FF2B5EF4-FFF2-40B4-BE49-F238E27FC236}">
                  <a16:creationId xmlns:a16="http://schemas.microsoft.com/office/drawing/2014/main" id="{78CDE0FF-13E7-2489-D55E-D074E0DCA567}"/>
                </a:ext>
              </a:extLst>
            </p:cNvPr>
            <p:cNvSpPr/>
            <p:nvPr/>
          </p:nvSpPr>
          <p:spPr>
            <a:xfrm>
              <a:off x="14349025" y="5709050"/>
              <a:ext cx="165250" cy="152350"/>
            </a:xfrm>
            <a:custGeom>
              <a:avLst/>
              <a:gdLst/>
              <a:ahLst/>
              <a:cxnLst/>
              <a:rect l="l" t="t" r="r" b="b"/>
              <a:pathLst>
                <a:path w="6610" h="6094" extrusionOk="0">
                  <a:moveTo>
                    <a:pt x="2883" y="0"/>
                  </a:moveTo>
                  <a:cubicBezTo>
                    <a:pt x="2473" y="0"/>
                    <a:pt x="1913" y="157"/>
                    <a:pt x="1289" y="769"/>
                  </a:cubicBezTo>
                  <a:cubicBezTo>
                    <a:pt x="1" y="2011"/>
                    <a:pt x="1484" y="4070"/>
                    <a:pt x="1484" y="4070"/>
                  </a:cubicBezTo>
                  <a:lnTo>
                    <a:pt x="3784" y="6093"/>
                  </a:lnTo>
                  <a:cubicBezTo>
                    <a:pt x="3784" y="6093"/>
                    <a:pt x="5693" y="5944"/>
                    <a:pt x="6187" y="3610"/>
                  </a:cubicBezTo>
                  <a:cubicBezTo>
                    <a:pt x="6610" y="1637"/>
                    <a:pt x="5306" y="155"/>
                    <a:pt x="3845" y="155"/>
                  </a:cubicBezTo>
                  <a:cubicBezTo>
                    <a:pt x="3756" y="155"/>
                    <a:pt x="3667" y="160"/>
                    <a:pt x="3577" y="171"/>
                  </a:cubicBezTo>
                  <a:cubicBezTo>
                    <a:pt x="3577" y="171"/>
                    <a:pt x="3313" y="0"/>
                    <a:pt x="2883" y="0"/>
                  </a:cubicBezTo>
                  <a:close/>
                </a:path>
              </a:pathLst>
            </a:custGeom>
            <a:solidFill>
              <a:srgbClr val="722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4080;p70">
              <a:extLst>
                <a:ext uri="{FF2B5EF4-FFF2-40B4-BE49-F238E27FC236}">
                  <a16:creationId xmlns:a16="http://schemas.microsoft.com/office/drawing/2014/main" id="{E8773C1C-A087-EF49-46F1-5456D9491829}"/>
                </a:ext>
              </a:extLst>
            </p:cNvPr>
            <p:cNvSpPr/>
            <p:nvPr/>
          </p:nvSpPr>
          <p:spPr>
            <a:xfrm>
              <a:off x="14369450" y="5825150"/>
              <a:ext cx="87550" cy="106650"/>
            </a:xfrm>
            <a:custGeom>
              <a:avLst/>
              <a:gdLst/>
              <a:ahLst/>
              <a:cxnLst/>
              <a:rect l="l" t="t" r="r" b="b"/>
              <a:pathLst>
                <a:path w="3502" h="4266" extrusionOk="0">
                  <a:moveTo>
                    <a:pt x="2507" y="1"/>
                  </a:moveTo>
                  <a:lnTo>
                    <a:pt x="564" y="1978"/>
                  </a:lnTo>
                  <a:cubicBezTo>
                    <a:pt x="564" y="1978"/>
                    <a:pt x="495" y="3025"/>
                    <a:pt x="92" y="3232"/>
                  </a:cubicBezTo>
                  <a:cubicBezTo>
                    <a:pt x="92" y="3232"/>
                    <a:pt x="0" y="3795"/>
                    <a:pt x="1300" y="4152"/>
                  </a:cubicBezTo>
                  <a:cubicBezTo>
                    <a:pt x="1588" y="4232"/>
                    <a:pt x="1849" y="4266"/>
                    <a:pt x="2080" y="4266"/>
                  </a:cubicBezTo>
                  <a:cubicBezTo>
                    <a:pt x="3047" y="4266"/>
                    <a:pt x="3502" y="3669"/>
                    <a:pt x="3335" y="3335"/>
                  </a:cubicBezTo>
                  <a:cubicBezTo>
                    <a:pt x="3185" y="3013"/>
                    <a:pt x="2645" y="1702"/>
                    <a:pt x="3346" y="104"/>
                  </a:cubicBezTo>
                  <a:lnTo>
                    <a:pt x="2507" y="1"/>
                  </a:lnTo>
                  <a:close/>
                </a:path>
              </a:pathLst>
            </a:custGeom>
            <a:solidFill>
              <a:srgbClr val="92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4081;p70">
              <a:extLst>
                <a:ext uri="{FF2B5EF4-FFF2-40B4-BE49-F238E27FC236}">
                  <a16:creationId xmlns:a16="http://schemas.microsoft.com/office/drawing/2014/main" id="{39843F56-7DFE-4944-327E-E200769C98C7}"/>
                </a:ext>
              </a:extLst>
            </p:cNvPr>
            <p:cNvSpPr/>
            <p:nvPr/>
          </p:nvSpPr>
          <p:spPr>
            <a:xfrm>
              <a:off x="14363975" y="5825150"/>
              <a:ext cx="91725" cy="100575"/>
            </a:xfrm>
            <a:custGeom>
              <a:avLst/>
              <a:gdLst/>
              <a:ahLst/>
              <a:cxnLst/>
              <a:rect l="l" t="t" r="r" b="b"/>
              <a:pathLst>
                <a:path w="3669" h="4023" extrusionOk="0">
                  <a:moveTo>
                    <a:pt x="2726" y="1"/>
                  </a:moveTo>
                  <a:lnTo>
                    <a:pt x="783" y="1978"/>
                  </a:lnTo>
                  <a:cubicBezTo>
                    <a:pt x="783" y="1978"/>
                    <a:pt x="714" y="3025"/>
                    <a:pt x="311" y="3232"/>
                  </a:cubicBezTo>
                  <a:lnTo>
                    <a:pt x="1" y="3347"/>
                  </a:lnTo>
                  <a:cubicBezTo>
                    <a:pt x="288" y="3623"/>
                    <a:pt x="748" y="3910"/>
                    <a:pt x="1392" y="3991"/>
                  </a:cubicBezTo>
                  <a:cubicBezTo>
                    <a:pt x="1557" y="4012"/>
                    <a:pt x="1723" y="4023"/>
                    <a:pt x="1887" y="4023"/>
                  </a:cubicBezTo>
                  <a:cubicBezTo>
                    <a:pt x="2602" y="4023"/>
                    <a:pt x="3276" y="3820"/>
                    <a:pt x="3669" y="3427"/>
                  </a:cubicBezTo>
                  <a:cubicBezTo>
                    <a:pt x="3600" y="3358"/>
                    <a:pt x="3542" y="3278"/>
                    <a:pt x="3519" y="3220"/>
                  </a:cubicBezTo>
                  <a:cubicBezTo>
                    <a:pt x="3370" y="2806"/>
                    <a:pt x="3301" y="1944"/>
                    <a:pt x="3634" y="93"/>
                  </a:cubicBezTo>
                  <a:lnTo>
                    <a:pt x="2726" y="1"/>
                  </a:lnTo>
                  <a:close/>
                </a:path>
              </a:pathLst>
            </a:custGeom>
            <a:solidFill>
              <a:srgbClr val="8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4082;p70">
              <a:extLst>
                <a:ext uri="{FF2B5EF4-FFF2-40B4-BE49-F238E27FC236}">
                  <a16:creationId xmlns:a16="http://schemas.microsoft.com/office/drawing/2014/main" id="{5E773653-B23D-AF48-6A52-5A4B443E1BD3}"/>
                </a:ext>
              </a:extLst>
            </p:cNvPr>
            <p:cNvSpPr/>
            <p:nvPr/>
          </p:nvSpPr>
          <p:spPr>
            <a:xfrm>
              <a:off x="14341550" y="5733700"/>
              <a:ext cx="123350" cy="147475"/>
            </a:xfrm>
            <a:custGeom>
              <a:avLst/>
              <a:gdLst/>
              <a:ahLst/>
              <a:cxnLst/>
              <a:rect l="l" t="t" r="r" b="b"/>
              <a:pathLst>
                <a:path w="4934" h="5899" extrusionOk="0">
                  <a:moveTo>
                    <a:pt x="2924" y="1"/>
                  </a:moveTo>
                  <a:cubicBezTo>
                    <a:pt x="2897" y="1"/>
                    <a:pt x="2869" y="1"/>
                    <a:pt x="2841" y="2"/>
                  </a:cubicBezTo>
                  <a:cubicBezTo>
                    <a:pt x="2841" y="2"/>
                    <a:pt x="1231" y="71"/>
                    <a:pt x="576" y="2428"/>
                  </a:cubicBezTo>
                  <a:cubicBezTo>
                    <a:pt x="1" y="4544"/>
                    <a:pt x="909" y="5694"/>
                    <a:pt x="1174" y="5820"/>
                  </a:cubicBezTo>
                  <a:cubicBezTo>
                    <a:pt x="1250" y="5857"/>
                    <a:pt x="1448" y="5899"/>
                    <a:pt x="1716" y="5899"/>
                  </a:cubicBezTo>
                  <a:cubicBezTo>
                    <a:pt x="2297" y="5899"/>
                    <a:pt x="3210" y="5701"/>
                    <a:pt x="3933" y="4820"/>
                  </a:cubicBezTo>
                  <a:cubicBezTo>
                    <a:pt x="4508" y="4130"/>
                    <a:pt x="4842" y="3187"/>
                    <a:pt x="4888" y="2566"/>
                  </a:cubicBezTo>
                  <a:cubicBezTo>
                    <a:pt x="4933" y="1954"/>
                    <a:pt x="4833" y="1"/>
                    <a:pt x="2924" y="1"/>
                  </a:cubicBezTo>
                  <a:close/>
                </a:path>
              </a:pathLst>
            </a:custGeom>
            <a:solidFill>
              <a:srgbClr val="92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4083;p70">
              <a:extLst>
                <a:ext uri="{FF2B5EF4-FFF2-40B4-BE49-F238E27FC236}">
                  <a16:creationId xmlns:a16="http://schemas.microsoft.com/office/drawing/2014/main" id="{732228A0-A665-85FF-6D68-A3A32BD5A63C}"/>
                </a:ext>
              </a:extLst>
            </p:cNvPr>
            <p:cNvSpPr/>
            <p:nvPr/>
          </p:nvSpPr>
          <p:spPr>
            <a:xfrm>
              <a:off x="14370025" y="5790375"/>
              <a:ext cx="22450" cy="42675"/>
            </a:xfrm>
            <a:custGeom>
              <a:avLst/>
              <a:gdLst/>
              <a:ahLst/>
              <a:cxnLst/>
              <a:rect l="l" t="t" r="r" b="b"/>
              <a:pathLst>
                <a:path w="898" h="1707" extrusionOk="0">
                  <a:moveTo>
                    <a:pt x="805" y="0"/>
                  </a:moveTo>
                  <a:cubicBezTo>
                    <a:pt x="794" y="12"/>
                    <a:pt x="782" y="23"/>
                    <a:pt x="782" y="35"/>
                  </a:cubicBezTo>
                  <a:cubicBezTo>
                    <a:pt x="782" y="35"/>
                    <a:pt x="794" y="69"/>
                    <a:pt x="794" y="127"/>
                  </a:cubicBezTo>
                  <a:cubicBezTo>
                    <a:pt x="805" y="184"/>
                    <a:pt x="817" y="276"/>
                    <a:pt x="805" y="368"/>
                  </a:cubicBezTo>
                  <a:cubicBezTo>
                    <a:pt x="794" y="460"/>
                    <a:pt x="771" y="575"/>
                    <a:pt x="713" y="667"/>
                  </a:cubicBezTo>
                  <a:cubicBezTo>
                    <a:pt x="644" y="771"/>
                    <a:pt x="552" y="851"/>
                    <a:pt x="437" y="909"/>
                  </a:cubicBezTo>
                  <a:cubicBezTo>
                    <a:pt x="380" y="932"/>
                    <a:pt x="322" y="955"/>
                    <a:pt x="265" y="978"/>
                  </a:cubicBezTo>
                  <a:lnTo>
                    <a:pt x="161" y="1012"/>
                  </a:lnTo>
                  <a:lnTo>
                    <a:pt x="115" y="1024"/>
                  </a:lnTo>
                  <a:lnTo>
                    <a:pt x="81" y="1035"/>
                  </a:lnTo>
                  <a:lnTo>
                    <a:pt x="35" y="1070"/>
                  </a:lnTo>
                  <a:lnTo>
                    <a:pt x="23" y="1081"/>
                  </a:lnTo>
                  <a:lnTo>
                    <a:pt x="23" y="1093"/>
                  </a:lnTo>
                  <a:lnTo>
                    <a:pt x="12" y="1104"/>
                  </a:lnTo>
                  <a:lnTo>
                    <a:pt x="12" y="1116"/>
                  </a:lnTo>
                  <a:lnTo>
                    <a:pt x="0" y="1150"/>
                  </a:lnTo>
                  <a:cubicBezTo>
                    <a:pt x="0" y="1173"/>
                    <a:pt x="0" y="1196"/>
                    <a:pt x="0" y="1219"/>
                  </a:cubicBezTo>
                  <a:cubicBezTo>
                    <a:pt x="12" y="1254"/>
                    <a:pt x="23" y="1300"/>
                    <a:pt x="35" y="1323"/>
                  </a:cubicBezTo>
                  <a:cubicBezTo>
                    <a:pt x="69" y="1392"/>
                    <a:pt x="115" y="1449"/>
                    <a:pt x="150" y="1495"/>
                  </a:cubicBezTo>
                  <a:cubicBezTo>
                    <a:pt x="242" y="1576"/>
                    <a:pt x="322" y="1622"/>
                    <a:pt x="391" y="1656"/>
                  </a:cubicBezTo>
                  <a:cubicBezTo>
                    <a:pt x="449" y="1679"/>
                    <a:pt x="483" y="1691"/>
                    <a:pt x="483" y="1691"/>
                  </a:cubicBezTo>
                  <a:lnTo>
                    <a:pt x="483" y="1702"/>
                  </a:lnTo>
                  <a:cubicBezTo>
                    <a:pt x="489" y="1705"/>
                    <a:pt x="496" y="1707"/>
                    <a:pt x="503" y="1707"/>
                  </a:cubicBezTo>
                  <a:cubicBezTo>
                    <a:pt x="523" y="1707"/>
                    <a:pt x="544" y="1696"/>
                    <a:pt x="552" y="1679"/>
                  </a:cubicBezTo>
                  <a:cubicBezTo>
                    <a:pt x="564" y="1656"/>
                    <a:pt x="552" y="1622"/>
                    <a:pt x="529" y="1610"/>
                  </a:cubicBezTo>
                  <a:cubicBezTo>
                    <a:pt x="529" y="1610"/>
                    <a:pt x="495" y="1587"/>
                    <a:pt x="449" y="1553"/>
                  </a:cubicBezTo>
                  <a:cubicBezTo>
                    <a:pt x="403" y="1518"/>
                    <a:pt x="322" y="1472"/>
                    <a:pt x="265" y="1403"/>
                  </a:cubicBezTo>
                  <a:cubicBezTo>
                    <a:pt x="242" y="1369"/>
                    <a:pt x="207" y="1323"/>
                    <a:pt x="196" y="1277"/>
                  </a:cubicBezTo>
                  <a:cubicBezTo>
                    <a:pt x="196" y="1254"/>
                    <a:pt x="184" y="1231"/>
                    <a:pt x="184" y="1208"/>
                  </a:cubicBezTo>
                  <a:lnTo>
                    <a:pt x="184" y="1185"/>
                  </a:lnTo>
                  <a:lnTo>
                    <a:pt x="184" y="1173"/>
                  </a:lnTo>
                  <a:cubicBezTo>
                    <a:pt x="184" y="1173"/>
                    <a:pt x="187" y="1170"/>
                    <a:pt x="188" y="1170"/>
                  </a:cubicBezTo>
                  <a:lnTo>
                    <a:pt x="188" y="1170"/>
                  </a:lnTo>
                  <a:cubicBezTo>
                    <a:pt x="190" y="1170"/>
                    <a:pt x="190" y="1173"/>
                    <a:pt x="184" y="1185"/>
                  </a:cubicBezTo>
                  <a:lnTo>
                    <a:pt x="230" y="1162"/>
                  </a:lnTo>
                  <a:lnTo>
                    <a:pt x="334" y="1127"/>
                  </a:lnTo>
                  <a:cubicBezTo>
                    <a:pt x="391" y="1104"/>
                    <a:pt x="460" y="1070"/>
                    <a:pt x="529" y="1035"/>
                  </a:cubicBezTo>
                  <a:cubicBezTo>
                    <a:pt x="656" y="955"/>
                    <a:pt x="759" y="851"/>
                    <a:pt x="817" y="725"/>
                  </a:cubicBezTo>
                  <a:cubicBezTo>
                    <a:pt x="874" y="610"/>
                    <a:pt x="897" y="483"/>
                    <a:pt x="897" y="380"/>
                  </a:cubicBezTo>
                  <a:cubicBezTo>
                    <a:pt x="897" y="265"/>
                    <a:pt x="874" y="184"/>
                    <a:pt x="863" y="127"/>
                  </a:cubicBezTo>
                  <a:cubicBezTo>
                    <a:pt x="851" y="69"/>
                    <a:pt x="840" y="35"/>
                    <a:pt x="840" y="3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441616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4084;p70">
              <a:extLst>
                <a:ext uri="{FF2B5EF4-FFF2-40B4-BE49-F238E27FC236}">
                  <a16:creationId xmlns:a16="http://schemas.microsoft.com/office/drawing/2014/main" id="{929A3A29-5855-AE11-16FD-0DED739C1CC9}"/>
                </a:ext>
              </a:extLst>
            </p:cNvPr>
            <p:cNvSpPr/>
            <p:nvPr/>
          </p:nvSpPr>
          <p:spPr>
            <a:xfrm>
              <a:off x="14358100" y="5771200"/>
              <a:ext cx="28325" cy="12800"/>
            </a:xfrm>
            <a:custGeom>
              <a:avLst/>
              <a:gdLst/>
              <a:ahLst/>
              <a:cxnLst/>
              <a:rect l="l" t="t" r="r" b="b"/>
              <a:pathLst>
                <a:path w="1133" h="512" extrusionOk="0">
                  <a:moveTo>
                    <a:pt x="446" y="1"/>
                  </a:moveTo>
                  <a:cubicBezTo>
                    <a:pt x="146" y="1"/>
                    <a:pt x="25" y="202"/>
                    <a:pt x="6" y="261"/>
                  </a:cubicBezTo>
                  <a:cubicBezTo>
                    <a:pt x="1" y="276"/>
                    <a:pt x="8" y="281"/>
                    <a:pt x="26" y="281"/>
                  </a:cubicBezTo>
                  <a:cubicBezTo>
                    <a:pt x="73" y="281"/>
                    <a:pt x="193" y="241"/>
                    <a:pt x="337" y="241"/>
                  </a:cubicBezTo>
                  <a:cubicBezTo>
                    <a:pt x="389" y="241"/>
                    <a:pt x="444" y="247"/>
                    <a:pt x="500" y="261"/>
                  </a:cubicBezTo>
                  <a:cubicBezTo>
                    <a:pt x="779" y="345"/>
                    <a:pt x="953" y="511"/>
                    <a:pt x="1039" y="511"/>
                  </a:cubicBezTo>
                  <a:cubicBezTo>
                    <a:pt x="1060" y="511"/>
                    <a:pt x="1076" y="502"/>
                    <a:pt x="1087" y="480"/>
                  </a:cubicBezTo>
                  <a:cubicBezTo>
                    <a:pt x="1133" y="365"/>
                    <a:pt x="1121" y="135"/>
                    <a:pt x="615" y="20"/>
                  </a:cubicBezTo>
                  <a:cubicBezTo>
                    <a:pt x="553" y="6"/>
                    <a:pt x="497" y="1"/>
                    <a:pt x="446" y="1"/>
                  </a:cubicBezTo>
                  <a:close/>
                </a:path>
              </a:pathLst>
            </a:custGeom>
            <a:solidFill>
              <a:srgbClr val="722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4085;p70">
              <a:extLst>
                <a:ext uri="{FF2B5EF4-FFF2-40B4-BE49-F238E27FC236}">
                  <a16:creationId xmlns:a16="http://schemas.microsoft.com/office/drawing/2014/main" id="{A19CFD0B-E664-4B09-26F2-4269FDFA7029}"/>
                </a:ext>
              </a:extLst>
            </p:cNvPr>
            <p:cNvSpPr/>
            <p:nvPr/>
          </p:nvSpPr>
          <p:spPr>
            <a:xfrm>
              <a:off x="14398950" y="5784350"/>
              <a:ext cx="38925" cy="11725"/>
            </a:xfrm>
            <a:custGeom>
              <a:avLst/>
              <a:gdLst/>
              <a:ahLst/>
              <a:cxnLst/>
              <a:rect l="l" t="t" r="r" b="b"/>
              <a:pathLst>
                <a:path w="1557" h="469" extrusionOk="0">
                  <a:moveTo>
                    <a:pt x="543" y="1"/>
                  </a:moveTo>
                  <a:cubicBezTo>
                    <a:pt x="162" y="1"/>
                    <a:pt x="0" y="163"/>
                    <a:pt x="51" y="264"/>
                  </a:cubicBezTo>
                  <a:cubicBezTo>
                    <a:pt x="63" y="293"/>
                    <a:pt x="97" y="302"/>
                    <a:pt x="148" y="302"/>
                  </a:cubicBezTo>
                  <a:cubicBezTo>
                    <a:pt x="237" y="302"/>
                    <a:pt x="381" y="274"/>
                    <a:pt x="563" y="274"/>
                  </a:cubicBezTo>
                  <a:cubicBezTo>
                    <a:pt x="649" y="274"/>
                    <a:pt x="743" y="280"/>
                    <a:pt x="844" y="299"/>
                  </a:cubicBezTo>
                  <a:cubicBezTo>
                    <a:pt x="1151" y="358"/>
                    <a:pt x="1416" y="469"/>
                    <a:pt x="1505" y="469"/>
                  </a:cubicBezTo>
                  <a:cubicBezTo>
                    <a:pt x="1519" y="469"/>
                    <a:pt x="1529" y="466"/>
                    <a:pt x="1534" y="460"/>
                  </a:cubicBezTo>
                  <a:cubicBezTo>
                    <a:pt x="1557" y="402"/>
                    <a:pt x="1292" y="69"/>
                    <a:pt x="718" y="11"/>
                  </a:cubicBezTo>
                  <a:cubicBezTo>
                    <a:pt x="655" y="4"/>
                    <a:pt x="597" y="1"/>
                    <a:pt x="543" y="1"/>
                  </a:cubicBezTo>
                  <a:close/>
                </a:path>
              </a:pathLst>
            </a:custGeom>
            <a:solidFill>
              <a:srgbClr val="722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4086;p70">
              <a:extLst>
                <a:ext uri="{FF2B5EF4-FFF2-40B4-BE49-F238E27FC236}">
                  <a16:creationId xmlns:a16="http://schemas.microsoft.com/office/drawing/2014/main" id="{DA295BB0-B943-1A20-51F5-54AF7CE0E95D}"/>
                </a:ext>
              </a:extLst>
            </p:cNvPr>
            <p:cNvSpPr/>
            <p:nvPr/>
          </p:nvSpPr>
          <p:spPr>
            <a:xfrm>
              <a:off x="14360250" y="5789825"/>
              <a:ext cx="9500" cy="10875"/>
            </a:xfrm>
            <a:custGeom>
              <a:avLst/>
              <a:gdLst/>
              <a:ahLst/>
              <a:cxnLst/>
              <a:rect l="l" t="t" r="r" b="b"/>
              <a:pathLst>
                <a:path w="380" h="435" extrusionOk="0">
                  <a:moveTo>
                    <a:pt x="232" y="1"/>
                  </a:moveTo>
                  <a:cubicBezTo>
                    <a:pt x="169" y="1"/>
                    <a:pt x="95" y="54"/>
                    <a:pt x="58" y="137"/>
                  </a:cubicBezTo>
                  <a:cubicBezTo>
                    <a:pt x="0" y="252"/>
                    <a:pt x="23" y="379"/>
                    <a:pt x="104" y="425"/>
                  </a:cubicBezTo>
                  <a:cubicBezTo>
                    <a:pt x="120" y="431"/>
                    <a:pt x="136" y="435"/>
                    <a:pt x="153" y="435"/>
                  </a:cubicBezTo>
                  <a:cubicBezTo>
                    <a:pt x="223" y="435"/>
                    <a:pt x="297" y="381"/>
                    <a:pt x="334" y="298"/>
                  </a:cubicBezTo>
                  <a:cubicBezTo>
                    <a:pt x="380" y="183"/>
                    <a:pt x="357" y="57"/>
                    <a:pt x="276" y="11"/>
                  </a:cubicBezTo>
                  <a:cubicBezTo>
                    <a:pt x="263" y="4"/>
                    <a:pt x="248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4087;p70">
              <a:extLst>
                <a:ext uri="{FF2B5EF4-FFF2-40B4-BE49-F238E27FC236}">
                  <a16:creationId xmlns:a16="http://schemas.microsoft.com/office/drawing/2014/main" id="{BBC77627-82AC-5B6E-86EC-D8CA7196E077}"/>
                </a:ext>
              </a:extLst>
            </p:cNvPr>
            <p:cNvSpPr/>
            <p:nvPr/>
          </p:nvSpPr>
          <p:spPr>
            <a:xfrm>
              <a:off x="14356500" y="5788100"/>
              <a:ext cx="21875" cy="13500"/>
            </a:xfrm>
            <a:custGeom>
              <a:avLst/>
              <a:gdLst/>
              <a:ahLst/>
              <a:cxnLst/>
              <a:rect l="l" t="t" r="r" b="b"/>
              <a:pathLst>
                <a:path w="875" h="540" extrusionOk="0">
                  <a:moveTo>
                    <a:pt x="462" y="1"/>
                  </a:moveTo>
                  <a:cubicBezTo>
                    <a:pt x="314" y="1"/>
                    <a:pt x="192" y="108"/>
                    <a:pt x="139" y="126"/>
                  </a:cubicBezTo>
                  <a:cubicBezTo>
                    <a:pt x="127" y="129"/>
                    <a:pt x="117" y="130"/>
                    <a:pt x="107" y="130"/>
                  </a:cubicBezTo>
                  <a:cubicBezTo>
                    <a:pt x="39" y="130"/>
                    <a:pt x="12" y="68"/>
                    <a:pt x="12" y="68"/>
                  </a:cubicBezTo>
                  <a:lnTo>
                    <a:pt x="12" y="68"/>
                  </a:lnTo>
                  <a:cubicBezTo>
                    <a:pt x="1" y="160"/>
                    <a:pt x="81" y="252"/>
                    <a:pt x="139" y="264"/>
                  </a:cubicBezTo>
                  <a:cubicBezTo>
                    <a:pt x="149" y="265"/>
                    <a:pt x="159" y="266"/>
                    <a:pt x="168" y="266"/>
                  </a:cubicBezTo>
                  <a:cubicBezTo>
                    <a:pt x="275" y="266"/>
                    <a:pt x="329" y="179"/>
                    <a:pt x="423" y="179"/>
                  </a:cubicBezTo>
                  <a:cubicBezTo>
                    <a:pt x="450" y="179"/>
                    <a:pt x="481" y="187"/>
                    <a:pt x="518" y="206"/>
                  </a:cubicBezTo>
                  <a:cubicBezTo>
                    <a:pt x="760" y="333"/>
                    <a:pt x="806" y="540"/>
                    <a:pt x="806" y="540"/>
                  </a:cubicBezTo>
                  <a:cubicBezTo>
                    <a:pt x="875" y="379"/>
                    <a:pt x="840" y="160"/>
                    <a:pt x="599" y="34"/>
                  </a:cubicBezTo>
                  <a:cubicBezTo>
                    <a:pt x="552" y="10"/>
                    <a:pt x="50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4088;p70">
              <a:extLst>
                <a:ext uri="{FF2B5EF4-FFF2-40B4-BE49-F238E27FC236}">
                  <a16:creationId xmlns:a16="http://schemas.microsoft.com/office/drawing/2014/main" id="{789F85CB-0B82-14D5-EF10-982072539803}"/>
                </a:ext>
              </a:extLst>
            </p:cNvPr>
            <p:cNvSpPr/>
            <p:nvPr/>
          </p:nvSpPr>
          <p:spPr>
            <a:xfrm>
              <a:off x="14404250" y="5800975"/>
              <a:ext cx="9750" cy="11875"/>
            </a:xfrm>
            <a:custGeom>
              <a:avLst/>
              <a:gdLst/>
              <a:ahLst/>
              <a:cxnLst/>
              <a:rect l="l" t="t" r="r" b="b"/>
              <a:pathLst>
                <a:path w="390" h="475" extrusionOk="0">
                  <a:moveTo>
                    <a:pt x="243" y="1"/>
                  </a:moveTo>
                  <a:cubicBezTo>
                    <a:pt x="239" y="1"/>
                    <a:pt x="234" y="1"/>
                    <a:pt x="230" y="2"/>
                  </a:cubicBezTo>
                  <a:cubicBezTo>
                    <a:pt x="126" y="13"/>
                    <a:pt x="34" y="128"/>
                    <a:pt x="23" y="255"/>
                  </a:cubicBezTo>
                  <a:cubicBezTo>
                    <a:pt x="1" y="385"/>
                    <a:pt x="61" y="474"/>
                    <a:pt x="155" y="474"/>
                  </a:cubicBezTo>
                  <a:cubicBezTo>
                    <a:pt x="160" y="474"/>
                    <a:pt x="166" y="474"/>
                    <a:pt x="172" y="473"/>
                  </a:cubicBezTo>
                  <a:cubicBezTo>
                    <a:pt x="264" y="462"/>
                    <a:pt x="356" y="347"/>
                    <a:pt x="379" y="220"/>
                  </a:cubicBezTo>
                  <a:cubicBezTo>
                    <a:pt x="390" y="100"/>
                    <a:pt x="328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4089;p70">
              <a:extLst>
                <a:ext uri="{FF2B5EF4-FFF2-40B4-BE49-F238E27FC236}">
                  <a16:creationId xmlns:a16="http://schemas.microsoft.com/office/drawing/2014/main" id="{E5C6B5C6-A758-FE33-2AD5-1CE7256C76ED}"/>
                </a:ext>
              </a:extLst>
            </p:cNvPr>
            <p:cNvSpPr/>
            <p:nvPr/>
          </p:nvSpPr>
          <p:spPr>
            <a:xfrm>
              <a:off x="14402800" y="5799775"/>
              <a:ext cx="25300" cy="14675"/>
            </a:xfrm>
            <a:custGeom>
              <a:avLst/>
              <a:gdLst/>
              <a:ahLst/>
              <a:cxnLst/>
              <a:rect l="l" t="t" r="r" b="b"/>
              <a:pathLst>
                <a:path w="1012" h="587" extrusionOk="0">
                  <a:moveTo>
                    <a:pt x="343" y="1"/>
                  </a:moveTo>
                  <a:cubicBezTo>
                    <a:pt x="185" y="1"/>
                    <a:pt x="59" y="111"/>
                    <a:pt x="0" y="245"/>
                  </a:cubicBezTo>
                  <a:cubicBezTo>
                    <a:pt x="0" y="245"/>
                    <a:pt x="72" y="194"/>
                    <a:pt x="201" y="194"/>
                  </a:cubicBezTo>
                  <a:cubicBezTo>
                    <a:pt x="266" y="194"/>
                    <a:pt x="345" y="207"/>
                    <a:pt x="437" y="245"/>
                  </a:cubicBezTo>
                  <a:cubicBezTo>
                    <a:pt x="644" y="326"/>
                    <a:pt x="610" y="452"/>
                    <a:pt x="759" y="556"/>
                  </a:cubicBezTo>
                  <a:cubicBezTo>
                    <a:pt x="779" y="575"/>
                    <a:pt x="816" y="587"/>
                    <a:pt x="857" y="587"/>
                  </a:cubicBezTo>
                  <a:cubicBezTo>
                    <a:pt x="911" y="587"/>
                    <a:pt x="973" y="567"/>
                    <a:pt x="1012" y="521"/>
                  </a:cubicBezTo>
                  <a:lnTo>
                    <a:pt x="1012" y="521"/>
                  </a:lnTo>
                  <a:cubicBezTo>
                    <a:pt x="1012" y="521"/>
                    <a:pt x="997" y="527"/>
                    <a:pt x="977" y="527"/>
                  </a:cubicBezTo>
                  <a:cubicBezTo>
                    <a:pt x="946" y="527"/>
                    <a:pt x="902" y="514"/>
                    <a:pt x="874" y="452"/>
                  </a:cubicBezTo>
                  <a:cubicBezTo>
                    <a:pt x="840" y="372"/>
                    <a:pt x="759" y="165"/>
                    <a:pt x="529" y="50"/>
                  </a:cubicBezTo>
                  <a:cubicBezTo>
                    <a:pt x="464" y="16"/>
                    <a:pt x="402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4090;p70">
              <a:extLst>
                <a:ext uri="{FF2B5EF4-FFF2-40B4-BE49-F238E27FC236}">
                  <a16:creationId xmlns:a16="http://schemas.microsoft.com/office/drawing/2014/main" id="{CB526B15-1B62-DA60-FCD1-01F7B7421AC9}"/>
                </a:ext>
              </a:extLst>
            </p:cNvPr>
            <p:cNvSpPr/>
            <p:nvPr/>
          </p:nvSpPr>
          <p:spPr>
            <a:xfrm>
              <a:off x="14388125" y="5719325"/>
              <a:ext cx="96625" cy="106150"/>
            </a:xfrm>
            <a:custGeom>
              <a:avLst/>
              <a:gdLst/>
              <a:ahLst/>
              <a:cxnLst/>
              <a:rect l="l" t="t" r="r" b="b"/>
              <a:pathLst>
                <a:path w="3865" h="4246" extrusionOk="0">
                  <a:moveTo>
                    <a:pt x="1335" y="1"/>
                  </a:moveTo>
                  <a:cubicBezTo>
                    <a:pt x="974" y="1"/>
                    <a:pt x="660" y="126"/>
                    <a:pt x="484" y="404"/>
                  </a:cubicBezTo>
                  <a:cubicBezTo>
                    <a:pt x="1" y="1577"/>
                    <a:pt x="2162" y="1359"/>
                    <a:pt x="2392" y="3314"/>
                  </a:cubicBezTo>
                  <a:cubicBezTo>
                    <a:pt x="2392" y="3670"/>
                    <a:pt x="2243" y="4084"/>
                    <a:pt x="2668" y="4245"/>
                  </a:cubicBezTo>
                  <a:lnTo>
                    <a:pt x="3301" y="3797"/>
                  </a:lnTo>
                  <a:cubicBezTo>
                    <a:pt x="3301" y="3797"/>
                    <a:pt x="3864" y="2624"/>
                    <a:pt x="3358" y="1370"/>
                  </a:cubicBezTo>
                  <a:cubicBezTo>
                    <a:pt x="3018" y="534"/>
                    <a:pt x="2078" y="1"/>
                    <a:pt x="1335" y="1"/>
                  </a:cubicBezTo>
                  <a:close/>
                </a:path>
              </a:pathLst>
            </a:custGeom>
            <a:solidFill>
              <a:srgbClr val="722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4091;p70">
              <a:extLst>
                <a:ext uri="{FF2B5EF4-FFF2-40B4-BE49-F238E27FC236}">
                  <a16:creationId xmlns:a16="http://schemas.microsoft.com/office/drawing/2014/main" id="{F09A1EFE-E08F-B390-11AA-16B4804BAF24}"/>
                </a:ext>
              </a:extLst>
            </p:cNvPr>
            <p:cNvSpPr/>
            <p:nvPr/>
          </p:nvSpPr>
          <p:spPr>
            <a:xfrm>
              <a:off x="14407100" y="5728775"/>
              <a:ext cx="52625" cy="77425"/>
            </a:xfrm>
            <a:custGeom>
              <a:avLst/>
              <a:gdLst/>
              <a:ahLst/>
              <a:cxnLst/>
              <a:rect l="l" t="t" r="r" b="b"/>
              <a:pathLst>
                <a:path w="2105" h="3097" extrusionOk="0">
                  <a:moveTo>
                    <a:pt x="97" y="0"/>
                  </a:moveTo>
                  <a:cubicBezTo>
                    <a:pt x="67" y="0"/>
                    <a:pt x="35" y="23"/>
                    <a:pt x="35" y="61"/>
                  </a:cubicBezTo>
                  <a:cubicBezTo>
                    <a:pt x="1" y="256"/>
                    <a:pt x="93" y="498"/>
                    <a:pt x="288" y="670"/>
                  </a:cubicBezTo>
                  <a:cubicBezTo>
                    <a:pt x="403" y="774"/>
                    <a:pt x="530" y="854"/>
                    <a:pt x="656" y="935"/>
                  </a:cubicBezTo>
                  <a:cubicBezTo>
                    <a:pt x="714" y="969"/>
                    <a:pt x="760" y="1004"/>
                    <a:pt x="817" y="1038"/>
                  </a:cubicBezTo>
                  <a:cubicBezTo>
                    <a:pt x="1472" y="1475"/>
                    <a:pt x="1921" y="2246"/>
                    <a:pt x="1967" y="3039"/>
                  </a:cubicBezTo>
                  <a:cubicBezTo>
                    <a:pt x="1978" y="3074"/>
                    <a:pt x="2001" y="3097"/>
                    <a:pt x="2036" y="3097"/>
                  </a:cubicBezTo>
                  <a:lnTo>
                    <a:pt x="2047" y="3097"/>
                  </a:lnTo>
                  <a:cubicBezTo>
                    <a:pt x="2082" y="3097"/>
                    <a:pt x="2105" y="3062"/>
                    <a:pt x="2105" y="3028"/>
                  </a:cubicBezTo>
                  <a:cubicBezTo>
                    <a:pt x="2047" y="2188"/>
                    <a:pt x="1587" y="1383"/>
                    <a:pt x="886" y="923"/>
                  </a:cubicBezTo>
                  <a:cubicBezTo>
                    <a:pt x="840" y="889"/>
                    <a:pt x="782" y="854"/>
                    <a:pt x="737" y="820"/>
                  </a:cubicBezTo>
                  <a:cubicBezTo>
                    <a:pt x="599" y="751"/>
                    <a:pt x="484" y="670"/>
                    <a:pt x="380" y="578"/>
                  </a:cubicBezTo>
                  <a:cubicBezTo>
                    <a:pt x="219" y="429"/>
                    <a:pt x="139" y="233"/>
                    <a:pt x="162" y="72"/>
                  </a:cubicBezTo>
                  <a:cubicBezTo>
                    <a:pt x="173" y="38"/>
                    <a:pt x="150" y="3"/>
                    <a:pt x="116" y="3"/>
                  </a:cubicBezTo>
                  <a:cubicBezTo>
                    <a:pt x="110" y="1"/>
                    <a:pt x="103" y="0"/>
                    <a:pt x="97" y="0"/>
                  </a:cubicBezTo>
                  <a:close/>
                </a:path>
              </a:pathLst>
            </a:custGeom>
            <a:solidFill>
              <a:srgbClr val="99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4092;p70">
              <a:extLst>
                <a:ext uri="{FF2B5EF4-FFF2-40B4-BE49-F238E27FC236}">
                  <a16:creationId xmlns:a16="http://schemas.microsoft.com/office/drawing/2014/main" id="{16404082-6814-42CB-2816-C24D874423B5}"/>
                </a:ext>
              </a:extLst>
            </p:cNvPr>
            <p:cNvSpPr/>
            <p:nvPr/>
          </p:nvSpPr>
          <p:spPr>
            <a:xfrm>
              <a:off x="14459125" y="5777700"/>
              <a:ext cx="12100" cy="31375"/>
            </a:xfrm>
            <a:custGeom>
              <a:avLst/>
              <a:gdLst/>
              <a:ahLst/>
              <a:cxnLst/>
              <a:rect l="l" t="t" r="r" b="b"/>
              <a:pathLst>
                <a:path w="484" h="1255" extrusionOk="0">
                  <a:moveTo>
                    <a:pt x="69" y="0"/>
                  </a:moveTo>
                  <a:cubicBezTo>
                    <a:pt x="56" y="0"/>
                    <a:pt x="44" y="4"/>
                    <a:pt x="35" y="13"/>
                  </a:cubicBezTo>
                  <a:cubicBezTo>
                    <a:pt x="1" y="36"/>
                    <a:pt x="1" y="82"/>
                    <a:pt x="24" y="105"/>
                  </a:cubicBezTo>
                  <a:cubicBezTo>
                    <a:pt x="254" y="404"/>
                    <a:pt x="334" y="818"/>
                    <a:pt x="254" y="1174"/>
                  </a:cubicBezTo>
                  <a:cubicBezTo>
                    <a:pt x="242" y="1209"/>
                    <a:pt x="265" y="1243"/>
                    <a:pt x="300" y="1255"/>
                  </a:cubicBezTo>
                  <a:lnTo>
                    <a:pt x="323" y="1255"/>
                  </a:lnTo>
                  <a:cubicBezTo>
                    <a:pt x="346" y="1255"/>
                    <a:pt x="380" y="1232"/>
                    <a:pt x="380" y="1209"/>
                  </a:cubicBezTo>
                  <a:cubicBezTo>
                    <a:pt x="484" y="795"/>
                    <a:pt x="380" y="358"/>
                    <a:pt x="127" y="24"/>
                  </a:cubicBezTo>
                  <a:cubicBezTo>
                    <a:pt x="113" y="10"/>
                    <a:pt x="90" y="0"/>
                    <a:pt x="69" y="0"/>
                  </a:cubicBezTo>
                  <a:close/>
                </a:path>
              </a:pathLst>
            </a:custGeom>
            <a:solidFill>
              <a:srgbClr val="99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4093;p70">
              <a:extLst>
                <a:ext uri="{FF2B5EF4-FFF2-40B4-BE49-F238E27FC236}">
                  <a16:creationId xmlns:a16="http://schemas.microsoft.com/office/drawing/2014/main" id="{038E9E38-7368-774A-2DC4-6E9D5C7DA001}"/>
                </a:ext>
              </a:extLst>
            </p:cNvPr>
            <p:cNvSpPr/>
            <p:nvPr/>
          </p:nvSpPr>
          <p:spPr>
            <a:xfrm>
              <a:off x="14453950" y="5718675"/>
              <a:ext cx="48325" cy="74875"/>
            </a:xfrm>
            <a:custGeom>
              <a:avLst/>
              <a:gdLst/>
              <a:ahLst/>
              <a:cxnLst/>
              <a:rect l="l" t="t" r="r" b="b"/>
              <a:pathLst>
                <a:path w="1933" h="2995" extrusionOk="0">
                  <a:moveTo>
                    <a:pt x="77" y="1"/>
                  </a:moveTo>
                  <a:cubicBezTo>
                    <a:pt x="49" y="1"/>
                    <a:pt x="21" y="14"/>
                    <a:pt x="12" y="39"/>
                  </a:cubicBezTo>
                  <a:cubicBezTo>
                    <a:pt x="1" y="74"/>
                    <a:pt x="12" y="120"/>
                    <a:pt x="47" y="131"/>
                  </a:cubicBezTo>
                  <a:cubicBezTo>
                    <a:pt x="599" y="350"/>
                    <a:pt x="1059" y="741"/>
                    <a:pt x="1358" y="1247"/>
                  </a:cubicBezTo>
                  <a:cubicBezTo>
                    <a:pt x="1657" y="1741"/>
                    <a:pt x="1795" y="2339"/>
                    <a:pt x="1737" y="2926"/>
                  </a:cubicBezTo>
                  <a:cubicBezTo>
                    <a:pt x="1737" y="2960"/>
                    <a:pt x="1760" y="2995"/>
                    <a:pt x="1795" y="2995"/>
                  </a:cubicBezTo>
                  <a:lnTo>
                    <a:pt x="1806" y="2995"/>
                  </a:lnTo>
                  <a:cubicBezTo>
                    <a:pt x="1841" y="2995"/>
                    <a:pt x="1864" y="2972"/>
                    <a:pt x="1864" y="2937"/>
                  </a:cubicBezTo>
                  <a:cubicBezTo>
                    <a:pt x="1933" y="2328"/>
                    <a:pt x="1795" y="1695"/>
                    <a:pt x="1473" y="1178"/>
                  </a:cubicBezTo>
                  <a:cubicBezTo>
                    <a:pt x="1162" y="649"/>
                    <a:pt x="668" y="235"/>
                    <a:pt x="104" y="5"/>
                  </a:cubicBezTo>
                  <a:cubicBezTo>
                    <a:pt x="96" y="2"/>
                    <a:pt x="86" y="1"/>
                    <a:pt x="77" y="1"/>
                  </a:cubicBezTo>
                  <a:close/>
                </a:path>
              </a:pathLst>
            </a:custGeom>
            <a:solidFill>
              <a:srgbClr val="99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4094;p70">
              <a:extLst>
                <a:ext uri="{FF2B5EF4-FFF2-40B4-BE49-F238E27FC236}">
                  <a16:creationId xmlns:a16="http://schemas.microsoft.com/office/drawing/2014/main" id="{2A1E11A1-209D-0165-9113-F1F06E3CE596}"/>
                </a:ext>
              </a:extLst>
            </p:cNvPr>
            <p:cNvSpPr/>
            <p:nvPr/>
          </p:nvSpPr>
          <p:spPr>
            <a:xfrm>
              <a:off x="14457975" y="5821475"/>
              <a:ext cx="31375" cy="29850"/>
            </a:xfrm>
            <a:custGeom>
              <a:avLst/>
              <a:gdLst/>
              <a:ahLst/>
              <a:cxnLst/>
              <a:rect l="l" t="t" r="r" b="b"/>
              <a:pathLst>
                <a:path w="1255" h="1194" extrusionOk="0">
                  <a:moveTo>
                    <a:pt x="1180" y="0"/>
                  </a:moveTo>
                  <a:cubicBezTo>
                    <a:pt x="1155" y="0"/>
                    <a:pt x="1133" y="19"/>
                    <a:pt x="1116" y="44"/>
                  </a:cubicBezTo>
                  <a:cubicBezTo>
                    <a:pt x="944" y="516"/>
                    <a:pt x="541" y="895"/>
                    <a:pt x="58" y="1056"/>
                  </a:cubicBezTo>
                  <a:cubicBezTo>
                    <a:pt x="24" y="1067"/>
                    <a:pt x="1" y="1102"/>
                    <a:pt x="12" y="1148"/>
                  </a:cubicBezTo>
                  <a:cubicBezTo>
                    <a:pt x="24" y="1171"/>
                    <a:pt x="47" y="1194"/>
                    <a:pt x="81" y="1194"/>
                  </a:cubicBezTo>
                  <a:lnTo>
                    <a:pt x="93" y="1182"/>
                  </a:lnTo>
                  <a:cubicBezTo>
                    <a:pt x="622" y="1010"/>
                    <a:pt x="1047" y="608"/>
                    <a:pt x="1243" y="90"/>
                  </a:cubicBezTo>
                  <a:cubicBezTo>
                    <a:pt x="1254" y="56"/>
                    <a:pt x="1243" y="21"/>
                    <a:pt x="1208" y="10"/>
                  </a:cubicBezTo>
                  <a:cubicBezTo>
                    <a:pt x="1199" y="3"/>
                    <a:pt x="1189" y="0"/>
                    <a:pt x="1180" y="0"/>
                  </a:cubicBezTo>
                  <a:close/>
                </a:path>
              </a:pathLst>
            </a:custGeom>
            <a:solidFill>
              <a:srgbClr val="99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4095;p70">
              <a:extLst>
                <a:ext uri="{FF2B5EF4-FFF2-40B4-BE49-F238E27FC236}">
                  <a16:creationId xmlns:a16="http://schemas.microsoft.com/office/drawing/2014/main" id="{8DE86DDF-9FB5-7519-136A-14DA02840A44}"/>
                </a:ext>
              </a:extLst>
            </p:cNvPr>
            <p:cNvSpPr/>
            <p:nvPr/>
          </p:nvSpPr>
          <p:spPr>
            <a:xfrm>
              <a:off x="14428650" y="5718200"/>
              <a:ext cx="39125" cy="21875"/>
            </a:xfrm>
            <a:custGeom>
              <a:avLst/>
              <a:gdLst/>
              <a:ahLst/>
              <a:cxnLst/>
              <a:rect l="l" t="t" r="r" b="b"/>
              <a:pathLst>
                <a:path w="1565" h="875" extrusionOk="0">
                  <a:moveTo>
                    <a:pt x="81" y="1"/>
                  </a:moveTo>
                  <a:cubicBezTo>
                    <a:pt x="47" y="1"/>
                    <a:pt x="12" y="24"/>
                    <a:pt x="1" y="70"/>
                  </a:cubicBezTo>
                  <a:cubicBezTo>
                    <a:pt x="1" y="104"/>
                    <a:pt x="35" y="139"/>
                    <a:pt x="70" y="139"/>
                  </a:cubicBezTo>
                  <a:cubicBezTo>
                    <a:pt x="587" y="173"/>
                    <a:pt x="1105" y="438"/>
                    <a:pt x="1427" y="852"/>
                  </a:cubicBezTo>
                  <a:cubicBezTo>
                    <a:pt x="1450" y="875"/>
                    <a:pt x="1461" y="875"/>
                    <a:pt x="1484" y="875"/>
                  </a:cubicBezTo>
                  <a:lnTo>
                    <a:pt x="1530" y="863"/>
                  </a:lnTo>
                  <a:cubicBezTo>
                    <a:pt x="1553" y="840"/>
                    <a:pt x="1565" y="794"/>
                    <a:pt x="1542" y="771"/>
                  </a:cubicBezTo>
                  <a:cubicBezTo>
                    <a:pt x="1185" y="334"/>
                    <a:pt x="633" y="47"/>
                    <a:pt x="81" y="1"/>
                  </a:cubicBezTo>
                  <a:close/>
                </a:path>
              </a:pathLst>
            </a:custGeom>
            <a:solidFill>
              <a:srgbClr val="99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4096;p70">
              <a:extLst>
                <a:ext uri="{FF2B5EF4-FFF2-40B4-BE49-F238E27FC236}">
                  <a16:creationId xmlns:a16="http://schemas.microsoft.com/office/drawing/2014/main" id="{3AD6E0FD-5400-1BE0-65D8-40E1C85AAC00}"/>
                </a:ext>
              </a:extLst>
            </p:cNvPr>
            <p:cNvSpPr/>
            <p:nvPr/>
          </p:nvSpPr>
          <p:spPr>
            <a:xfrm>
              <a:off x="14495925" y="5801575"/>
              <a:ext cx="31075" cy="29350"/>
            </a:xfrm>
            <a:custGeom>
              <a:avLst/>
              <a:gdLst/>
              <a:ahLst/>
              <a:cxnLst/>
              <a:rect l="l" t="t" r="r" b="b"/>
              <a:pathLst>
                <a:path w="1243" h="1174" extrusionOk="0">
                  <a:moveTo>
                    <a:pt x="1174" y="1"/>
                  </a:moveTo>
                  <a:cubicBezTo>
                    <a:pt x="1139" y="1"/>
                    <a:pt x="1105" y="24"/>
                    <a:pt x="1105" y="70"/>
                  </a:cubicBezTo>
                  <a:cubicBezTo>
                    <a:pt x="1082" y="323"/>
                    <a:pt x="955" y="576"/>
                    <a:pt x="771" y="748"/>
                  </a:cubicBezTo>
                  <a:cubicBezTo>
                    <a:pt x="576" y="921"/>
                    <a:pt x="323" y="1036"/>
                    <a:pt x="58" y="1036"/>
                  </a:cubicBezTo>
                  <a:cubicBezTo>
                    <a:pt x="24" y="1036"/>
                    <a:pt x="1" y="1070"/>
                    <a:pt x="1" y="1105"/>
                  </a:cubicBezTo>
                  <a:cubicBezTo>
                    <a:pt x="1" y="1139"/>
                    <a:pt x="24" y="1174"/>
                    <a:pt x="58" y="1174"/>
                  </a:cubicBezTo>
                  <a:lnTo>
                    <a:pt x="70" y="1174"/>
                  </a:lnTo>
                  <a:cubicBezTo>
                    <a:pt x="357" y="1162"/>
                    <a:pt x="645" y="1047"/>
                    <a:pt x="863" y="852"/>
                  </a:cubicBezTo>
                  <a:cubicBezTo>
                    <a:pt x="1070" y="645"/>
                    <a:pt x="1208" y="369"/>
                    <a:pt x="1243" y="81"/>
                  </a:cubicBezTo>
                  <a:cubicBezTo>
                    <a:pt x="1243" y="47"/>
                    <a:pt x="1220" y="12"/>
                    <a:pt x="1174" y="1"/>
                  </a:cubicBezTo>
                  <a:close/>
                </a:path>
              </a:pathLst>
            </a:custGeom>
            <a:solidFill>
              <a:srgbClr val="99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4097;p70">
              <a:extLst>
                <a:ext uri="{FF2B5EF4-FFF2-40B4-BE49-F238E27FC236}">
                  <a16:creationId xmlns:a16="http://schemas.microsoft.com/office/drawing/2014/main" id="{32F25B0F-4256-25FC-3A0F-09ADE14B3242}"/>
                </a:ext>
              </a:extLst>
            </p:cNvPr>
            <p:cNvSpPr/>
            <p:nvPr/>
          </p:nvSpPr>
          <p:spPr>
            <a:xfrm>
              <a:off x="14510875" y="5786325"/>
              <a:ext cx="9525" cy="18725"/>
            </a:xfrm>
            <a:custGeom>
              <a:avLst/>
              <a:gdLst/>
              <a:ahLst/>
              <a:cxnLst/>
              <a:rect l="l" t="t" r="r" b="b"/>
              <a:pathLst>
                <a:path w="381" h="749" extrusionOk="0">
                  <a:moveTo>
                    <a:pt x="80" y="1"/>
                  </a:moveTo>
                  <a:cubicBezTo>
                    <a:pt x="58" y="1"/>
                    <a:pt x="39" y="13"/>
                    <a:pt x="24" y="36"/>
                  </a:cubicBezTo>
                  <a:cubicBezTo>
                    <a:pt x="1" y="70"/>
                    <a:pt x="12" y="105"/>
                    <a:pt x="47" y="128"/>
                  </a:cubicBezTo>
                  <a:cubicBezTo>
                    <a:pt x="139" y="174"/>
                    <a:pt x="196" y="266"/>
                    <a:pt x="219" y="358"/>
                  </a:cubicBezTo>
                  <a:cubicBezTo>
                    <a:pt x="242" y="461"/>
                    <a:pt x="219" y="565"/>
                    <a:pt x="162" y="645"/>
                  </a:cubicBezTo>
                  <a:cubicBezTo>
                    <a:pt x="139" y="680"/>
                    <a:pt x="139" y="714"/>
                    <a:pt x="173" y="737"/>
                  </a:cubicBezTo>
                  <a:lnTo>
                    <a:pt x="208" y="749"/>
                  </a:lnTo>
                  <a:cubicBezTo>
                    <a:pt x="231" y="749"/>
                    <a:pt x="254" y="749"/>
                    <a:pt x="265" y="726"/>
                  </a:cubicBezTo>
                  <a:cubicBezTo>
                    <a:pt x="346" y="622"/>
                    <a:pt x="380" y="473"/>
                    <a:pt x="357" y="335"/>
                  </a:cubicBezTo>
                  <a:cubicBezTo>
                    <a:pt x="323" y="197"/>
                    <a:pt x="242" y="82"/>
                    <a:pt x="116" y="13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rgbClr val="99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4098;p70">
              <a:extLst>
                <a:ext uri="{FF2B5EF4-FFF2-40B4-BE49-F238E27FC236}">
                  <a16:creationId xmlns:a16="http://schemas.microsoft.com/office/drawing/2014/main" id="{70FB915C-5C48-1792-F418-48BB72806CDB}"/>
                </a:ext>
              </a:extLst>
            </p:cNvPr>
            <p:cNvSpPr/>
            <p:nvPr/>
          </p:nvSpPr>
          <p:spPr>
            <a:xfrm>
              <a:off x="14504275" y="5768575"/>
              <a:ext cx="9225" cy="11750"/>
            </a:xfrm>
            <a:custGeom>
              <a:avLst/>
              <a:gdLst/>
              <a:ahLst/>
              <a:cxnLst/>
              <a:rect l="l" t="t" r="r" b="b"/>
              <a:pathLst>
                <a:path w="369" h="470" extrusionOk="0">
                  <a:moveTo>
                    <a:pt x="75" y="0"/>
                  </a:moveTo>
                  <a:cubicBezTo>
                    <a:pt x="52" y="0"/>
                    <a:pt x="32" y="19"/>
                    <a:pt x="23" y="44"/>
                  </a:cubicBezTo>
                  <a:cubicBezTo>
                    <a:pt x="0" y="79"/>
                    <a:pt x="23" y="113"/>
                    <a:pt x="58" y="125"/>
                  </a:cubicBezTo>
                  <a:lnTo>
                    <a:pt x="92" y="148"/>
                  </a:lnTo>
                  <a:cubicBezTo>
                    <a:pt x="173" y="205"/>
                    <a:pt x="230" y="297"/>
                    <a:pt x="219" y="401"/>
                  </a:cubicBezTo>
                  <a:cubicBezTo>
                    <a:pt x="219" y="435"/>
                    <a:pt x="242" y="470"/>
                    <a:pt x="288" y="470"/>
                  </a:cubicBezTo>
                  <a:cubicBezTo>
                    <a:pt x="322" y="470"/>
                    <a:pt x="357" y="447"/>
                    <a:pt x="357" y="412"/>
                  </a:cubicBezTo>
                  <a:cubicBezTo>
                    <a:pt x="368" y="263"/>
                    <a:pt x="288" y="113"/>
                    <a:pt x="161" y="33"/>
                  </a:cubicBezTo>
                  <a:cubicBezTo>
                    <a:pt x="138" y="21"/>
                    <a:pt x="127" y="10"/>
                    <a:pt x="104" y="10"/>
                  </a:cubicBezTo>
                  <a:cubicBezTo>
                    <a:pt x="94" y="3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99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4099;p70">
              <a:extLst>
                <a:ext uri="{FF2B5EF4-FFF2-40B4-BE49-F238E27FC236}">
                  <a16:creationId xmlns:a16="http://schemas.microsoft.com/office/drawing/2014/main" id="{3900B42F-36E9-B501-D4DC-EAC1BC6A577D}"/>
                </a:ext>
              </a:extLst>
            </p:cNvPr>
            <p:cNvSpPr/>
            <p:nvPr/>
          </p:nvSpPr>
          <p:spPr>
            <a:xfrm>
              <a:off x="14371175" y="5728800"/>
              <a:ext cx="27625" cy="24225"/>
            </a:xfrm>
            <a:custGeom>
              <a:avLst/>
              <a:gdLst/>
              <a:ahLst/>
              <a:cxnLst/>
              <a:rect l="l" t="t" r="r" b="b"/>
              <a:pathLst>
                <a:path w="1105" h="969" extrusionOk="0">
                  <a:moveTo>
                    <a:pt x="1037" y="0"/>
                  </a:moveTo>
                  <a:cubicBezTo>
                    <a:pt x="1033" y="0"/>
                    <a:pt x="1028" y="1"/>
                    <a:pt x="1024" y="2"/>
                  </a:cubicBezTo>
                  <a:cubicBezTo>
                    <a:pt x="541" y="25"/>
                    <a:pt x="104" y="416"/>
                    <a:pt x="0" y="888"/>
                  </a:cubicBezTo>
                  <a:cubicBezTo>
                    <a:pt x="0" y="922"/>
                    <a:pt x="23" y="957"/>
                    <a:pt x="58" y="968"/>
                  </a:cubicBezTo>
                  <a:lnTo>
                    <a:pt x="69" y="968"/>
                  </a:lnTo>
                  <a:cubicBezTo>
                    <a:pt x="104" y="968"/>
                    <a:pt x="127" y="945"/>
                    <a:pt x="138" y="911"/>
                  </a:cubicBezTo>
                  <a:cubicBezTo>
                    <a:pt x="219" y="497"/>
                    <a:pt x="610" y="152"/>
                    <a:pt x="1035" y="129"/>
                  </a:cubicBezTo>
                  <a:cubicBezTo>
                    <a:pt x="1070" y="129"/>
                    <a:pt x="1104" y="94"/>
                    <a:pt x="1104" y="60"/>
                  </a:cubicBezTo>
                  <a:cubicBezTo>
                    <a:pt x="1094" y="30"/>
                    <a:pt x="1067" y="0"/>
                    <a:pt x="1037" y="0"/>
                  </a:cubicBezTo>
                  <a:close/>
                </a:path>
              </a:pathLst>
            </a:custGeom>
            <a:solidFill>
              <a:srgbClr val="99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4100;p70">
              <a:extLst>
                <a:ext uri="{FF2B5EF4-FFF2-40B4-BE49-F238E27FC236}">
                  <a16:creationId xmlns:a16="http://schemas.microsoft.com/office/drawing/2014/main" id="{50BABABB-5D7A-E803-F922-F1E6B22E7366}"/>
                </a:ext>
              </a:extLst>
            </p:cNvPr>
            <p:cNvSpPr/>
            <p:nvPr/>
          </p:nvSpPr>
          <p:spPr>
            <a:xfrm>
              <a:off x="14393300" y="5718000"/>
              <a:ext cx="18150" cy="6275"/>
            </a:xfrm>
            <a:custGeom>
              <a:avLst/>
              <a:gdLst/>
              <a:ahLst/>
              <a:cxnLst/>
              <a:rect l="l" t="t" r="r" b="b"/>
              <a:pathLst>
                <a:path w="726" h="251" extrusionOk="0">
                  <a:moveTo>
                    <a:pt x="291" y="1"/>
                  </a:moveTo>
                  <a:cubicBezTo>
                    <a:pt x="211" y="1"/>
                    <a:pt x="132" y="15"/>
                    <a:pt x="58" y="43"/>
                  </a:cubicBezTo>
                  <a:cubicBezTo>
                    <a:pt x="24" y="66"/>
                    <a:pt x="1" y="101"/>
                    <a:pt x="24" y="135"/>
                  </a:cubicBezTo>
                  <a:cubicBezTo>
                    <a:pt x="32" y="161"/>
                    <a:pt x="54" y="174"/>
                    <a:pt x="79" y="174"/>
                  </a:cubicBezTo>
                  <a:cubicBezTo>
                    <a:pt x="87" y="174"/>
                    <a:pt x="95" y="173"/>
                    <a:pt x="104" y="170"/>
                  </a:cubicBezTo>
                  <a:cubicBezTo>
                    <a:pt x="161" y="145"/>
                    <a:pt x="224" y="134"/>
                    <a:pt x="287" y="134"/>
                  </a:cubicBezTo>
                  <a:cubicBezTo>
                    <a:pt x="403" y="134"/>
                    <a:pt x="521" y="172"/>
                    <a:pt x="610" y="239"/>
                  </a:cubicBezTo>
                  <a:lnTo>
                    <a:pt x="645" y="250"/>
                  </a:lnTo>
                  <a:cubicBezTo>
                    <a:pt x="668" y="250"/>
                    <a:pt x="691" y="250"/>
                    <a:pt x="702" y="227"/>
                  </a:cubicBezTo>
                  <a:cubicBezTo>
                    <a:pt x="725" y="204"/>
                    <a:pt x="714" y="158"/>
                    <a:pt x="691" y="135"/>
                  </a:cubicBezTo>
                  <a:cubicBezTo>
                    <a:pt x="580" y="47"/>
                    <a:pt x="435" y="1"/>
                    <a:pt x="291" y="1"/>
                  </a:cubicBezTo>
                  <a:close/>
                </a:path>
              </a:pathLst>
            </a:custGeom>
            <a:solidFill>
              <a:srgbClr val="99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4101;p70">
              <a:extLst>
                <a:ext uri="{FF2B5EF4-FFF2-40B4-BE49-F238E27FC236}">
                  <a16:creationId xmlns:a16="http://schemas.microsoft.com/office/drawing/2014/main" id="{26ADC576-A8B5-D7B6-2A8C-528AD70A0E69}"/>
                </a:ext>
              </a:extLst>
            </p:cNvPr>
            <p:cNvSpPr/>
            <p:nvPr/>
          </p:nvSpPr>
          <p:spPr>
            <a:xfrm>
              <a:off x="14480975" y="5756725"/>
              <a:ext cx="13250" cy="51775"/>
            </a:xfrm>
            <a:custGeom>
              <a:avLst/>
              <a:gdLst/>
              <a:ahLst/>
              <a:cxnLst/>
              <a:rect l="l" t="t" r="r" b="b"/>
              <a:pathLst>
                <a:path w="530" h="2071" extrusionOk="0">
                  <a:moveTo>
                    <a:pt x="77" y="0"/>
                  </a:moveTo>
                  <a:cubicBezTo>
                    <a:pt x="66" y="0"/>
                    <a:pt x="55" y="4"/>
                    <a:pt x="47" y="12"/>
                  </a:cubicBezTo>
                  <a:cubicBezTo>
                    <a:pt x="12" y="35"/>
                    <a:pt x="1" y="70"/>
                    <a:pt x="12" y="104"/>
                  </a:cubicBezTo>
                  <a:cubicBezTo>
                    <a:pt x="346" y="668"/>
                    <a:pt x="392" y="1381"/>
                    <a:pt x="127" y="1979"/>
                  </a:cubicBezTo>
                  <a:cubicBezTo>
                    <a:pt x="104" y="2013"/>
                    <a:pt x="127" y="2048"/>
                    <a:pt x="162" y="2071"/>
                  </a:cubicBezTo>
                  <a:lnTo>
                    <a:pt x="185" y="2071"/>
                  </a:lnTo>
                  <a:cubicBezTo>
                    <a:pt x="208" y="2071"/>
                    <a:pt x="231" y="2059"/>
                    <a:pt x="242" y="2036"/>
                  </a:cubicBezTo>
                  <a:cubicBezTo>
                    <a:pt x="530" y="1404"/>
                    <a:pt x="484" y="633"/>
                    <a:pt x="127" y="35"/>
                  </a:cubicBezTo>
                  <a:cubicBezTo>
                    <a:pt x="120" y="13"/>
                    <a:pt x="98" y="0"/>
                    <a:pt x="77" y="0"/>
                  </a:cubicBezTo>
                  <a:close/>
                </a:path>
              </a:pathLst>
            </a:custGeom>
            <a:solidFill>
              <a:srgbClr val="99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4102;p70">
              <a:extLst>
                <a:ext uri="{FF2B5EF4-FFF2-40B4-BE49-F238E27FC236}">
                  <a16:creationId xmlns:a16="http://schemas.microsoft.com/office/drawing/2014/main" id="{EA0BA7C0-BEA0-908D-BFB6-428F8B36324E}"/>
                </a:ext>
              </a:extLst>
            </p:cNvPr>
            <p:cNvSpPr/>
            <p:nvPr/>
          </p:nvSpPr>
          <p:spPr>
            <a:xfrm>
              <a:off x="14443900" y="5815000"/>
              <a:ext cx="35750" cy="30525"/>
            </a:xfrm>
            <a:custGeom>
              <a:avLst/>
              <a:gdLst/>
              <a:ahLst/>
              <a:cxnLst/>
              <a:rect l="l" t="t" r="r" b="b"/>
              <a:pathLst>
                <a:path w="1430" h="1221" extrusionOk="0">
                  <a:moveTo>
                    <a:pt x="926" y="0"/>
                  </a:moveTo>
                  <a:cubicBezTo>
                    <a:pt x="661" y="0"/>
                    <a:pt x="403" y="326"/>
                    <a:pt x="403" y="326"/>
                  </a:cubicBezTo>
                  <a:lnTo>
                    <a:pt x="0" y="1073"/>
                  </a:lnTo>
                  <a:cubicBezTo>
                    <a:pt x="134" y="1177"/>
                    <a:pt x="271" y="1221"/>
                    <a:pt x="405" y="1221"/>
                  </a:cubicBezTo>
                  <a:cubicBezTo>
                    <a:pt x="953" y="1221"/>
                    <a:pt x="1430" y="489"/>
                    <a:pt x="1208" y="165"/>
                  </a:cubicBezTo>
                  <a:cubicBezTo>
                    <a:pt x="1121" y="44"/>
                    <a:pt x="1023" y="0"/>
                    <a:pt x="926" y="0"/>
                  </a:cubicBezTo>
                  <a:close/>
                </a:path>
              </a:pathLst>
            </a:custGeom>
            <a:solidFill>
              <a:srgbClr val="92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4103;p70">
              <a:extLst>
                <a:ext uri="{FF2B5EF4-FFF2-40B4-BE49-F238E27FC236}">
                  <a16:creationId xmlns:a16="http://schemas.microsoft.com/office/drawing/2014/main" id="{91CB2163-157C-587A-3972-F5588A9C603A}"/>
                </a:ext>
              </a:extLst>
            </p:cNvPr>
            <p:cNvSpPr/>
            <p:nvPr/>
          </p:nvSpPr>
          <p:spPr>
            <a:xfrm>
              <a:off x="14453675" y="5822450"/>
              <a:ext cx="16400" cy="15875"/>
            </a:xfrm>
            <a:custGeom>
              <a:avLst/>
              <a:gdLst/>
              <a:ahLst/>
              <a:cxnLst/>
              <a:rect l="l" t="t" r="r" b="b"/>
              <a:pathLst>
                <a:path w="656" h="635" extrusionOk="0">
                  <a:moveTo>
                    <a:pt x="512" y="0"/>
                  </a:moveTo>
                  <a:cubicBezTo>
                    <a:pt x="436" y="0"/>
                    <a:pt x="331" y="54"/>
                    <a:pt x="230" y="155"/>
                  </a:cubicBezTo>
                  <a:cubicBezTo>
                    <a:pt x="81" y="304"/>
                    <a:pt x="0" y="500"/>
                    <a:pt x="58" y="580"/>
                  </a:cubicBezTo>
                  <a:cubicBezTo>
                    <a:pt x="80" y="616"/>
                    <a:pt x="122" y="634"/>
                    <a:pt x="174" y="634"/>
                  </a:cubicBezTo>
                  <a:cubicBezTo>
                    <a:pt x="254" y="634"/>
                    <a:pt x="358" y="590"/>
                    <a:pt x="449" y="500"/>
                  </a:cubicBezTo>
                  <a:cubicBezTo>
                    <a:pt x="598" y="350"/>
                    <a:pt x="656" y="132"/>
                    <a:pt x="598" y="40"/>
                  </a:cubicBezTo>
                  <a:cubicBezTo>
                    <a:pt x="579" y="13"/>
                    <a:pt x="550" y="0"/>
                    <a:pt x="512" y="0"/>
                  </a:cubicBezTo>
                  <a:close/>
                </a:path>
              </a:pathLst>
            </a:custGeom>
            <a:solidFill>
              <a:srgbClr val="441616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4104;p70">
              <a:extLst>
                <a:ext uri="{FF2B5EF4-FFF2-40B4-BE49-F238E27FC236}">
                  <a16:creationId xmlns:a16="http://schemas.microsoft.com/office/drawing/2014/main" id="{3D5AF275-6EFD-B75B-6C71-A96C1B3B5038}"/>
                </a:ext>
              </a:extLst>
            </p:cNvPr>
            <p:cNvSpPr/>
            <p:nvPr/>
          </p:nvSpPr>
          <p:spPr>
            <a:xfrm>
              <a:off x="14372325" y="5838950"/>
              <a:ext cx="38550" cy="20750"/>
            </a:xfrm>
            <a:custGeom>
              <a:avLst/>
              <a:gdLst/>
              <a:ahLst/>
              <a:cxnLst/>
              <a:rect l="l" t="t" r="r" b="b"/>
              <a:pathLst>
                <a:path w="1542" h="830" extrusionOk="0">
                  <a:moveTo>
                    <a:pt x="1541" y="1"/>
                  </a:moveTo>
                  <a:cubicBezTo>
                    <a:pt x="1541" y="1"/>
                    <a:pt x="1162" y="139"/>
                    <a:pt x="736" y="230"/>
                  </a:cubicBezTo>
                  <a:cubicBezTo>
                    <a:pt x="569" y="260"/>
                    <a:pt x="409" y="268"/>
                    <a:pt x="282" y="268"/>
                  </a:cubicBezTo>
                  <a:cubicBezTo>
                    <a:pt x="113" y="268"/>
                    <a:pt x="0" y="253"/>
                    <a:pt x="0" y="253"/>
                  </a:cubicBezTo>
                  <a:lnTo>
                    <a:pt x="0" y="253"/>
                  </a:lnTo>
                  <a:cubicBezTo>
                    <a:pt x="0" y="254"/>
                    <a:pt x="130" y="829"/>
                    <a:pt x="682" y="829"/>
                  </a:cubicBezTo>
                  <a:cubicBezTo>
                    <a:pt x="744" y="829"/>
                    <a:pt x="812" y="822"/>
                    <a:pt x="886" y="805"/>
                  </a:cubicBezTo>
                  <a:cubicBezTo>
                    <a:pt x="1426" y="690"/>
                    <a:pt x="1541" y="1"/>
                    <a:pt x="1541" y="1"/>
                  </a:cubicBezTo>
                  <a:close/>
                </a:path>
              </a:pathLst>
            </a:custGeom>
            <a:solidFill>
              <a:srgbClr val="441616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4105;p70">
              <a:extLst>
                <a:ext uri="{FF2B5EF4-FFF2-40B4-BE49-F238E27FC236}">
                  <a16:creationId xmlns:a16="http://schemas.microsoft.com/office/drawing/2014/main" id="{2E998637-F004-93A5-A566-D16AFF3FC989}"/>
                </a:ext>
              </a:extLst>
            </p:cNvPr>
            <p:cNvSpPr/>
            <p:nvPr/>
          </p:nvSpPr>
          <p:spPr>
            <a:xfrm>
              <a:off x="14380650" y="5843250"/>
              <a:ext cx="25625" cy="8625"/>
            </a:xfrm>
            <a:custGeom>
              <a:avLst/>
              <a:gdLst/>
              <a:ahLst/>
              <a:cxnLst/>
              <a:rect l="l" t="t" r="r" b="b"/>
              <a:pathLst>
                <a:path w="1025" h="345" extrusionOk="0">
                  <a:moveTo>
                    <a:pt x="1024" y="1"/>
                  </a:moveTo>
                  <a:cubicBezTo>
                    <a:pt x="1024" y="1"/>
                    <a:pt x="909" y="59"/>
                    <a:pt x="530" y="150"/>
                  </a:cubicBezTo>
                  <a:cubicBezTo>
                    <a:pt x="242" y="219"/>
                    <a:pt x="1" y="231"/>
                    <a:pt x="1" y="231"/>
                  </a:cubicBezTo>
                  <a:cubicBezTo>
                    <a:pt x="1" y="231"/>
                    <a:pt x="99" y="344"/>
                    <a:pt x="357" y="344"/>
                  </a:cubicBezTo>
                  <a:cubicBezTo>
                    <a:pt x="417" y="344"/>
                    <a:pt x="486" y="338"/>
                    <a:pt x="564" y="323"/>
                  </a:cubicBezTo>
                  <a:cubicBezTo>
                    <a:pt x="967" y="231"/>
                    <a:pt x="1024" y="1"/>
                    <a:pt x="1024" y="1"/>
                  </a:cubicBezTo>
                  <a:close/>
                </a:path>
              </a:pathLst>
            </a:custGeom>
            <a:solidFill>
              <a:srgbClr val="F1E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4106;p70">
              <a:extLst>
                <a:ext uri="{FF2B5EF4-FFF2-40B4-BE49-F238E27FC236}">
                  <a16:creationId xmlns:a16="http://schemas.microsoft.com/office/drawing/2014/main" id="{9906D05F-7AA5-59C5-4161-722D210408C5}"/>
                </a:ext>
              </a:extLst>
            </p:cNvPr>
            <p:cNvSpPr/>
            <p:nvPr/>
          </p:nvSpPr>
          <p:spPr>
            <a:xfrm>
              <a:off x="14267100" y="5869075"/>
              <a:ext cx="55800" cy="75125"/>
            </a:xfrm>
            <a:custGeom>
              <a:avLst/>
              <a:gdLst/>
              <a:ahLst/>
              <a:cxnLst/>
              <a:rect l="l" t="t" r="r" b="b"/>
              <a:pathLst>
                <a:path w="2232" h="3005" extrusionOk="0">
                  <a:moveTo>
                    <a:pt x="1329" y="1"/>
                  </a:moveTo>
                  <a:cubicBezTo>
                    <a:pt x="1060" y="1"/>
                    <a:pt x="897" y="37"/>
                    <a:pt x="897" y="37"/>
                  </a:cubicBezTo>
                  <a:cubicBezTo>
                    <a:pt x="897" y="37"/>
                    <a:pt x="1070" y="773"/>
                    <a:pt x="794" y="1371"/>
                  </a:cubicBezTo>
                  <a:cubicBezTo>
                    <a:pt x="530" y="1958"/>
                    <a:pt x="12" y="2418"/>
                    <a:pt x="12" y="2521"/>
                  </a:cubicBezTo>
                  <a:cubicBezTo>
                    <a:pt x="1" y="2623"/>
                    <a:pt x="525" y="3004"/>
                    <a:pt x="695" y="3004"/>
                  </a:cubicBezTo>
                  <a:cubicBezTo>
                    <a:pt x="697" y="3004"/>
                    <a:pt x="700" y="3004"/>
                    <a:pt x="702" y="3004"/>
                  </a:cubicBezTo>
                  <a:cubicBezTo>
                    <a:pt x="874" y="2993"/>
                    <a:pt x="1254" y="2602"/>
                    <a:pt x="1702" y="1866"/>
                  </a:cubicBezTo>
                  <a:cubicBezTo>
                    <a:pt x="2162" y="1118"/>
                    <a:pt x="2231" y="129"/>
                    <a:pt x="2231" y="129"/>
                  </a:cubicBezTo>
                  <a:cubicBezTo>
                    <a:pt x="1874" y="28"/>
                    <a:pt x="1562" y="1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4107;p70">
              <a:extLst>
                <a:ext uri="{FF2B5EF4-FFF2-40B4-BE49-F238E27FC236}">
                  <a16:creationId xmlns:a16="http://schemas.microsoft.com/office/drawing/2014/main" id="{98E88543-60EB-409A-95DA-6AE0C6DD766A}"/>
                </a:ext>
              </a:extLst>
            </p:cNvPr>
            <p:cNvSpPr/>
            <p:nvPr/>
          </p:nvSpPr>
          <p:spPr>
            <a:xfrm>
              <a:off x="14289525" y="5870000"/>
              <a:ext cx="1175" cy="9500"/>
            </a:xfrm>
            <a:custGeom>
              <a:avLst/>
              <a:gdLst/>
              <a:ahLst/>
              <a:cxnLst/>
              <a:rect l="l" t="t" r="r" b="b"/>
              <a:pathLst>
                <a:path w="47" h="380" extrusionOk="0">
                  <a:moveTo>
                    <a:pt x="0" y="0"/>
                  </a:moveTo>
                  <a:lnTo>
                    <a:pt x="0" y="380"/>
                  </a:lnTo>
                  <a:lnTo>
                    <a:pt x="46" y="38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7C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4108;p70">
              <a:extLst>
                <a:ext uri="{FF2B5EF4-FFF2-40B4-BE49-F238E27FC236}">
                  <a16:creationId xmlns:a16="http://schemas.microsoft.com/office/drawing/2014/main" id="{51142AB8-26C4-D91F-F175-0409AE43E5D9}"/>
                </a:ext>
              </a:extLst>
            </p:cNvPr>
            <p:cNvSpPr/>
            <p:nvPr/>
          </p:nvSpPr>
          <p:spPr>
            <a:xfrm>
              <a:off x="14289525" y="5870000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0" y="0"/>
                  </a:moveTo>
                  <a:cubicBezTo>
                    <a:pt x="0" y="12"/>
                    <a:pt x="35" y="161"/>
                    <a:pt x="46" y="380"/>
                  </a:cubicBezTo>
                  <a:lnTo>
                    <a:pt x="127" y="380"/>
                  </a:lnTo>
                  <a:cubicBezTo>
                    <a:pt x="506" y="380"/>
                    <a:pt x="897" y="414"/>
                    <a:pt x="1277" y="506"/>
                  </a:cubicBezTo>
                  <a:cubicBezTo>
                    <a:pt x="1300" y="368"/>
                    <a:pt x="1323" y="253"/>
                    <a:pt x="1323" y="184"/>
                  </a:cubicBezTo>
                  <a:cubicBezTo>
                    <a:pt x="1127" y="127"/>
                    <a:pt x="932" y="104"/>
                    <a:pt x="736" y="81"/>
                  </a:cubicBezTo>
                  <a:cubicBezTo>
                    <a:pt x="736" y="81"/>
                    <a:pt x="748" y="81"/>
                    <a:pt x="748" y="69"/>
                  </a:cubicBezTo>
                  <a:cubicBezTo>
                    <a:pt x="518" y="35"/>
                    <a:pt x="265" y="12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4109;p70">
              <a:extLst>
                <a:ext uri="{FF2B5EF4-FFF2-40B4-BE49-F238E27FC236}">
                  <a16:creationId xmlns:a16="http://schemas.microsoft.com/office/drawing/2014/main" id="{E1D18246-47E6-E3FB-9B41-427C3027CB6E}"/>
                </a:ext>
              </a:extLst>
            </p:cNvPr>
            <p:cNvSpPr/>
            <p:nvPr/>
          </p:nvSpPr>
          <p:spPr>
            <a:xfrm>
              <a:off x="14307350" y="5820425"/>
              <a:ext cx="43725" cy="54525"/>
            </a:xfrm>
            <a:custGeom>
              <a:avLst/>
              <a:gdLst/>
              <a:ahLst/>
              <a:cxnLst/>
              <a:rect l="l" t="t" r="r" b="b"/>
              <a:pathLst>
                <a:path w="1749" h="2181" extrusionOk="0">
                  <a:moveTo>
                    <a:pt x="1021" y="1"/>
                  </a:moveTo>
                  <a:cubicBezTo>
                    <a:pt x="656" y="1"/>
                    <a:pt x="284" y="378"/>
                    <a:pt x="150" y="902"/>
                  </a:cubicBezTo>
                  <a:cubicBezTo>
                    <a:pt x="0" y="1500"/>
                    <a:pt x="207" y="2064"/>
                    <a:pt x="610" y="2167"/>
                  </a:cubicBezTo>
                  <a:cubicBezTo>
                    <a:pt x="648" y="2176"/>
                    <a:pt x="687" y="2181"/>
                    <a:pt x="726" y="2181"/>
                  </a:cubicBezTo>
                  <a:cubicBezTo>
                    <a:pt x="1086" y="2181"/>
                    <a:pt x="1464" y="1810"/>
                    <a:pt x="1599" y="1270"/>
                  </a:cubicBezTo>
                  <a:cubicBezTo>
                    <a:pt x="1748" y="684"/>
                    <a:pt x="1541" y="121"/>
                    <a:pt x="1150" y="17"/>
                  </a:cubicBezTo>
                  <a:cubicBezTo>
                    <a:pt x="1108" y="6"/>
                    <a:pt x="106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4110;p70">
              <a:extLst>
                <a:ext uri="{FF2B5EF4-FFF2-40B4-BE49-F238E27FC236}">
                  <a16:creationId xmlns:a16="http://schemas.microsoft.com/office/drawing/2014/main" id="{1742BBAC-241B-5A1C-2D2D-BB101B67A254}"/>
                </a:ext>
              </a:extLst>
            </p:cNvPr>
            <p:cNvSpPr/>
            <p:nvPr/>
          </p:nvSpPr>
          <p:spPr>
            <a:xfrm>
              <a:off x="14177125" y="5759600"/>
              <a:ext cx="159000" cy="115025"/>
            </a:xfrm>
            <a:custGeom>
              <a:avLst/>
              <a:gdLst/>
              <a:ahLst/>
              <a:cxnLst/>
              <a:rect l="l" t="t" r="r" b="b"/>
              <a:pathLst>
                <a:path w="6360" h="4601" extrusionOk="0">
                  <a:moveTo>
                    <a:pt x="1093" y="1"/>
                  </a:moveTo>
                  <a:lnTo>
                    <a:pt x="0" y="4324"/>
                  </a:lnTo>
                  <a:cubicBezTo>
                    <a:pt x="260" y="4389"/>
                    <a:pt x="686" y="4409"/>
                    <a:pt x="1204" y="4409"/>
                  </a:cubicBezTo>
                  <a:cubicBezTo>
                    <a:pt x="1512" y="4409"/>
                    <a:pt x="1852" y="4402"/>
                    <a:pt x="2208" y="4393"/>
                  </a:cubicBezTo>
                  <a:cubicBezTo>
                    <a:pt x="2516" y="4391"/>
                    <a:pt x="2836" y="4387"/>
                    <a:pt x="3157" y="4387"/>
                  </a:cubicBezTo>
                  <a:cubicBezTo>
                    <a:pt x="4122" y="4387"/>
                    <a:pt x="5103" y="4419"/>
                    <a:pt x="5819" y="4600"/>
                  </a:cubicBezTo>
                  <a:lnTo>
                    <a:pt x="6359" y="2450"/>
                  </a:lnTo>
                  <a:cubicBezTo>
                    <a:pt x="4381" y="1956"/>
                    <a:pt x="1932" y="208"/>
                    <a:pt x="1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4111;p70">
              <a:extLst>
                <a:ext uri="{FF2B5EF4-FFF2-40B4-BE49-F238E27FC236}">
                  <a16:creationId xmlns:a16="http://schemas.microsoft.com/office/drawing/2014/main" id="{6E1BFAB0-AD05-BDDC-95D6-E43A2B41595F}"/>
                </a:ext>
              </a:extLst>
            </p:cNvPr>
            <p:cNvSpPr/>
            <p:nvPr/>
          </p:nvSpPr>
          <p:spPr>
            <a:xfrm>
              <a:off x="14307925" y="5816525"/>
              <a:ext cx="37475" cy="58175"/>
            </a:xfrm>
            <a:custGeom>
              <a:avLst/>
              <a:gdLst/>
              <a:ahLst/>
              <a:cxnLst/>
              <a:rect l="l" t="t" r="r" b="b"/>
              <a:pathLst>
                <a:path w="1499" h="2327" extrusionOk="0">
                  <a:moveTo>
                    <a:pt x="541" y="1"/>
                  </a:moveTo>
                  <a:cubicBezTo>
                    <a:pt x="541" y="1"/>
                    <a:pt x="874" y="426"/>
                    <a:pt x="679" y="1208"/>
                  </a:cubicBezTo>
                  <a:cubicBezTo>
                    <a:pt x="506" y="1875"/>
                    <a:pt x="104" y="2151"/>
                    <a:pt x="0" y="2220"/>
                  </a:cubicBezTo>
                  <a:cubicBezTo>
                    <a:pt x="196" y="2243"/>
                    <a:pt x="391" y="2266"/>
                    <a:pt x="587" y="2323"/>
                  </a:cubicBezTo>
                  <a:cubicBezTo>
                    <a:pt x="595" y="2325"/>
                    <a:pt x="603" y="2326"/>
                    <a:pt x="611" y="2326"/>
                  </a:cubicBezTo>
                  <a:cubicBezTo>
                    <a:pt x="989" y="2326"/>
                    <a:pt x="1499" y="274"/>
                    <a:pt x="1127" y="173"/>
                  </a:cubicBezTo>
                  <a:cubicBezTo>
                    <a:pt x="828" y="104"/>
                    <a:pt x="541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4112;p70">
              <a:extLst>
                <a:ext uri="{FF2B5EF4-FFF2-40B4-BE49-F238E27FC236}">
                  <a16:creationId xmlns:a16="http://schemas.microsoft.com/office/drawing/2014/main" id="{F755C907-B8BA-761E-9B74-F8FDF70A81F2}"/>
                </a:ext>
              </a:extLst>
            </p:cNvPr>
            <p:cNvSpPr/>
            <p:nvPr/>
          </p:nvSpPr>
          <p:spPr>
            <a:xfrm>
              <a:off x="14325750" y="5847275"/>
              <a:ext cx="22450" cy="27625"/>
            </a:xfrm>
            <a:custGeom>
              <a:avLst/>
              <a:gdLst/>
              <a:ahLst/>
              <a:cxnLst/>
              <a:rect l="l" t="t" r="r" b="b"/>
              <a:pathLst>
                <a:path w="898" h="1105" extrusionOk="0">
                  <a:moveTo>
                    <a:pt x="0" y="1105"/>
                  </a:moveTo>
                  <a:lnTo>
                    <a:pt x="0" y="1105"/>
                  </a:lnTo>
                  <a:lnTo>
                    <a:pt x="0" y="1105"/>
                  </a:lnTo>
                  <a:lnTo>
                    <a:pt x="0" y="1105"/>
                  </a:lnTo>
                  <a:close/>
                  <a:moveTo>
                    <a:pt x="0" y="1105"/>
                  </a:moveTo>
                  <a:cubicBezTo>
                    <a:pt x="357" y="1105"/>
                    <a:pt x="713" y="737"/>
                    <a:pt x="863" y="231"/>
                  </a:cubicBezTo>
                  <a:cubicBezTo>
                    <a:pt x="713" y="737"/>
                    <a:pt x="357" y="1105"/>
                    <a:pt x="0" y="1105"/>
                  </a:cubicBezTo>
                  <a:close/>
                  <a:moveTo>
                    <a:pt x="863" y="219"/>
                  </a:moveTo>
                  <a:lnTo>
                    <a:pt x="863" y="219"/>
                  </a:lnTo>
                  <a:lnTo>
                    <a:pt x="863" y="219"/>
                  </a:lnTo>
                  <a:close/>
                  <a:moveTo>
                    <a:pt x="863" y="196"/>
                  </a:moveTo>
                  <a:lnTo>
                    <a:pt x="863" y="196"/>
                  </a:lnTo>
                  <a:cubicBezTo>
                    <a:pt x="863" y="196"/>
                    <a:pt x="863" y="196"/>
                    <a:pt x="863" y="196"/>
                  </a:cubicBezTo>
                  <a:cubicBezTo>
                    <a:pt x="863" y="196"/>
                    <a:pt x="863" y="196"/>
                    <a:pt x="863" y="196"/>
                  </a:cubicBezTo>
                  <a:lnTo>
                    <a:pt x="863" y="196"/>
                  </a:lnTo>
                  <a:close/>
                  <a:moveTo>
                    <a:pt x="863" y="196"/>
                  </a:moveTo>
                  <a:lnTo>
                    <a:pt x="863" y="185"/>
                  </a:lnTo>
                  <a:lnTo>
                    <a:pt x="863" y="196"/>
                  </a:lnTo>
                  <a:close/>
                  <a:moveTo>
                    <a:pt x="874" y="185"/>
                  </a:moveTo>
                  <a:lnTo>
                    <a:pt x="874" y="185"/>
                  </a:lnTo>
                  <a:lnTo>
                    <a:pt x="874" y="185"/>
                  </a:lnTo>
                  <a:close/>
                  <a:moveTo>
                    <a:pt x="874" y="173"/>
                  </a:moveTo>
                  <a:lnTo>
                    <a:pt x="874" y="173"/>
                  </a:lnTo>
                  <a:lnTo>
                    <a:pt x="874" y="173"/>
                  </a:lnTo>
                  <a:close/>
                  <a:moveTo>
                    <a:pt x="874" y="173"/>
                  </a:moveTo>
                  <a:lnTo>
                    <a:pt x="874" y="162"/>
                  </a:lnTo>
                  <a:lnTo>
                    <a:pt x="874" y="173"/>
                  </a:lnTo>
                  <a:close/>
                  <a:moveTo>
                    <a:pt x="874" y="162"/>
                  </a:moveTo>
                  <a:cubicBezTo>
                    <a:pt x="874" y="162"/>
                    <a:pt x="874" y="162"/>
                    <a:pt x="874" y="162"/>
                  </a:cubicBezTo>
                  <a:cubicBezTo>
                    <a:pt x="874" y="162"/>
                    <a:pt x="874" y="162"/>
                    <a:pt x="874" y="162"/>
                  </a:cubicBezTo>
                  <a:close/>
                  <a:moveTo>
                    <a:pt x="874" y="150"/>
                  </a:moveTo>
                  <a:cubicBezTo>
                    <a:pt x="874" y="150"/>
                    <a:pt x="874" y="150"/>
                    <a:pt x="874" y="150"/>
                  </a:cubicBezTo>
                  <a:cubicBezTo>
                    <a:pt x="874" y="150"/>
                    <a:pt x="874" y="150"/>
                    <a:pt x="874" y="150"/>
                  </a:cubicBezTo>
                  <a:close/>
                  <a:moveTo>
                    <a:pt x="874" y="150"/>
                  </a:moveTo>
                  <a:lnTo>
                    <a:pt x="874" y="150"/>
                  </a:lnTo>
                  <a:lnTo>
                    <a:pt x="874" y="150"/>
                  </a:lnTo>
                  <a:close/>
                  <a:moveTo>
                    <a:pt x="874" y="139"/>
                  </a:moveTo>
                  <a:lnTo>
                    <a:pt x="874" y="139"/>
                  </a:lnTo>
                  <a:lnTo>
                    <a:pt x="874" y="139"/>
                  </a:lnTo>
                  <a:close/>
                  <a:moveTo>
                    <a:pt x="874" y="139"/>
                  </a:moveTo>
                  <a:cubicBezTo>
                    <a:pt x="886" y="139"/>
                    <a:pt x="886" y="139"/>
                    <a:pt x="886" y="127"/>
                  </a:cubicBezTo>
                  <a:cubicBezTo>
                    <a:pt x="886" y="139"/>
                    <a:pt x="886" y="139"/>
                    <a:pt x="874" y="139"/>
                  </a:cubicBezTo>
                  <a:close/>
                  <a:moveTo>
                    <a:pt x="886" y="127"/>
                  </a:moveTo>
                  <a:cubicBezTo>
                    <a:pt x="886" y="127"/>
                    <a:pt x="886" y="127"/>
                    <a:pt x="886" y="127"/>
                  </a:cubicBezTo>
                  <a:cubicBezTo>
                    <a:pt x="886" y="127"/>
                    <a:pt x="886" y="127"/>
                    <a:pt x="886" y="127"/>
                  </a:cubicBezTo>
                  <a:close/>
                  <a:moveTo>
                    <a:pt x="886" y="127"/>
                  </a:moveTo>
                  <a:lnTo>
                    <a:pt x="886" y="116"/>
                  </a:lnTo>
                  <a:lnTo>
                    <a:pt x="886" y="127"/>
                  </a:lnTo>
                  <a:close/>
                  <a:moveTo>
                    <a:pt x="886" y="116"/>
                  </a:moveTo>
                  <a:lnTo>
                    <a:pt x="886" y="116"/>
                  </a:lnTo>
                  <a:lnTo>
                    <a:pt x="886" y="116"/>
                  </a:lnTo>
                  <a:close/>
                  <a:moveTo>
                    <a:pt x="886" y="104"/>
                  </a:moveTo>
                  <a:cubicBezTo>
                    <a:pt x="886" y="104"/>
                    <a:pt x="886" y="104"/>
                    <a:pt x="886" y="104"/>
                  </a:cubicBezTo>
                  <a:cubicBezTo>
                    <a:pt x="886" y="104"/>
                    <a:pt x="886" y="104"/>
                    <a:pt x="886" y="104"/>
                  </a:cubicBezTo>
                  <a:close/>
                  <a:moveTo>
                    <a:pt x="886" y="104"/>
                  </a:moveTo>
                  <a:lnTo>
                    <a:pt x="886" y="104"/>
                  </a:lnTo>
                  <a:lnTo>
                    <a:pt x="886" y="104"/>
                  </a:lnTo>
                  <a:close/>
                  <a:moveTo>
                    <a:pt x="886" y="93"/>
                  </a:moveTo>
                  <a:lnTo>
                    <a:pt x="886" y="93"/>
                  </a:lnTo>
                  <a:lnTo>
                    <a:pt x="886" y="93"/>
                  </a:lnTo>
                  <a:close/>
                  <a:moveTo>
                    <a:pt x="886" y="93"/>
                  </a:moveTo>
                  <a:lnTo>
                    <a:pt x="886" y="81"/>
                  </a:lnTo>
                  <a:lnTo>
                    <a:pt x="886" y="93"/>
                  </a:lnTo>
                  <a:close/>
                  <a:moveTo>
                    <a:pt x="886" y="81"/>
                  </a:moveTo>
                  <a:lnTo>
                    <a:pt x="886" y="81"/>
                  </a:lnTo>
                  <a:lnTo>
                    <a:pt x="886" y="81"/>
                  </a:lnTo>
                  <a:close/>
                  <a:moveTo>
                    <a:pt x="897" y="70"/>
                  </a:moveTo>
                  <a:lnTo>
                    <a:pt x="897" y="70"/>
                  </a:lnTo>
                  <a:lnTo>
                    <a:pt x="897" y="70"/>
                  </a:lnTo>
                  <a:close/>
                  <a:moveTo>
                    <a:pt x="897" y="24"/>
                  </a:moveTo>
                  <a:lnTo>
                    <a:pt x="897" y="24"/>
                  </a:lnTo>
                  <a:lnTo>
                    <a:pt x="897" y="24"/>
                  </a:lnTo>
                  <a:close/>
                  <a:moveTo>
                    <a:pt x="897" y="12"/>
                  </a:moveTo>
                  <a:lnTo>
                    <a:pt x="897" y="12"/>
                  </a:lnTo>
                  <a:lnTo>
                    <a:pt x="897" y="12"/>
                  </a:lnTo>
                  <a:close/>
                  <a:moveTo>
                    <a:pt x="897" y="1"/>
                  </a:moveTo>
                  <a:lnTo>
                    <a:pt x="897" y="1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4113;p70">
              <a:extLst>
                <a:ext uri="{FF2B5EF4-FFF2-40B4-BE49-F238E27FC236}">
                  <a16:creationId xmlns:a16="http://schemas.microsoft.com/office/drawing/2014/main" id="{EAEC9017-A9D8-4AF3-928A-2A10527B8E4D}"/>
                </a:ext>
              </a:extLst>
            </p:cNvPr>
            <p:cNvSpPr/>
            <p:nvPr/>
          </p:nvSpPr>
          <p:spPr>
            <a:xfrm>
              <a:off x="14322575" y="5821425"/>
              <a:ext cx="27350" cy="53475"/>
            </a:xfrm>
            <a:custGeom>
              <a:avLst/>
              <a:gdLst/>
              <a:ahLst/>
              <a:cxnLst/>
              <a:rect l="l" t="t" r="r" b="b"/>
              <a:pathLst>
                <a:path w="1094" h="2139" extrusionOk="0">
                  <a:moveTo>
                    <a:pt x="587" y="0"/>
                  </a:moveTo>
                  <a:lnTo>
                    <a:pt x="587" y="0"/>
                  </a:lnTo>
                  <a:cubicBezTo>
                    <a:pt x="1047" y="230"/>
                    <a:pt x="967" y="1242"/>
                    <a:pt x="737" y="1334"/>
                  </a:cubicBezTo>
                  <a:cubicBezTo>
                    <a:pt x="702" y="1345"/>
                    <a:pt x="656" y="1357"/>
                    <a:pt x="599" y="1357"/>
                  </a:cubicBezTo>
                  <a:cubicBezTo>
                    <a:pt x="564" y="1357"/>
                    <a:pt x="530" y="1357"/>
                    <a:pt x="495" y="1345"/>
                  </a:cubicBezTo>
                  <a:cubicBezTo>
                    <a:pt x="369" y="1771"/>
                    <a:pt x="185" y="2127"/>
                    <a:pt x="24" y="2127"/>
                  </a:cubicBezTo>
                  <a:lnTo>
                    <a:pt x="1" y="2127"/>
                  </a:lnTo>
                  <a:cubicBezTo>
                    <a:pt x="35" y="2139"/>
                    <a:pt x="81" y="2139"/>
                    <a:pt x="127" y="2139"/>
                  </a:cubicBezTo>
                  <a:cubicBezTo>
                    <a:pt x="484" y="2139"/>
                    <a:pt x="840" y="1771"/>
                    <a:pt x="990" y="1265"/>
                  </a:cubicBezTo>
                  <a:cubicBezTo>
                    <a:pt x="990" y="1265"/>
                    <a:pt x="990" y="1253"/>
                    <a:pt x="990" y="1253"/>
                  </a:cubicBezTo>
                  <a:cubicBezTo>
                    <a:pt x="990" y="1242"/>
                    <a:pt x="990" y="1242"/>
                    <a:pt x="990" y="1230"/>
                  </a:cubicBezTo>
                  <a:lnTo>
                    <a:pt x="990" y="1219"/>
                  </a:lnTo>
                  <a:lnTo>
                    <a:pt x="1001" y="1219"/>
                  </a:lnTo>
                  <a:cubicBezTo>
                    <a:pt x="1001" y="1207"/>
                    <a:pt x="1001" y="1207"/>
                    <a:pt x="1001" y="1207"/>
                  </a:cubicBezTo>
                  <a:lnTo>
                    <a:pt x="1001" y="1196"/>
                  </a:lnTo>
                  <a:lnTo>
                    <a:pt x="1001" y="1184"/>
                  </a:lnTo>
                  <a:cubicBezTo>
                    <a:pt x="1001" y="1173"/>
                    <a:pt x="1001" y="1173"/>
                    <a:pt x="1001" y="1173"/>
                  </a:cubicBezTo>
                  <a:cubicBezTo>
                    <a:pt x="1013" y="1173"/>
                    <a:pt x="1013" y="1173"/>
                    <a:pt x="1013" y="1161"/>
                  </a:cubicBezTo>
                  <a:lnTo>
                    <a:pt x="1013" y="1150"/>
                  </a:lnTo>
                  <a:lnTo>
                    <a:pt x="1013" y="1138"/>
                  </a:lnTo>
                  <a:cubicBezTo>
                    <a:pt x="1013" y="1127"/>
                    <a:pt x="1013" y="1127"/>
                    <a:pt x="1013" y="1127"/>
                  </a:cubicBezTo>
                  <a:lnTo>
                    <a:pt x="1013" y="1115"/>
                  </a:lnTo>
                  <a:cubicBezTo>
                    <a:pt x="1013" y="1115"/>
                    <a:pt x="1013" y="1115"/>
                    <a:pt x="1024" y="1104"/>
                  </a:cubicBezTo>
                  <a:cubicBezTo>
                    <a:pt x="1024" y="1092"/>
                    <a:pt x="1024" y="1069"/>
                    <a:pt x="1024" y="1058"/>
                  </a:cubicBezTo>
                  <a:lnTo>
                    <a:pt x="1024" y="1046"/>
                  </a:lnTo>
                  <a:cubicBezTo>
                    <a:pt x="1024" y="1046"/>
                    <a:pt x="1024" y="1046"/>
                    <a:pt x="1024" y="1035"/>
                  </a:cubicBezTo>
                  <a:cubicBezTo>
                    <a:pt x="1093" y="552"/>
                    <a:pt x="909" y="115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4114;p70">
              <a:extLst>
                <a:ext uri="{FF2B5EF4-FFF2-40B4-BE49-F238E27FC236}">
                  <a16:creationId xmlns:a16="http://schemas.microsoft.com/office/drawing/2014/main" id="{BA2C55E5-D39B-A8CC-3458-F0B92B48C240}"/>
                </a:ext>
              </a:extLst>
            </p:cNvPr>
            <p:cNvSpPr/>
            <p:nvPr/>
          </p:nvSpPr>
          <p:spPr>
            <a:xfrm>
              <a:off x="14177125" y="5867700"/>
              <a:ext cx="86850" cy="2025"/>
            </a:xfrm>
            <a:custGeom>
              <a:avLst/>
              <a:gdLst/>
              <a:ahLst/>
              <a:cxnLst/>
              <a:rect l="l" t="t" r="r" b="b"/>
              <a:pathLst>
                <a:path w="3474" h="81" extrusionOk="0">
                  <a:moveTo>
                    <a:pt x="1231" y="81"/>
                  </a:moveTo>
                  <a:lnTo>
                    <a:pt x="1231" y="81"/>
                  </a:lnTo>
                  <a:lnTo>
                    <a:pt x="1231" y="81"/>
                  </a:lnTo>
                  <a:lnTo>
                    <a:pt x="1231" y="81"/>
                  </a:lnTo>
                  <a:close/>
                  <a:moveTo>
                    <a:pt x="1231" y="81"/>
                  </a:moveTo>
                  <a:cubicBezTo>
                    <a:pt x="1484" y="81"/>
                    <a:pt x="1748" y="81"/>
                    <a:pt x="2024" y="81"/>
                  </a:cubicBezTo>
                  <a:cubicBezTo>
                    <a:pt x="1748" y="81"/>
                    <a:pt x="1484" y="81"/>
                    <a:pt x="1231" y="81"/>
                  </a:cubicBezTo>
                  <a:close/>
                  <a:moveTo>
                    <a:pt x="2047" y="81"/>
                  </a:moveTo>
                  <a:cubicBezTo>
                    <a:pt x="2082" y="81"/>
                    <a:pt x="2116" y="81"/>
                    <a:pt x="2151" y="69"/>
                  </a:cubicBezTo>
                  <a:cubicBezTo>
                    <a:pt x="2116" y="81"/>
                    <a:pt x="2082" y="81"/>
                    <a:pt x="2047" y="81"/>
                  </a:cubicBezTo>
                  <a:close/>
                  <a:moveTo>
                    <a:pt x="2450" y="69"/>
                  </a:moveTo>
                  <a:cubicBezTo>
                    <a:pt x="2530" y="69"/>
                    <a:pt x="2622" y="69"/>
                    <a:pt x="2703" y="69"/>
                  </a:cubicBezTo>
                  <a:cubicBezTo>
                    <a:pt x="2622" y="69"/>
                    <a:pt x="2530" y="69"/>
                    <a:pt x="2450" y="69"/>
                  </a:cubicBezTo>
                  <a:close/>
                  <a:moveTo>
                    <a:pt x="2714" y="69"/>
                  </a:moveTo>
                  <a:cubicBezTo>
                    <a:pt x="2887" y="69"/>
                    <a:pt x="3048" y="58"/>
                    <a:pt x="3209" y="58"/>
                  </a:cubicBezTo>
                  <a:cubicBezTo>
                    <a:pt x="3048" y="58"/>
                    <a:pt x="2887" y="69"/>
                    <a:pt x="2714" y="69"/>
                  </a:cubicBezTo>
                  <a:close/>
                  <a:moveTo>
                    <a:pt x="3473" y="58"/>
                  </a:moveTo>
                  <a:cubicBezTo>
                    <a:pt x="3404" y="58"/>
                    <a:pt x="3347" y="58"/>
                    <a:pt x="3278" y="58"/>
                  </a:cubicBezTo>
                  <a:lnTo>
                    <a:pt x="3278" y="58"/>
                  </a:lnTo>
                  <a:cubicBezTo>
                    <a:pt x="3347" y="58"/>
                    <a:pt x="3404" y="58"/>
                    <a:pt x="3473" y="58"/>
                  </a:cubicBezTo>
                  <a:close/>
                  <a:moveTo>
                    <a:pt x="12" y="0"/>
                  </a:moveTo>
                  <a:cubicBezTo>
                    <a:pt x="12" y="0"/>
                    <a:pt x="12" y="0"/>
                    <a:pt x="0" y="0"/>
                  </a:cubicBezTo>
                  <a:lnTo>
                    <a:pt x="0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4115;p70">
              <a:extLst>
                <a:ext uri="{FF2B5EF4-FFF2-40B4-BE49-F238E27FC236}">
                  <a16:creationId xmlns:a16="http://schemas.microsoft.com/office/drawing/2014/main" id="{A9BA4ACA-51E0-2BB5-90AB-DE9F3DF66128}"/>
                </a:ext>
              </a:extLst>
            </p:cNvPr>
            <p:cNvSpPr/>
            <p:nvPr/>
          </p:nvSpPr>
          <p:spPr>
            <a:xfrm>
              <a:off x="14177125" y="5838950"/>
              <a:ext cx="145775" cy="32800"/>
            </a:xfrm>
            <a:custGeom>
              <a:avLst/>
              <a:gdLst/>
              <a:ahLst/>
              <a:cxnLst/>
              <a:rect l="l" t="t" r="r" b="b"/>
              <a:pathLst>
                <a:path w="5831" h="1312" extrusionOk="0">
                  <a:moveTo>
                    <a:pt x="0" y="1150"/>
                  </a:moveTo>
                  <a:cubicBezTo>
                    <a:pt x="13" y="1152"/>
                    <a:pt x="24" y="1154"/>
                    <a:pt x="36" y="1156"/>
                  </a:cubicBezTo>
                  <a:lnTo>
                    <a:pt x="36" y="1156"/>
                  </a:lnTo>
                  <a:cubicBezTo>
                    <a:pt x="28" y="1154"/>
                    <a:pt x="20" y="1152"/>
                    <a:pt x="12" y="1150"/>
                  </a:cubicBezTo>
                  <a:close/>
                  <a:moveTo>
                    <a:pt x="1564" y="1"/>
                  </a:moveTo>
                  <a:cubicBezTo>
                    <a:pt x="1219" y="713"/>
                    <a:pt x="690" y="1173"/>
                    <a:pt x="196" y="1173"/>
                  </a:cubicBezTo>
                  <a:cubicBezTo>
                    <a:pt x="139" y="1173"/>
                    <a:pt x="90" y="1166"/>
                    <a:pt x="36" y="1156"/>
                  </a:cubicBezTo>
                  <a:lnTo>
                    <a:pt x="36" y="1156"/>
                  </a:lnTo>
                  <a:cubicBezTo>
                    <a:pt x="302" y="1220"/>
                    <a:pt x="718" y="1231"/>
                    <a:pt x="1231" y="1231"/>
                  </a:cubicBezTo>
                  <a:lnTo>
                    <a:pt x="2047" y="1231"/>
                  </a:lnTo>
                  <a:cubicBezTo>
                    <a:pt x="2082" y="1231"/>
                    <a:pt x="2116" y="1231"/>
                    <a:pt x="2151" y="1219"/>
                  </a:cubicBezTo>
                  <a:lnTo>
                    <a:pt x="2714" y="1219"/>
                  </a:lnTo>
                  <a:cubicBezTo>
                    <a:pt x="2887" y="1219"/>
                    <a:pt x="3048" y="1208"/>
                    <a:pt x="3209" y="1208"/>
                  </a:cubicBezTo>
                  <a:lnTo>
                    <a:pt x="3473" y="1208"/>
                  </a:lnTo>
                  <a:cubicBezTo>
                    <a:pt x="4094" y="1219"/>
                    <a:pt x="4715" y="1242"/>
                    <a:pt x="5244" y="1311"/>
                  </a:cubicBezTo>
                  <a:cubicBezTo>
                    <a:pt x="5347" y="1242"/>
                    <a:pt x="5646" y="1024"/>
                    <a:pt x="5830" y="564"/>
                  </a:cubicBezTo>
                  <a:cubicBezTo>
                    <a:pt x="5554" y="506"/>
                    <a:pt x="5209" y="437"/>
                    <a:pt x="4784" y="403"/>
                  </a:cubicBezTo>
                  <a:cubicBezTo>
                    <a:pt x="3864" y="322"/>
                    <a:pt x="2197" y="104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4116;p70">
              <a:extLst>
                <a:ext uri="{FF2B5EF4-FFF2-40B4-BE49-F238E27FC236}">
                  <a16:creationId xmlns:a16="http://schemas.microsoft.com/office/drawing/2014/main" id="{1DA6F486-CA65-C45F-7C2B-0A19D6720014}"/>
                </a:ext>
              </a:extLst>
            </p:cNvPr>
            <p:cNvSpPr/>
            <p:nvPr/>
          </p:nvSpPr>
          <p:spPr>
            <a:xfrm>
              <a:off x="14308200" y="5853025"/>
              <a:ext cx="26775" cy="21600"/>
            </a:xfrm>
            <a:custGeom>
              <a:avLst/>
              <a:gdLst/>
              <a:ahLst/>
              <a:cxnLst/>
              <a:rect l="l" t="t" r="r" b="b"/>
              <a:pathLst>
                <a:path w="1071" h="864" extrusionOk="0">
                  <a:moveTo>
                    <a:pt x="587" y="1"/>
                  </a:moveTo>
                  <a:cubicBezTo>
                    <a:pt x="403" y="461"/>
                    <a:pt x="104" y="679"/>
                    <a:pt x="1" y="748"/>
                  </a:cubicBezTo>
                  <a:cubicBezTo>
                    <a:pt x="208" y="783"/>
                    <a:pt x="392" y="817"/>
                    <a:pt x="576" y="863"/>
                  </a:cubicBezTo>
                  <a:lnTo>
                    <a:pt x="599" y="863"/>
                  </a:lnTo>
                  <a:cubicBezTo>
                    <a:pt x="760" y="863"/>
                    <a:pt x="944" y="507"/>
                    <a:pt x="1070" y="81"/>
                  </a:cubicBezTo>
                  <a:cubicBezTo>
                    <a:pt x="944" y="70"/>
                    <a:pt x="783" y="35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4117;p70">
              <a:extLst>
                <a:ext uri="{FF2B5EF4-FFF2-40B4-BE49-F238E27FC236}">
                  <a16:creationId xmlns:a16="http://schemas.microsoft.com/office/drawing/2014/main" id="{B87D883F-A638-0BDE-6C18-6E6B6398A1F1}"/>
                </a:ext>
              </a:extLst>
            </p:cNvPr>
            <p:cNvSpPr/>
            <p:nvPr/>
          </p:nvSpPr>
          <p:spPr>
            <a:xfrm>
              <a:off x="14151825" y="5758975"/>
              <a:ext cx="78225" cy="109325"/>
            </a:xfrm>
            <a:custGeom>
              <a:avLst/>
              <a:gdLst/>
              <a:ahLst/>
              <a:cxnLst/>
              <a:rect l="l" t="t" r="r" b="b"/>
              <a:pathLst>
                <a:path w="3129" h="4373" extrusionOk="0">
                  <a:moveTo>
                    <a:pt x="1908" y="0"/>
                  </a:moveTo>
                  <a:cubicBezTo>
                    <a:pt x="1266" y="0"/>
                    <a:pt x="570" y="782"/>
                    <a:pt x="299" y="1866"/>
                  </a:cubicBezTo>
                  <a:cubicBezTo>
                    <a:pt x="0" y="3062"/>
                    <a:pt x="322" y="4177"/>
                    <a:pt x="1012" y="4349"/>
                  </a:cubicBezTo>
                  <a:cubicBezTo>
                    <a:pt x="1075" y="4365"/>
                    <a:pt x="1138" y="4372"/>
                    <a:pt x="1201" y="4372"/>
                  </a:cubicBezTo>
                  <a:cubicBezTo>
                    <a:pt x="1853" y="4372"/>
                    <a:pt x="2546" y="3588"/>
                    <a:pt x="2829" y="2498"/>
                  </a:cubicBezTo>
                  <a:cubicBezTo>
                    <a:pt x="3128" y="1302"/>
                    <a:pt x="2806" y="198"/>
                    <a:pt x="2105" y="26"/>
                  </a:cubicBezTo>
                  <a:cubicBezTo>
                    <a:pt x="2040" y="9"/>
                    <a:pt x="1974" y="0"/>
                    <a:pt x="1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4118;p70">
              <a:extLst>
                <a:ext uri="{FF2B5EF4-FFF2-40B4-BE49-F238E27FC236}">
                  <a16:creationId xmlns:a16="http://schemas.microsoft.com/office/drawing/2014/main" id="{899AAC1C-1894-F419-81A3-5F87C5F85B85}"/>
                </a:ext>
              </a:extLst>
            </p:cNvPr>
            <p:cNvSpPr/>
            <p:nvPr/>
          </p:nvSpPr>
          <p:spPr>
            <a:xfrm>
              <a:off x="14153550" y="5761325"/>
              <a:ext cx="68925" cy="104100"/>
            </a:xfrm>
            <a:custGeom>
              <a:avLst/>
              <a:gdLst/>
              <a:ahLst/>
              <a:cxnLst/>
              <a:rect l="l" t="t" r="r" b="b"/>
              <a:pathLst>
                <a:path w="2757" h="4164" extrusionOk="0">
                  <a:moveTo>
                    <a:pt x="2695" y="1011"/>
                  </a:moveTo>
                  <a:cubicBezTo>
                    <a:pt x="2753" y="1326"/>
                    <a:pt x="2752" y="1692"/>
                    <a:pt x="2691" y="2082"/>
                  </a:cubicBezTo>
                  <a:cubicBezTo>
                    <a:pt x="2756" y="1696"/>
                    <a:pt x="2754" y="1327"/>
                    <a:pt x="2695" y="1011"/>
                  </a:cubicBezTo>
                  <a:close/>
                  <a:moveTo>
                    <a:pt x="1806" y="1"/>
                  </a:moveTo>
                  <a:cubicBezTo>
                    <a:pt x="1208" y="1"/>
                    <a:pt x="552" y="748"/>
                    <a:pt x="288" y="1795"/>
                  </a:cubicBezTo>
                  <a:cubicBezTo>
                    <a:pt x="0" y="2933"/>
                    <a:pt x="299" y="3991"/>
                    <a:pt x="943" y="4152"/>
                  </a:cubicBezTo>
                  <a:cubicBezTo>
                    <a:pt x="1001" y="4163"/>
                    <a:pt x="1058" y="4163"/>
                    <a:pt x="1116" y="4163"/>
                  </a:cubicBezTo>
                  <a:cubicBezTo>
                    <a:pt x="1313" y="4163"/>
                    <a:pt x="1517" y="4081"/>
                    <a:pt x="1712" y="3932"/>
                  </a:cubicBezTo>
                  <a:lnTo>
                    <a:pt x="1712" y="3932"/>
                  </a:lnTo>
                  <a:cubicBezTo>
                    <a:pt x="1713" y="3932"/>
                    <a:pt x="1713" y="3933"/>
                    <a:pt x="1714" y="3933"/>
                  </a:cubicBezTo>
                  <a:cubicBezTo>
                    <a:pt x="2047" y="3680"/>
                    <a:pt x="2346" y="3232"/>
                    <a:pt x="2530" y="2692"/>
                  </a:cubicBezTo>
                  <a:lnTo>
                    <a:pt x="2530" y="2692"/>
                  </a:lnTo>
                  <a:cubicBezTo>
                    <a:pt x="2342" y="3240"/>
                    <a:pt x="2041" y="3680"/>
                    <a:pt x="1712" y="3932"/>
                  </a:cubicBezTo>
                  <a:lnTo>
                    <a:pt x="1712" y="3932"/>
                  </a:lnTo>
                  <a:cubicBezTo>
                    <a:pt x="1483" y="3679"/>
                    <a:pt x="1369" y="3242"/>
                    <a:pt x="1392" y="2726"/>
                  </a:cubicBezTo>
                  <a:lnTo>
                    <a:pt x="1070" y="2634"/>
                  </a:lnTo>
                  <a:lnTo>
                    <a:pt x="1380" y="1415"/>
                  </a:lnTo>
                  <a:lnTo>
                    <a:pt x="1702" y="1484"/>
                  </a:lnTo>
                  <a:cubicBezTo>
                    <a:pt x="1920" y="1025"/>
                    <a:pt x="2241" y="692"/>
                    <a:pt x="2563" y="577"/>
                  </a:cubicBezTo>
                  <a:lnTo>
                    <a:pt x="2563" y="577"/>
                  </a:lnTo>
                  <a:cubicBezTo>
                    <a:pt x="2620" y="705"/>
                    <a:pt x="2665" y="851"/>
                    <a:pt x="2695" y="1011"/>
                  </a:cubicBezTo>
                  <a:lnTo>
                    <a:pt x="2695" y="1011"/>
                  </a:lnTo>
                  <a:cubicBezTo>
                    <a:pt x="2666" y="852"/>
                    <a:pt x="2622" y="706"/>
                    <a:pt x="2565" y="576"/>
                  </a:cubicBezTo>
                  <a:cubicBezTo>
                    <a:pt x="2564" y="576"/>
                    <a:pt x="2563" y="576"/>
                    <a:pt x="2563" y="577"/>
                  </a:cubicBezTo>
                  <a:lnTo>
                    <a:pt x="2563" y="577"/>
                  </a:lnTo>
                  <a:cubicBezTo>
                    <a:pt x="2431" y="285"/>
                    <a:pt x="2232" y="83"/>
                    <a:pt x="1978" y="24"/>
                  </a:cubicBezTo>
                  <a:cubicBezTo>
                    <a:pt x="1921" y="1"/>
                    <a:pt x="1863" y="1"/>
                    <a:pt x="1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4119;p70">
              <a:extLst>
                <a:ext uri="{FF2B5EF4-FFF2-40B4-BE49-F238E27FC236}">
                  <a16:creationId xmlns:a16="http://schemas.microsoft.com/office/drawing/2014/main" id="{B43ECA6C-42C0-5897-3BFD-6BAD50C9300D}"/>
                </a:ext>
              </a:extLst>
            </p:cNvPr>
            <p:cNvSpPr/>
            <p:nvPr/>
          </p:nvSpPr>
          <p:spPr>
            <a:xfrm>
              <a:off x="14217375" y="5815375"/>
              <a:ext cx="2900" cy="11825"/>
            </a:xfrm>
            <a:custGeom>
              <a:avLst/>
              <a:gdLst/>
              <a:ahLst/>
              <a:cxnLst/>
              <a:rect l="l" t="t" r="r" b="b"/>
              <a:pathLst>
                <a:path w="116" h="473" extrusionOk="0">
                  <a:moveTo>
                    <a:pt x="115" y="1"/>
                  </a:moveTo>
                  <a:cubicBezTo>
                    <a:pt x="115" y="47"/>
                    <a:pt x="104" y="93"/>
                    <a:pt x="92" y="139"/>
                  </a:cubicBezTo>
                  <a:cubicBezTo>
                    <a:pt x="92" y="139"/>
                    <a:pt x="92" y="150"/>
                    <a:pt x="92" y="150"/>
                  </a:cubicBezTo>
                  <a:cubicBezTo>
                    <a:pt x="92" y="150"/>
                    <a:pt x="92" y="162"/>
                    <a:pt x="92" y="162"/>
                  </a:cubicBezTo>
                  <a:cubicBezTo>
                    <a:pt x="104" y="104"/>
                    <a:pt x="115" y="58"/>
                    <a:pt x="115" y="1"/>
                  </a:cubicBezTo>
                  <a:close/>
                  <a:moveTo>
                    <a:pt x="58" y="265"/>
                  </a:moveTo>
                  <a:cubicBezTo>
                    <a:pt x="55" y="288"/>
                    <a:pt x="50" y="309"/>
                    <a:pt x="46" y="330"/>
                  </a:cubicBezTo>
                  <a:lnTo>
                    <a:pt x="46" y="330"/>
                  </a:lnTo>
                  <a:cubicBezTo>
                    <a:pt x="50" y="320"/>
                    <a:pt x="54" y="310"/>
                    <a:pt x="58" y="300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8" y="277"/>
                    <a:pt x="58" y="277"/>
                    <a:pt x="58" y="277"/>
                  </a:cubicBezTo>
                  <a:lnTo>
                    <a:pt x="58" y="265"/>
                  </a:lnTo>
                  <a:close/>
                  <a:moveTo>
                    <a:pt x="46" y="330"/>
                  </a:moveTo>
                  <a:cubicBezTo>
                    <a:pt x="27" y="377"/>
                    <a:pt x="10" y="425"/>
                    <a:pt x="0" y="472"/>
                  </a:cubicBezTo>
                  <a:cubicBezTo>
                    <a:pt x="17" y="431"/>
                    <a:pt x="33" y="383"/>
                    <a:pt x="46" y="330"/>
                  </a:cubicBez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4120;p70">
              <a:extLst>
                <a:ext uri="{FF2B5EF4-FFF2-40B4-BE49-F238E27FC236}">
                  <a16:creationId xmlns:a16="http://schemas.microsoft.com/office/drawing/2014/main" id="{3881E101-51D3-A7A1-A2B5-8EBC848C74F3}"/>
                </a:ext>
              </a:extLst>
            </p:cNvPr>
            <p:cNvSpPr/>
            <p:nvPr/>
          </p:nvSpPr>
          <p:spPr>
            <a:xfrm>
              <a:off x="14187750" y="5775700"/>
              <a:ext cx="34725" cy="83975"/>
            </a:xfrm>
            <a:custGeom>
              <a:avLst/>
              <a:gdLst/>
              <a:ahLst/>
              <a:cxnLst/>
              <a:rect l="l" t="t" r="r" b="b"/>
              <a:pathLst>
                <a:path w="1389" h="3359" extrusionOk="0">
                  <a:moveTo>
                    <a:pt x="1197" y="1"/>
                  </a:moveTo>
                  <a:cubicBezTo>
                    <a:pt x="875" y="116"/>
                    <a:pt x="553" y="449"/>
                    <a:pt x="334" y="909"/>
                  </a:cubicBezTo>
                  <a:lnTo>
                    <a:pt x="1364" y="1127"/>
                  </a:lnTo>
                  <a:lnTo>
                    <a:pt x="1364" y="1127"/>
                  </a:lnTo>
                  <a:cubicBezTo>
                    <a:pt x="1389" y="693"/>
                    <a:pt x="1331" y="305"/>
                    <a:pt x="1197" y="1"/>
                  </a:cubicBezTo>
                  <a:close/>
                  <a:moveTo>
                    <a:pt x="1364" y="1127"/>
                  </a:moveTo>
                  <a:cubicBezTo>
                    <a:pt x="1358" y="1230"/>
                    <a:pt x="1348" y="1336"/>
                    <a:pt x="1333" y="1445"/>
                  </a:cubicBezTo>
                  <a:lnTo>
                    <a:pt x="1333" y="1445"/>
                  </a:lnTo>
                  <a:cubicBezTo>
                    <a:pt x="1350" y="1338"/>
                    <a:pt x="1363" y="1233"/>
                    <a:pt x="1369" y="1128"/>
                  </a:cubicBezTo>
                  <a:lnTo>
                    <a:pt x="1364" y="1127"/>
                  </a:lnTo>
                  <a:close/>
                  <a:moveTo>
                    <a:pt x="1333" y="1445"/>
                  </a:moveTo>
                  <a:cubicBezTo>
                    <a:pt x="1328" y="1473"/>
                    <a:pt x="1323" y="1502"/>
                    <a:pt x="1317" y="1532"/>
                  </a:cubicBezTo>
                  <a:lnTo>
                    <a:pt x="1317" y="1532"/>
                  </a:lnTo>
                  <a:cubicBezTo>
                    <a:pt x="1319" y="1531"/>
                    <a:pt x="1321" y="1530"/>
                    <a:pt x="1323" y="1530"/>
                  </a:cubicBezTo>
                  <a:lnTo>
                    <a:pt x="1323" y="1519"/>
                  </a:lnTo>
                  <a:lnTo>
                    <a:pt x="1323" y="1507"/>
                  </a:lnTo>
                  <a:cubicBezTo>
                    <a:pt x="1326" y="1486"/>
                    <a:pt x="1330" y="1465"/>
                    <a:pt x="1333" y="1445"/>
                  </a:cubicBezTo>
                  <a:close/>
                  <a:moveTo>
                    <a:pt x="1317" y="1532"/>
                  </a:moveTo>
                  <a:cubicBezTo>
                    <a:pt x="1312" y="1535"/>
                    <a:pt x="1312" y="1544"/>
                    <a:pt x="1312" y="1553"/>
                  </a:cubicBezTo>
                  <a:cubicBezTo>
                    <a:pt x="1312" y="1556"/>
                    <a:pt x="1312" y="1558"/>
                    <a:pt x="1312" y="1561"/>
                  </a:cubicBezTo>
                  <a:lnTo>
                    <a:pt x="1312" y="1561"/>
                  </a:lnTo>
                  <a:cubicBezTo>
                    <a:pt x="1313" y="1551"/>
                    <a:pt x="1315" y="1541"/>
                    <a:pt x="1317" y="1532"/>
                  </a:cubicBezTo>
                  <a:close/>
                  <a:moveTo>
                    <a:pt x="1312" y="1561"/>
                  </a:moveTo>
                  <a:lnTo>
                    <a:pt x="1312" y="1561"/>
                  </a:lnTo>
                  <a:cubicBezTo>
                    <a:pt x="1311" y="1566"/>
                    <a:pt x="1310" y="1570"/>
                    <a:pt x="1309" y="1575"/>
                  </a:cubicBezTo>
                  <a:lnTo>
                    <a:pt x="1309" y="1575"/>
                  </a:lnTo>
                  <a:cubicBezTo>
                    <a:pt x="1311" y="1570"/>
                    <a:pt x="1311" y="1566"/>
                    <a:pt x="1312" y="1561"/>
                  </a:cubicBezTo>
                  <a:close/>
                  <a:moveTo>
                    <a:pt x="1309" y="1575"/>
                  </a:moveTo>
                  <a:cubicBezTo>
                    <a:pt x="1307" y="1579"/>
                    <a:pt x="1305" y="1583"/>
                    <a:pt x="1300" y="1588"/>
                  </a:cubicBezTo>
                  <a:cubicBezTo>
                    <a:pt x="1300" y="1604"/>
                    <a:pt x="1299" y="1620"/>
                    <a:pt x="1296" y="1637"/>
                  </a:cubicBezTo>
                  <a:lnTo>
                    <a:pt x="1296" y="1637"/>
                  </a:lnTo>
                  <a:cubicBezTo>
                    <a:pt x="1301" y="1616"/>
                    <a:pt x="1305" y="1595"/>
                    <a:pt x="1309" y="1575"/>
                  </a:cubicBezTo>
                  <a:close/>
                  <a:moveTo>
                    <a:pt x="1296" y="1637"/>
                  </a:moveTo>
                  <a:cubicBezTo>
                    <a:pt x="1290" y="1666"/>
                    <a:pt x="1284" y="1696"/>
                    <a:pt x="1277" y="1726"/>
                  </a:cubicBezTo>
                  <a:cubicBezTo>
                    <a:pt x="1285" y="1696"/>
                    <a:pt x="1292" y="1666"/>
                    <a:pt x="1296" y="1637"/>
                  </a:cubicBezTo>
                  <a:close/>
                  <a:moveTo>
                    <a:pt x="1243" y="1887"/>
                  </a:moveTo>
                  <a:cubicBezTo>
                    <a:pt x="1220" y="1944"/>
                    <a:pt x="1197" y="2002"/>
                    <a:pt x="1185" y="2059"/>
                  </a:cubicBezTo>
                  <a:cubicBezTo>
                    <a:pt x="1185" y="2059"/>
                    <a:pt x="1185" y="2060"/>
                    <a:pt x="1185" y="2060"/>
                  </a:cubicBezTo>
                  <a:lnTo>
                    <a:pt x="1185" y="2060"/>
                  </a:lnTo>
                  <a:cubicBezTo>
                    <a:pt x="1205" y="2003"/>
                    <a:pt x="1225" y="1945"/>
                    <a:pt x="1243" y="1887"/>
                  </a:cubicBezTo>
                  <a:close/>
                  <a:moveTo>
                    <a:pt x="1185" y="2060"/>
                  </a:moveTo>
                  <a:cubicBezTo>
                    <a:pt x="1184" y="2063"/>
                    <a:pt x="1183" y="2067"/>
                    <a:pt x="1182" y="2070"/>
                  </a:cubicBezTo>
                  <a:lnTo>
                    <a:pt x="1182" y="2070"/>
                  </a:lnTo>
                  <a:cubicBezTo>
                    <a:pt x="1185" y="2069"/>
                    <a:pt x="1185" y="2067"/>
                    <a:pt x="1185" y="2060"/>
                  </a:cubicBezTo>
                  <a:close/>
                  <a:moveTo>
                    <a:pt x="1182" y="2070"/>
                  </a:moveTo>
                  <a:cubicBezTo>
                    <a:pt x="1180" y="2071"/>
                    <a:pt x="1177" y="2071"/>
                    <a:pt x="1174" y="2071"/>
                  </a:cubicBezTo>
                  <a:cubicBezTo>
                    <a:pt x="1174" y="2082"/>
                    <a:pt x="1174" y="2082"/>
                    <a:pt x="1174" y="2082"/>
                  </a:cubicBezTo>
                  <a:lnTo>
                    <a:pt x="1174" y="2093"/>
                  </a:lnTo>
                  <a:lnTo>
                    <a:pt x="1174" y="2093"/>
                  </a:lnTo>
                  <a:cubicBezTo>
                    <a:pt x="1176" y="2085"/>
                    <a:pt x="1179" y="2078"/>
                    <a:pt x="1182" y="2070"/>
                  </a:cubicBezTo>
                  <a:close/>
                  <a:moveTo>
                    <a:pt x="1174" y="2093"/>
                  </a:moveTo>
                  <a:cubicBezTo>
                    <a:pt x="1172" y="2097"/>
                    <a:pt x="1171" y="2101"/>
                    <a:pt x="1169" y="2105"/>
                  </a:cubicBezTo>
                  <a:lnTo>
                    <a:pt x="1174" y="2105"/>
                  </a:lnTo>
                  <a:cubicBezTo>
                    <a:pt x="1174" y="2094"/>
                    <a:pt x="1174" y="2094"/>
                    <a:pt x="1174" y="2094"/>
                  </a:cubicBezTo>
                  <a:lnTo>
                    <a:pt x="1174" y="2093"/>
                  </a:lnTo>
                  <a:close/>
                  <a:moveTo>
                    <a:pt x="1162" y="2105"/>
                  </a:moveTo>
                  <a:cubicBezTo>
                    <a:pt x="1162" y="2105"/>
                    <a:pt x="1162" y="2117"/>
                    <a:pt x="1162" y="2117"/>
                  </a:cubicBezTo>
                  <a:cubicBezTo>
                    <a:pt x="1126" y="2224"/>
                    <a:pt x="1085" y="2328"/>
                    <a:pt x="1040" y="2427"/>
                  </a:cubicBezTo>
                  <a:lnTo>
                    <a:pt x="1047" y="2427"/>
                  </a:lnTo>
                  <a:cubicBezTo>
                    <a:pt x="1047" y="2427"/>
                    <a:pt x="1047" y="2416"/>
                    <a:pt x="1047" y="2416"/>
                  </a:cubicBezTo>
                  <a:cubicBezTo>
                    <a:pt x="1089" y="2319"/>
                    <a:pt x="1130" y="2214"/>
                    <a:pt x="1169" y="2105"/>
                  </a:cubicBezTo>
                  <a:close/>
                  <a:moveTo>
                    <a:pt x="1036" y="2427"/>
                  </a:moveTo>
                  <a:cubicBezTo>
                    <a:pt x="1036" y="2427"/>
                    <a:pt x="1036" y="2427"/>
                    <a:pt x="1036" y="2435"/>
                  </a:cubicBezTo>
                  <a:lnTo>
                    <a:pt x="1036" y="2435"/>
                  </a:lnTo>
                  <a:cubicBezTo>
                    <a:pt x="1037" y="2433"/>
                    <a:pt x="1038" y="2430"/>
                    <a:pt x="1040" y="2427"/>
                  </a:cubicBezTo>
                  <a:close/>
                  <a:moveTo>
                    <a:pt x="24" y="2151"/>
                  </a:moveTo>
                  <a:cubicBezTo>
                    <a:pt x="1" y="2668"/>
                    <a:pt x="116" y="3105"/>
                    <a:pt x="346" y="3358"/>
                  </a:cubicBezTo>
                  <a:cubicBezTo>
                    <a:pt x="611" y="3158"/>
                    <a:pt x="854" y="2834"/>
                    <a:pt x="1034" y="2438"/>
                  </a:cubicBezTo>
                  <a:lnTo>
                    <a:pt x="1034" y="2438"/>
                  </a:lnTo>
                  <a:lnTo>
                    <a:pt x="1036" y="2439"/>
                  </a:lnTo>
                  <a:cubicBezTo>
                    <a:pt x="1036" y="2437"/>
                    <a:pt x="1036" y="2436"/>
                    <a:pt x="1036" y="2435"/>
                  </a:cubicBezTo>
                  <a:lnTo>
                    <a:pt x="1036" y="2435"/>
                  </a:lnTo>
                  <a:cubicBezTo>
                    <a:pt x="1035" y="2436"/>
                    <a:pt x="1035" y="2437"/>
                    <a:pt x="1034" y="2438"/>
                  </a:cubicBezTo>
                  <a:lnTo>
                    <a:pt x="1034" y="2438"/>
                  </a:lnTo>
                  <a:lnTo>
                    <a:pt x="24" y="215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4121;p70">
              <a:extLst>
                <a:ext uri="{FF2B5EF4-FFF2-40B4-BE49-F238E27FC236}">
                  <a16:creationId xmlns:a16="http://schemas.microsoft.com/office/drawing/2014/main" id="{FA093D50-4615-6E98-36EE-29F51322278F}"/>
                </a:ext>
              </a:extLst>
            </p:cNvPr>
            <p:cNvSpPr/>
            <p:nvPr/>
          </p:nvSpPr>
          <p:spPr>
            <a:xfrm>
              <a:off x="14180275" y="5796700"/>
              <a:ext cx="41725" cy="39975"/>
            </a:xfrm>
            <a:custGeom>
              <a:avLst/>
              <a:gdLst/>
              <a:ahLst/>
              <a:cxnLst/>
              <a:rect l="l" t="t" r="r" b="b"/>
              <a:pathLst>
                <a:path w="1669" h="1599" extrusionOk="0">
                  <a:moveTo>
                    <a:pt x="311" y="0"/>
                  </a:moveTo>
                  <a:lnTo>
                    <a:pt x="1" y="1219"/>
                  </a:lnTo>
                  <a:lnTo>
                    <a:pt x="1335" y="1599"/>
                  </a:lnTo>
                  <a:cubicBezTo>
                    <a:pt x="1427" y="1403"/>
                    <a:pt x="1496" y="1196"/>
                    <a:pt x="1553" y="966"/>
                  </a:cubicBezTo>
                  <a:cubicBezTo>
                    <a:pt x="1611" y="736"/>
                    <a:pt x="1645" y="506"/>
                    <a:pt x="1668" y="28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4122;p70">
              <a:extLst>
                <a:ext uri="{FF2B5EF4-FFF2-40B4-BE49-F238E27FC236}">
                  <a16:creationId xmlns:a16="http://schemas.microsoft.com/office/drawing/2014/main" id="{739435AE-787D-03DA-8D31-0249C3DC9BBF}"/>
                </a:ext>
              </a:extLst>
            </p:cNvPr>
            <p:cNvSpPr/>
            <p:nvPr/>
          </p:nvSpPr>
          <p:spPr>
            <a:xfrm>
              <a:off x="14180275" y="5796700"/>
              <a:ext cx="41725" cy="39975"/>
            </a:xfrm>
            <a:custGeom>
              <a:avLst/>
              <a:gdLst/>
              <a:ahLst/>
              <a:cxnLst/>
              <a:rect l="l" t="t" r="r" b="b"/>
              <a:pathLst>
                <a:path w="1669" h="1599" extrusionOk="0">
                  <a:moveTo>
                    <a:pt x="311" y="0"/>
                  </a:moveTo>
                  <a:lnTo>
                    <a:pt x="1" y="1219"/>
                  </a:lnTo>
                  <a:lnTo>
                    <a:pt x="1335" y="1599"/>
                  </a:lnTo>
                  <a:cubicBezTo>
                    <a:pt x="1427" y="1403"/>
                    <a:pt x="1496" y="1196"/>
                    <a:pt x="1553" y="966"/>
                  </a:cubicBezTo>
                  <a:cubicBezTo>
                    <a:pt x="1611" y="736"/>
                    <a:pt x="1645" y="506"/>
                    <a:pt x="1668" y="28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4123;p70">
              <a:extLst>
                <a:ext uri="{FF2B5EF4-FFF2-40B4-BE49-F238E27FC236}">
                  <a16:creationId xmlns:a16="http://schemas.microsoft.com/office/drawing/2014/main" id="{41C4A773-0435-9515-0C7D-CEA49D222465}"/>
                </a:ext>
              </a:extLst>
            </p:cNvPr>
            <p:cNvSpPr/>
            <p:nvPr/>
          </p:nvSpPr>
          <p:spPr>
            <a:xfrm>
              <a:off x="14180275" y="5827175"/>
              <a:ext cx="8075" cy="2325"/>
            </a:xfrm>
            <a:custGeom>
              <a:avLst/>
              <a:gdLst/>
              <a:ahLst/>
              <a:cxnLst/>
              <a:rect l="l" t="t" r="r" b="b"/>
              <a:pathLst>
                <a:path w="323" h="93" extrusionOk="0">
                  <a:moveTo>
                    <a:pt x="323" y="92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23" y="92"/>
                  </a:lnTo>
                  <a:lnTo>
                    <a:pt x="323" y="92"/>
                  </a:lnTo>
                  <a:close/>
                </a:path>
              </a:pathLst>
            </a:custGeom>
            <a:solidFill>
              <a:srgbClr val="D3C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4124;p70">
              <a:extLst>
                <a:ext uri="{FF2B5EF4-FFF2-40B4-BE49-F238E27FC236}">
                  <a16:creationId xmlns:a16="http://schemas.microsoft.com/office/drawing/2014/main" id="{CF583EE2-E7BF-971E-1465-29C9FC5DAB08}"/>
                </a:ext>
              </a:extLst>
            </p:cNvPr>
            <p:cNvSpPr/>
            <p:nvPr/>
          </p:nvSpPr>
          <p:spPr>
            <a:xfrm>
              <a:off x="14188325" y="5829475"/>
              <a:ext cx="25625" cy="7200"/>
            </a:xfrm>
            <a:custGeom>
              <a:avLst/>
              <a:gdLst/>
              <a:ahLst/>
              <a:cxnLst/>
              <a:rect l="l" t="t" r="r" b="b"/>
              <a:pathLst>
                <a:path w="1025" h="288" extrusionOk="0">
                  <a:moveTo>
                    <a:pt x="1013" y="288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013" y="288"/>
                  </a:lnTo>
                  <a:cubicBezTo>
                    <a:pt x="1013" y="288"/>
                    <a:pt x="1013" y="288"/>
                    <a:pt x="1013" y="288"/>
                  </a:cubicBezTo>
                  <a:cubicBezTo>
                    <a:pt x="1013" y="288"/>
                    <a:pt x="1013" y="288"/>
                    <a:pt x="1013" y="288"/>
                  </a:cubicBezTo>
                  <a:close/>
                  <a:moveTo>
                    <a:pt x="1013" y="288"/>
                  </a:moveTo>
                  <a:cubicBezTo>
                    <a:pt x="1013" y="276"/>
                    <a:pt x="1013" y="276"/>
                    <a:pt x="1013" y="276"/>
                  </a:cubicBezTo>
                  <a:cubicBezTo>
                    <a:pt x="1013" y="276"/>
                    <a:pt x="1013" y="276"/>
                    <a:pt x="1013" y="288"/>
                  </a:cubicBezTo>
                  <a:close/>
                  <a:moveTo>
                    <a:pt x="1024" y="276"/>
                  </a:moveTo>
                  <a:cubicBezTo>
                    <a:pt x="1024" y="276"/>
                    <a:pt x="1024" y="265"/>
                    <a:pt x="1024" y="265"/>
                  </a:cubicBezTo>
                  <a:cubicBezTo>
                    <a:pt x="1024" y="265"/>
                    <a:pt x="1024" y="276"/>
                    <a:pt x="1024" y="276"/>
                  </a:cubicBezTo>
                  <a:close/>
                </a:path>
              </a:pathLst>
            </a:custGeom>
            <a:solidFill>
              <a:srgbClr val="B9B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4125;p70">
              <a:extLst>
                <a:ext uri="{FF2B5EF4-FFF2-40B4-BE49-F238E27FC236}">
                  <a16:creationId xmlns:a16="http://schemas.microsoft.com/office/drawing/2014/main" id="{83CE8DCC-40D5-AA87-84EA-ADA47DADA60B}"/>
                </a:ext>
              </a:extLst>
            </p:cNvPr>
            <p:cNvSpPr/>
            <p:nvPr/>
          </p:nvSpPr>
          <p:spPr>
            <a:xfrm>
              <a:off x="14180275" y="5815675"/>
              <a:ext cx="38275" cy="21000"/>
            </a:xfrm>
            <a:custGeom>
              <a:avLst/>
              <a:gdLst/>
              <a:ahLst/>
              <a:cxnLst/>
              <a:rect l="l" t="t" r="r" b="b"/>
              <a:pathLst>
                <a:path w="1531" h="840" extrusionOk="0">
                  <a:moveTo>
                    <a:pt x="392" y="0"/>
                  </a:moveTo>
                  <a:lnTo>
                    <a:pt x="1" y="460"/>
                  </a:lnTo>
                  <a:lnTo>
                    <a:pt x="323" y="552"/>
                  </a:lnTo>
                  <a:lnTo>
                    <a:pt x="1335" y="840"/>
                  </a:lnTo>
                  <a:cubicBezTo>
                    <a:pt x="1335" y="828"/>
                    <a:pt x="1335" y="828"/>
                    <a:pt x="1335" y="828"/>
                  </a:cubicBezTo>
                  <a:lnTo>
                    <a:pt x="1346" y="828"/>
                  </a:lnTo>
                  <a:cubicBezTo>
                    <a:pt x="1346" y="828"/>
                    <a:pt x="1346" y="817"/>
                    <a:pt x="1346" y="817"/>
                  </a:cubicBezTo>
                  <a:cubicBezTo>
                    <a:pt x="1415" y="667"/>
                    <a:pt x="1473" y="495"/>
                    <a:pt x="1530" y="311"/>
                  </a:cubicBezTo>
                  <a:lnTo>
                    <a:pt x="3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4126;p70">
              <a:extLst>
                <a:ext uri="{FF2B5EF4-FFF2-40B4-BE49-F238E27FC236}">
                  <a16:creationId xmlns:a16="http://schemas.microsoft.com/office/drawing/2014/main" id="{8E3884BE-E357-A387-0E1A-7EDC74497582}"/>
                </a:ext>
              </a:extLst>
            </p:cNvPr>
            <p:cNvSpPr/>
            <p:nvPr/>
          </p:nvSpPr>
          <p:spPr>
            <a:xfrm>
              <a:off x="14172225" y="5796475"/>
              <a:ext cx="23600" cy="30925"/>
            </a:xfrm>
            <a:custGeom>
              <a:avLst/>
              <a:gdLst/>
              <a:ahLst/>
              <a:cxnLst/>
              <a:rect l="l" t="t" r="r" b="b"/>
              <a:pathLst>
                <a:path w="944" h="1237" extrusionOk="0">
                  <a:moveTo>
                    <a:pt x="565" y="0"/>
                  </a:moveTo>
                  <a:cubicBezTo>
                    <a:pt x="367" y="0"/>
                    <a:pt x="165" y="216"/>
                    <a:pt x="93" y="515"/>
                  </a:cubicBezTo>
                  <a:cubicBezTo>
                    <a:pt x="1" y="860"/>
                    <a:pt x="104" y="1171"/>
                    <a:pt x="323" y="1228"/>
                  </a:cubicBezTo>
                  <a:cubicBezTo>
                    <a:pt x="344" y="1234"/>
                    <a:pt x="366" y="1237"/>
                    <a:pt x="388" y="1237"/>
                  </a:cubicBezTo>
                  <a:cubicBezTo>
                    <a:pt x="578" y="1237"/>
                    <a:pt x="781" y="1020"/>
                    <a:pt x="863" y="711"/>
                  </a:cubicBezTo>
                  <a:cubicBezTo>
                    <a:pt x="944" y="377"/>
                    <a:pt x="840" y="55"/>
                    <a:pt x="633" y="9"/>
                  </a:cubicBezTo>
                  <a:cubicBezTo>
                    <a:pt x="611" y="3"/>
                    <a:pt x="588" y="0"/>
                    <a:pt x="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4127;p70">
              <a:extLst>
                <a:ext uri="{FF2B5EF4-FFF2-40B4-BE49-F238E27FC236}">
                  <a16:creationId xmlns:a16="http://schemas.microsoft.com/office/drawing/2014/main" id="{542C4551-AD37-BC81-A8B5-7D839BABE0D1}"/>
                </a:ext>
              </a:extLst>
            </p:cNvPr>
            <p:cNvSpPr/>
            <p:nvPr/>
          </p:nvSpPr>
          <p:spPr>
            <a:xfrm>
              <a:off x="14302750" y="5813550"/>
              <a:ext cx="16700" cy="6750"/>
            </a:xfrm>
            <a:custGeom>
              <a:avLst/>
              <a:gdLst/>
              <a:ahLst/>
              <a:cxnLst/>
              <a:rect l="l" t="t" r="r" b="b"/>
              <a:pathLst>
                <a:path w="668" h="270" extrusionOk="0">
                  <a:moveTo>
                    <a:pt x="62" y="0"/>
                  </a:moveTo>
                  <a:cubicBezTo>
                    <a:pt x="42" y="0"/>
                    <a:pt x="21" y="13"/>
                    <a:pt x="12" y="39"/>
                  </a:cubicBezTo>
                  <a:cubicBezTo>
                    <a:pt x="0" y="62"/>
                    <a:pt x="12" y="97"/>
                    <a:pt x="35" y="108"/>
                  </a:cubicBezTo>
                  <a:cubicBezTo>
                    <a:pt x="46" y="108"/>
                    <a:pt x="345" y="235"/>
                    <a:pt x="598" y="269"/>
                  </a:cubicBezTo>
                  <a:lnTo>
                    <a:pt x="610" y="269"/>
                  </a:lnTo>
                  <a:cubicBezTo>
                    <a:pt x="633" y="269"/>
                    <a:pt x="656" y="258"/>
                    <a:pt x="667" y="223"/>
                  </a:cubicBezTo>
                  <a:cubicBezTo>
                    <a:pt x="667" y="200"/>
                    <a:pt x="644" y="166"/>
                    <a:pt x="621" y="166"/>
                  </a:cubicBezTo>
                  <a:cubicBezTo>
                    <a:pt x="368" y="120"/>
                    <a:pt x="81" y="5"/>
                    <a:pt x="81" y="5"/>
                  </a:cubicBezTo>
                  <a:cubicBezTo>
                    <a:pt x="75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4128;p70">
              <a:extLst>
                <a:ext uri="{FF2B5EF4-FFF2-40B4-BE49-F238E27FC236}">
                  <a16:creationId xmlns:a16="http://schemas.microsoft.com/office/drawing/2014/main" id="{8B6C41E8-10F7-26BF-6DC3-5A04BD252D4D}"/>
                </a:ext>
              </a:extLst>
            </p:cNvPr>
            <p:cNvSpPr/>
            <p:nvPr/>
          </p:nvSpPr>
          <p:spPr>
            <a:xfrm>
              <a:off x="14225125" y="5773800"/>
              <a:ext cx="71325" cy="38450"/>
            </a:xfrm>
            <a:custGeom>
              <a:avLst/>
              <a:gdLst/>
              <a:ahLst/>
              <a:cxnLst/>
              <a:rect l="l" t="t" r="r" b="b"/>
              <a:pathLst>
                <a:path w="2853" h="1538" extrusionOk="0">
                  <a:moveTo>
                    <a:pt x="53" y="1"/>
                  </a:moveTo>
                  <a:cubicBezTo>
                    <a:pt x="36" y="1"/>
                    <a:pt x="19" y="9"/>
                    <a:pt x="12" y="31"/>
                  </a:cubicBezTo>
                  <a:cubicBezTo>
                    <a:pt x="1" y="54"/>
                    <a:pt x="12" y="88"/>
                    <a:pt x="35" y="100"/>
                  </a:cubicBezTo>
                  <a:cubicBezTo>
                    <a:pt x="196" y="180"/>
                    <a:pt x="461" y="341"/>
                    <a:pt x="771" y="514"/>
                  </a:cubicBezTo>
                  <a:cubicBezTo>
                    <a:pt x="1450" y="905"/>
                    <a:pt x="2301" y="1399"/>
                    <a:pt x="2783" y="1537"/>
                  </a:cubicBezTo>
                  <a:lnTo>
                    <a:pt x="2795" y="1537"/>
                  </a:lnTo>
                  <a:cubicBezTo>
                    <a:pt x="2818" y="1537"/>
                    <a:pt x="2841" y="1526"/>
                    <a:pt x="2852" y="1503"/>
                  </a:cubicBezTo>
                  <a:cubicBezTo>
                    <a:pt x="2852" y="1468"/>
                    <a:pt x="2841" y="1445"/>
                    <a:pt x="2806" y="1434"/>
                  </a:cubicBezTo>
                  <a:cubicBezTo>
                    <a:pt x="2346" y="1296"/>
                    <a:pt x="1473" y="790"/>
                    <a:pt x="829" y="422"/>
                  </a:cubicBezTo>
                  <a:cubicBezTo>
                    <a:pt x="518" y="238"/>
                    <a:pt x="254" y="88"/>
                    <a:pt x="81" y="8"/>
                  </a:cubicBezTo>
                  <a:cubicBezTo>
                    <a:pt x="73" y="4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4129;p70">
              <a:extLst>
                <a:ext uri="{FF2B5EF4-FFF2-40B4-BE49-F238E27FC236}">
                  <a16:creationId xmlns:a16="http://schemas.microsoft.com/office/drawing/2014/main" id="{D6D090C9-ABB5-524B-222C-49D73A6487A9}"/>
                </a:ext>
              </a:extLst>
            </p:cNvPr>
            <p:cNvSpPr/>
            <p:nvPr/>
          </p:nvSpPr>
          <p:spPr>
            <a:xfrm>
              <a:off x="14280900" y="5894725"/>
              <a:ext cx="14975" cy="25600"/>
            </a:xfrm>
            <a:custGeom>
              <a:avLst/>
              <a:gdLst/>
              <a:ahLst/>
              <a:cxnLst/>
              <a:rect l="l" t="t" r="r" b="b"/>
              <a:pathLst>
                <a:path w="599" h="1024" extrusionOk="0">
                  <a:moveTo>
                    <a:pt x="552" y="0"/>
                  </a:moveTo>
                  <a:cubicBezTo>
                    <a:pt x="518" y="0"/>
                    <a:pt x="495" y="23"/>
                    <a:pt x="483" y="46"/>
                  </a:cubicBezTo>
                  <a:cubicBezTo>
                    <a:pt x="449" y="265"/>
                    <a:pt x="322" y="529"/>
                    <a:pt x="81" y="863"/>
                  </a:cubicBezTo>
                  <a:lnTo>
                    <a:pt x="47" y="909"/>
                  </a:lnTo>
                  <a:lnTo>
                    <a:pt x="24" y="943"/>
                  </a:lnTo>
                  <a:cubicBezTo>
                    <a:pt x="1" y="966"/>
                    <a:pt x="12" y="1001"/>
                    <a:pt x="35" y="1012"/>
                  </a:cubicBezTo>
                  <a:lnTo>
                    <a:pt x="70" y="1024"/>
                  </a:lnTo>
                  <a:lnTo>
                    <a:pt x="115" y="1012"/>
                  </a:lnTo>
                  <a:lnTo>
                    <a:pt x="127" y="978"/>
                  </a:lnTo>
                  <a:cubicBezTo>
                    <a:pt x="150" y="966"/>
                    <a:pt x="161" y="943"/>
                    <a:pt x="173" y="932"/>
                  </a:cubicBezTo>
                  <a:cubicBezTo>
                    <a:pt x="426" y="575"/>
                    <a:pt x="552" y="299"/>
                    <a:pt x="598" y="69"/>
                  </a:cubicBezTo>
                  <a:cubicBezTo>
                    <a:pt x="598" y="35"/>
                    <a:pt x="575" y="12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4130;p70">
              <a:extLst>
                <a:ext uri="{FF2B5EF4-FFF2-40B4-BE49-F238E27FC236}">
                  <a16:creationId xmlns:a16="http://schemas.microsoft.com/office/drawing/2014/main" id="{6BC9BEF4-653C-89B9-1D54-DED576B1E5E2}"/>
                </a:ext>
              </a:extLst>
            </p:cNvPr>
            <p:cNvSpPr/>
            <p:nvPr/>
          </p:nvSpPr>
          <p:spPr>
            <a:xfrm>
              <a:off x="14184025" y="5797475"/>
              <a:ext cx="10650" cy="16200"/>
            </a:xfrm>
            <a:custGeom>
              <a:avLst/>
              <a:gdLst/>
              <a:ahLst/>
              <a:cxnLst/>
              <a:rect l="l" t="t" r="r" b="b"/>
              <a:pathLst>
                <a:path w="426" h="648" extrusionOk="0">
                  <a:moveTo>
                    <a:pt x="56" y="1"/>
                  </a:moveTo>
                  <a:cubicBezTo>
                    <a:pt x="35" y="1"/>
                    <a:pt x="10" y="21"/>
                    <a:pt x="0" y="50"/>
                  </a:cubicBezTo>
                  <a:cubicBezTo>
                    <a:pt x="0" y="73"/>
                    <a:pt x="23" y="107"/>
                    <a:pt x="46" y="107"/>
                  </a:cubicBezTo>
                  <a:cubicBezTo>
                    <a:pt x="46" y="107"/>
                    <a:pt x="299" y="165"/>
                    <a:pt x="219" y="579"/>
                  </a:cubicBezTo>
                  <a:cubicBezTo>
                    <a:pt x="219" y="613"/>
                    <a:pt x="242" y="636"/>
                    <a:pt x="265" y="648"/>
                  </a:cubicBezTo>
                  <a:lnTo>
                    <a:pt x="276" y="648"/>
                  </a:lnTo>
                  <a:cubicBezTo>
                    <a:pt x="311" y="648"/>
                    <a:pt x="334" y="625"/>
                    <a:pt x="334" y="602"/>
                  </a:cubicBezTo>
                  <a:cubicBezTo>
                    <a:pt x="426" y="73"/>
                    <a:pt x="69" y="4"/>
                    <a:pt x="69" y="4"/>
                  </a:cubicBezTo>
                  <a:cubicBezTo>
                    <a:pt x="65" y="2"/>
                    <a:pt x="61" y="1"/>
                    <a:pt x="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4131;p70">
              <a:extLst>
                <a:ext uri="{FF2B5EF4-FFF2-40B4-BE49-F238E27FC236}">
                  <a16:creationId xmlns:a16="http://schemas.microsoft.com/office/drawing/2014/main" id="{8801420F-1E83-516A-F0FB-8349629963EA}"/>
                </a:ext>
              </a:extLst>
            </p:cNvPr>
            <p:cNvSpPr/>
            <p:nvPr/>
          </p:nvSpPr>
          <p:spPr>
            <a:xfrm>
              <a:off x="14181150" y="5817000"/>
              <a:ext cx="9225" cy="8175"/>
            </a:xfrm>
            <a:custGeom>
              <a:avLst/>
              <a:gdLst/>
              <a:ahLst/>
              <a:cxnLst/>
              <a:rect l="l" t="t" r="r" b="b"/>
              <a:pathLst>
                <a:path w="369" h="327" extrusionOk="0">
                  <a:moveTo>
                    <a:pt x="302" y="0"/>
                  </a:moveTo>
                  <a:cubicBezTo>
                    <a:pt x="282" y="0"/>
                    <a:pt x="262" y="11"/>
                    <a:pt x="253" y="28"/>
                  </a:cubicBezTo>
                  <a:cubicBezTo>
                    <a:pt x="196" y="177"/>
                    <a:pt x="58" y="212"/>
                    <a:pt x="46" y="212"/>
                  </a:cubicBezTo>
                  <a:cubicBezTo>
                    <a:pt x="12" y="223"/>
                    <a:pt x="0" y="246"/>
                    <a:pt x="0" y="281"/>
                  </a:cubicBezTo>
                  <a:cubicBezTo>
                    <a:pt x="12" y="304"/>
                    <a:pt x="35" y="327"/>
                    <a:pt x="58" y="327"/>
                  </a:cubicBezTo>
                  <a:lnTo>
                    <a:pt x="69" y="315"/>
                  </a:lnTo>
                  <a:cubicBezTo>
                    <a:pt x="81" y="315"/>
                    <a:pt x="265" y="281"/>
                    <a:pt x="357" y="74"/>
                  </a:cubicBezTo>
                  <a:cubicBezTo>
                    <a:pt x="368" y="39"/>
                    <a:pt x="357" y="16"/>
                    <a:pt x="322" y="5"/>
                  </a:cubicBezTo>
                  <a:cubicBezTo>
                    <a:pt x="316" y="1"/>
                    <a:pt x="309" y="0"/>
                    <a:pt x="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4132;p70">
              <a:extLst>
                <a:ext uri="{FF2B5EF4-FFF2-40B4-BE49-F238E27FC236}">
                  <a16:creationId xmlns:a16="http://schemas.microsoft.com/office/drawing/2014/main" id="{EA1EB3FC-3FEF-5029-A751-8478A4883409}"/>
                </a:ext>
              </a:extLst>
            </p:cNvPr>
            <p:cNvSpPr/>
            <p:nvPr/>
          </p:nvSpPr>
          <p:spPr>
            <a:xfrm>
              <a:off x="14198100" y="5801875"/>
              <a:ext cx="16425" cy="5775"/>
            </a:xfrm>
            <a:custGeom>
              <a:avLst/>
              <a:gdLst/>
              <a:ahLst/>
              <a:cxnLst/>
              <a:rect l="l" t="t" r="r" b="b"/>
              <a:pathLst>
                <a:path w="657" h="231" extrusionOk="0">
                  <a:moveTo>
                    <a:pt x="70" y="0"/>
                  </a:moveTo>
                  <a:cubicBezTo>
                    <a:pt x="47" y="0"/>
                    <a:pt x="12" y="12"/>
                    <a:pt x="12" y="46"/>
                  </a:cubicBezTo>
                  <a:cubicBezTo>
                    <a:pt x="1" y="81"/>
                    <a:pt x="24" y="104"/>
                    <a:pt x="47" y="115"/>
                  </a:cubicBezTo>
                  <a:lnTo>
                    <a:pt x="576" y="230"/>
                  </a:lnTo>
                  <a:lnTo>
                    <a:pt x="587" y="230"/>
                  </a:lnTo>
                  <a:cubicBezTo>
                    <a:pt x="622" y="230"/>
                    <a:pt x="645" y="219"/>
                    <a:pt x="645" y="196"/>
                  </a:cubicBezTo>
                  <a:cubicBezTo>
                    <a:pt x="656" y="161"/>
                    <a:pt x="633" y="127"/>
                    <a:pt x="599" y="127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4133;p70">
              <a:extLst>
                <a:ext uri="{FF2B5EF4-FFF2-40B4-BE49-F238E27FC236}">
                  <a16:creationId xmlns:a16="http://schemas.microsoft.com/office/drawing/2014/main" id="{5D8BAF8F-3D70-358E-0503-082B186AF0FA}"/>
                </a:ext>
              </a:extLst>
            </p:cNvPr>
            <p:cNvSpPr/>
            <p:nvPr/>
          </p:nvSpPr>
          <p:spPr>
            <a:xfrm>
              <a:off x="14269700" y="5885600"/>
              <a:ext cx="111275" cy="121550"/>
            </a:xfrm>
            <a:custGeom>
              <a:avLst/>
              <a:gdLst/>
              <a:ahLst/>
              <a:cxnLst/>
              <a:rect l="l" t="t" r="r" b="b"/>
              <a:pathLst>
                <a:path w="4451" h="4862" extrusionOk="0">
                  <a:moveTo>
                    <a:pt x="778" y="0"/>
                  </a:moveTo>
                  <a:cubicBezTo>
                    <a:pt x="618" y="0"/>
                    <a:pt x="495" y="26"/>
                    <a:pt x="460" y="89"/>
                  </a:cubicBezTo>
                  <a:cubicBezTo>
                    <a:pt x="357" y="273"/>
                    <a:pt x="541" y="411"/>
                    <a:pt x="541" y="411"/>
                  </a:cubicBezTo>
                  <a:cubicBezTo>
                    <a:pt x="541" y="411"/>
                    <a:pt x="442" y="383"/>
                    <a:pt x="335" y="383"/>
                  </a:cubicBezTo>
                  <a:cubicBezTo>
                    <a:pt x="248" y="383"/>
                    <a:pt x="155" y="402"/>
                    <a:pt x="104" y="469"/>
                  </a:cubicBezTo>
                  <a:cubicBezTo>
                    <a:pt x="0" y="618"/>
                    <a:pt x="253" y="837"/>
                    <a:pt x="253" y="837"/>
                  </a:cubicBezTo>
                  <a:cubicBezTo>
                    <a:pt x="253" y="837"/>
                    <a:pt x="127" y="860"/>
                    <a:pt x="58" y="998"/>
                  </a:cubicBezTo>
                  <a:cubicBezTo>
                    <a:pt x="0" y="1124"/>
                    <a:pt x="426" y="1320"/>
                    <a:pt x="644" y="1492"/>
                  </a:cubicBezTo>
                  <a:cubicBezTo>
                    <a:pt x="793" y="1607"/>
                    <a:pt x="1161" y="2056"/>
                    <a:pt x="1495" y="2182"/>
                  </a:cubicBezTo>
                  <a:cubicBezTo>
                    <a:pt x="1495" y="2182"/>
                    <a:pt x="2426" y="4148"/>
                    <a:pt x="3070" y="4861"/>
                  </a:cubicBezTo>
                  <a:lnTo>
                    <a:pt x="4450" y="3872"/>
                  </a:lnTo>
                  <a:cubicBezTo>
                    <a:pt x="4450" y="3872"/>
                    <a:pt x="2921" y="1964"/>
                    <a:pt x="2599" y="1446"/>
                  </a:cubicBezTo>
                  <a:cubicBezTo>
                    <a:pt x="2380" y="1101"/>
                    <a:pt x="2047" y="469"/>
                    <a:pt x="1817" y="250"/>
                  </a:cubicBezTo>
                  <a:cubicBezTo>
                    <a:pt x="1681" y="131"/>
                    <a:pt x="1137" y="0"/>
                    <a:pt x="778" y="0"/>
                  </a:cubicBezTo>
                  <a:close/>
                </a:path>
              </a:pathLst>
            </a:custGeom>
            <a:solidFill>
              <a:srgbClr val="92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4134;p70">
              <a:extLst>
                <a:ext uri="{FF2B5EF4-FFF2-40B4-BE49-F238E27FC236}">
                  <a16:creationId xmlns:a16="http://schemas.microsoft.com/office/drawing/2014/main" id="{BD33F810-756D-5A1A-1A18-DABC1A3F7FFD}"/>
                </a:ext>
              </a:extLst>
            </p:cNvPr>
            <p:cNvSpPr/>
            <p:nvPr/>
          </p:nvSpPr>
          <p:spPr>
            <a:xfrm>
              <a:off x="14321150" y="5948475"/>
              <a:ext cx="46600" cy="40275"/>
            </a:xfrm>
            <a:custGeom>
              <a:avLst/>
              <a:gdLst/>
              <a:ahLst/>
              <a:cxnLst/>
              <a:rect l="l" t="t" r="r" b="b"/>
              <a:pathLst>
                <a:path w="1864" h="1611" extrusionOk="0">
                  <a:moveTo>
                    <a:pt x="1392" y="1"/>
                  </a:moveTo>
                  <a:cubicBezTo>
                    <a:pt x="391" y="127"/>
                    <a:pt x="0" y="898"/>
                    <a:pt x="0" y="898"/>
                  </a:cubicBezTo>
                  <a:lnTo>
                    <a:pt x="368" y="1610"/>
                  </a:lnTo>
                  <a:lnTo>
                    <a:pt x="1863" y="57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4135;p70">
              <a:extLst>
                <a:ext uri="{FF2B5EF4-FFF2-40B4-BE49-F238E27FC236}">
                  <a16:creationId xmlns:a16="http://schemas.microsoft.com/office/drawing/2014/main" id="{7D6FC366-2BCD-B6B5-C751-7F6328F6A13E}"/>
                </a:ext>
              </a:extLst>
            </p:cNvPr>
            <p:cNvSpPr/>
            <p:nvPr/>
          </p:nvSpPr>
          <p:spPr>
            <a:xfrm>
              <a:off x="14325750" y="5929225"/>
              <a:ext cx="216500" cy="179700"/>
            </a:xfrm>
            <a:custGeom>
              <a:avLst/>
              <a:gdLst/>
              <a:ahLst/>
              <a:cxnLst/>
              <a:rect l="l" t="t" r="r" b="b"/>
              <a:pathLst>
                <a:path w="8660" h="7188" extrusionOk="0">
                  <a:moveTo>
                    <a:pt x="6819" y="0"/>
                  </a:moveTo>
                  <a:lnTo>
                    <a:pt x="4014" y="3645"/>
                  </a:lnTo>
                  <a:cubicBezTo>
                    <a:pt x="4014" y="3645"/>
                    <a:pt x="2162" y="1380"/>
                    <a:pt x="1771" y="1311"/>
                  </a:cubicBezTo>
                  <a:cubicBezTo>
                    <a:pt x="1755" y="1308"/>
                    <a:pt x="1738" y="1307"/>
                    <a:pt x="1719" y="1307"/>
                  </a:cubicBezTo>
                  <a:cubicBezTo>
                    <a:pt x="1290" y="1307"/>
                    <a:pt x="158" y="2038"/>
                    <a:pt x="81" y="2622"/>
                  </a:cubicBezTo>
                  <a:cubicBezTo>
                    <a:pt x="0" y="3197"/>
                    <a:pt x="1760" y="7187"/>
                    <a:pt x="4197" y="7187"/>
                  </a:cubicBezTo>
                  <a:cubicBezTo>
                    <a:pt x="5612" y="7187"/>
                    <a:pt x="7118" y="5244"/>
                    <a:pt x="7877" y="3266"/>
                  </a:cubicBezTo>
                  <a:cubicBezTo>
                    <a:pt x="8659" y="1196"/>
                    <a:pt x="6819" y="0"/>
                    <a:pt x="68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4136;p70">
              <a:extLst>
                <a:ext uri="{FF2B5EF4-FFF2-40B4-BE49-F238E27FC236}">
                  <a16:creationId xmlns:a16="http://schemas.microsoft.com/office/drawing/2014/main" id="{3C4B4817-CDC7-CB91-EFFB-53BB585EEB7C}"/>
                </a:ext>
              </a:extLst>
            </p:cNvPr>
            <p:cNvSpPr/>
            <p:nvPr/>
          </p:nvSpPr>
          <p:spPr>
            <a:xfrm>
              <a:off x="14324875" y="5960275"/>
              <a:ext cx="160450" cy="150375"/>
            </a:xfrm>
            <a:custGeom>
              <a:avLst/>
              <a:gdLst/>
              <a:ahLst/>
              <a:cxnLst/>
              <a:rect l="l" t="t" r="r" b="b"/>
              <a:pathLst>
                <a:path w="6418" h="6015" extrusionOk="0">
                  <a:moveTo>
                    <a:pt x="1806" y="0"/>
                  </a:moveTo>
                  <a:lnTo>
                    <a:pt x="1726" y="12"/>
                  </a:lnTo>
                  <a:cubicBezTo>
                    <a:pt x="1709" y="9"/>
                    <a:pt x="1691" y="8"/>
                    <a:pt x="1672" y="8"/>
                  </a:cubicBezTo>
                  <a:cubicBezTo>
                    <a:pt x="1426" y="8"/>
                    <a:pt x="1051" y="210"/>
                    <a:pt x="794" y="403"/>
                  </a:cubicBezTo>
                  <a:cubicBezTo>
                    <a:pt x="369" y="713"/>
                    <a:pt x="93" y="1081"/>
                    <a:pt x="47" y="1368"/>
                  </a:cubicBezTo>
                  <a:cubicBezTo>
                    <a:pt x="1" y="1759"/>
                    <a:pt x="656" y="3404"/>
                    <a:pt x="1703" y="4611"/>
                  </a:cubicBezTo>
                  <a:cubicBezTo>
                    <a:pt x="2508" y="5531"/>
                    <a:pt x="3382" y="6014"/>
                    <a:pt x="4232" y="6014"/>
                  </a:cubicBezTo>
                  <a:cubicBezTo>
                    <a:pt x="4830" y="6014"/>
                    <a:pt x="5865" y="5221"/>
                    <a:pt x="6383" y="4761"/>
                  </a:cubicBezTo>
                  <a:cubicBezTo>
                    <a:pt x="6417" y="4738"/>
                    <a:pt x="6417" y="4692"/>
                    <a:pt x="6394" y="4669"/>
                  </a:cubicBezTo>
                  <a:cubicBezTo>
                    <a:pt x="6382" y="4650"/>
                    <a:pt x="6362" y="4641"/>
                    <a:pt x="6343" y="4641"/>
                  </a:cubicBezTo>
                  <a:cubicBezTo>
                    <a:pt x="6328" y="4641"/>
                    <a:pt x="6313" y="4647"/>
                    <a:pt x="6302" y="4657"/>
                  </a:cubicBezTo>
                  <a:cubicBezTo>
                    <a:pt x="5831" y="5083"/>
                    <a:pt x="4796" y="5876"/>
                    <a:pt x="4232" y="5876"/>
                  </a:cubicBezTo>
                  <a:cubicBezTo>
                    <a:pt x="3209" y="5876"/>
                    <a:pt x="2347" y="5140"/>
                    <a:pt x="1806" y="4519"/>
                  </a:cubicBezTo>
                  <a:cubicBezTo>
                    <a:pt x="737" y="3289"/>
                    <a:pt x="139" y="1702"/>
                    <a:pt x="185" y="1391"/>
                  </a:cubicBezTo>
                  <a:cubicBezTo>
                    <a:pt x="219" y="1138"/>
                    <a:pt x="484" y="805"/>
                    <a:pt x="875" y="518"/>
                  </a:cubicBezTo>
                  <a:cubicBezTo>
                    <a:pt x="1168" y="298"/>
                    <a:pt x="1489" y="145"/>
                    <a:pt x="1666" y="145"/>
                  </a:cubicBezTo>
                  <a:cubicBezTo>
                    <a:pt x="1683" y="145"/>
                    <a:pt x="1700" y="146"/>
                    <a:pt x="1714" y="150"/>
                  </a:cubicBezTo>
                  <a:lnTo>
                    <a:pt x="1726" y="150"/>
                  </a:lnTo>
                  <a:lnTo>
                    <a:pt x="1806" y="138"/>
                  </a:lnTo>
                  <a:cubicBezTo>
                    <a:pt x="2082" y="207"/>
                    <a:pt x="3290" y="1587"/>
                    <a:pt x="3991" y="2449"/>
                  </a:cubicBezTo>
                  <a:cubicBezTo>
                    <a:pt x="4003" y="2461"/>
                    <a:pt x="4026" y="2472"/>
                    <a:pt x="4049" y="2472"/>
                  </a:cubicBezTo>
                  <a:cubicBezTo>
                    <a:pt x="4071" y="2472"/>
                    <a:pt x="4083" y="2461"/>
                    <a:pt x="4094" y="2438"/>
                  </a:cubicBezTo>
                  <a:lnTo>
                    <a:pt x="5359" y="816"/>
                  </a:lnTo>
                  <a:cubicBezTo>
                    <a:pt x="5382" y="782"/>
                    <a:pt x="5371" y="748"/>
                    <a:pt x="5348" y="725"/>
                  </a:cubicBezTo>
                  <a:cubicBezTo>
                    <a:pt x="5332" y="714"/>
                    <a:pt x="5315" y="708"/>
                    <a:pt x="5298" y="708"/>
                  </a:cubicBezTo>
                  <a:cubicBezTo>
                    <a:pt x="5277" y="708"/>
                    <a:pt x="5257" y="717"/>
                    <a:pt x="5244" y="736"/>
                  </a:cubicBezTo>
                  <a:lnTo>
                    <a:pt x="4049" y="2300"/>
                  </a:lnTo>
                  <a:cubicBezTo>
                    <a:pt x="3704" y="1874"/>
                    <a:pt x="2197" y="69"/>
                    <a:pt x="1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4137;p70">
              <a:extLst>
                <a:ext uri="{FF2B5EF4-FFF2-40B4-BE49-F238E27FC236}">
                  <a16:creationId xmlns:a16="http://schemas.microsoft.com/office/drawing/2014/main" id="{B391E738-03C5-10FA-C48A-8D3CEF1F5B78}"/>
                </a:ext>
              </a:extLst>
            </p:cNvPr>
            <p:cNvSpPr/>
            <p:nvPr/>
          </p:nvSpPr>
          <p:spPr>
            <a:xfrm>
              <a:off x="14440725" y="5976825"/>
              <a:ext cx="6350" cy="21700"/>
            </a:xfrm>
            <a:custGeom>
              <a:avLst/>
              <a:gdLst/>
              <a:ahLst/>
              <a:cxnLst/>
              <a:rect l="l" t="t" r="r" b="b"/>
              <a:pathLst>
                <a:path w="254" h="868" extrusionOk="0">
                  <a:moveTo>
                    <a:pt x="181" y="1"/>
                  </a:moveTo>
                  <a:cubicBezTo>
                    <a:pt x="153" y="1"/>
                    <a:pt x="125" y="14"/>
                    <a:pt x="116" y="40"/>
                  </a:cubicBezTo>
                  <a:cubicBezTo>
                    <a:pt x="35" y="292"/>
                    <a:pt x="1" y="545"/>
                    <a:pt x="12" y="810"/>
                  </a:cubicBezTo>
                  <a:cubicBezTo>
                    <a:pt x="12" y="844"/>
                    <a:pt x="47" y="867"/>
                    <a:pt x="81" y="867"/>
                  </a:cubicBezTo>
                  <a:cubicBezTo>
                    <a:pt x="127" y="867"/>
                    <a:pt x="150" y="844"/>
                    <a:pt x="150" y="798"/>
                  </a:cubicBezTo>
                  <a:cubicBezTo>
                    <a:pt x="139" y="557"/>
                    <a:pt x="173" y="315"/>
                    <a:pt x="242" y="86"/>
                  </a:cubicBezTo>
                  <a:cubicBezTo>
                    <a:pt x="254" y="51"/>
                    <a:pt x="242" y="17"/>
                    <a:pt x="208" y="5"/>
                  </a:cubicBezTo>
                  <a:cubicBezTo>
                    <a:pt x="199" y="2"/>
                    <a:pt x="190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4138;p70">
              <a:extLst>
                <a:ext uri="{FF2B5EF4-FFF2-40B4-BE49-F238E27FC236}">
                  <a16:creationId xmlns:a16="http://schemas.microsoft.com/office/drawing/2014/main" id="{7854FF85-2ACE-392B-FFFA-8071349B6377}"/>
                </a:ext>
              </a:extLst>
            </p:cNvPr>
            <p:cNvSpPr/>
            <p:nvPr/>
          </p:nvSpPr>
          <p:spPr>
            <a:xfrm>
              <a:off x="14274300" y="5904775"/>
              <a:ext cx="21275" cy="10375"/>
            </a:xfrm>
            <a:custGeom>
              <a:avLst/>
              <a:gdLst/>
              <a:ahLst/>
              <a:cxnLst/>
              <a:rect l="l" t="t" r="r" b="b"/>
              <a:pathLst>
                <a:path w="851" h="415" extrusionOk="0">
                  <a:moveTo>
                    <a:pt x="92" y="1"/>
                  </a:moveTo>
                  <a:cubicBezTo>
                    <a:pt x="46" y="1"/>
                    <a:pt x="12" y="24"/>
                    <a:pt x="12" y="58"/>
                  </a:cubicBezTo>
                  <a:cubicBezTo>
                    <a:pt x="0" y="93"/>
                    <a:pt x="23" y="127"/>
                    <a:pt x="58" y="139"/>
                  </a:cubicBezTo>
                  <a:cubicBezTo>
                    <a:pt x="58" y="139"/>
                    <a:pt x="437" y="219"/>
                    <a:pt x="736" y="403"/>
                  </a:cubicBezTo>
                  <a:lnTo>
                    <a:pt x="770" y="415"/>
                  </a:lnTo>
                  <a:cubicBezTo>
                    <a:pt x="793" y="415"/>
                    <a:pt x="816" y="403"/>
                    <a:pt x="828" y="380"/>
                  </a:cubicBezTo>
                  <a:cubicBezTo>
                    <a:pt x="851" y="346"/>
                    <a:pt x="839" y="311"/>
                    <a:pt x="805" y="288"/>
                  </a:cubicBezTo>
                  <a:cubicBezTo>
                    <a:pt x="494" y="93"/>
                    <a:pt x="104" y="12"/>
                    <a:pt x="92" y="1"/>
                  </a:cubicBezTo>
                  <a:close/>
                </a:path>
              </a:pathLst>
            </a:custGeom>
            <a:solidFill>
              <a:srgbClr val="441616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4139;p70">
              <a:extLst>
                <a:ext uri="{FF2B5EF4-FFF2-40B4-BE49-F238E27FC236}">
                  <a16:creationId xmlns:a16="http://schemas.microsoft.com/office/drawing/2014/main" id="{FA95D189-8D85-DB78-0EED-A042D7D64EFE}"/>
                </a:ext>
              </a:extLst>
            </p:cNvPr>
            <p:cNvSpPr/>
            <p:nvPr/>
          </p:nvSpPr>
          <p:spPr>
            <a:xfrm>
              <a:off x="14281475" y="5894150"/>
              <a:ext cx="22725" cy="7775"/>
            </a:xfrm>
            <a:custGeom>
              <a:avLst/>
              <a:gdLst/>
              <a:ahLst/>
              <a:cxnLst/>
              <a:rect l="l" t="t" r="r" b="b"/>
              <a:pathLst>
                <a:path w="909" h="311" extrusionOk="0">
                  <a:moveTo>
                    <a:pt x="70" y="0"/>
                  </a:moveTo>
                  <a:cubicBezTo>
                    <a:pt x="35" y="0"/>
                    <a:pt x="1" y="23"/>
                    <a:pt x="1" y="58"/>
                  </a:cubicBezTo>
                  <a:cubicBezTo>
                    <a:pt x="1" y="92"/>
                    <a:pt x="24" y="127"/>
                    <a:pt x="58" y="127"/>
                  </a:cubicBezTo>
                  <a:cubicBezTo>
                    <a:pt x="70" y="127"/>
                    <a:pt x="311" y="150"/>
                    <a:pt x="817" y="311"/>
                  </a:cubicBezTo>
                  <a:lnTo>
                    <a:pt x="840" y="311"/>
                  </a:lnTo>
                  <a:cubicBezTo>
                    <a:pt x="863" y="311"/>
                    <a:pt x="886" y="288"/>
                    <a:pt x="897" y="265"/>
                  </a:cubicBezTo>
                  <a:cubicBezTo>
                    <a:pt x="909" y="230"/>
                    <a:pt x="886" y="196"/>
                    <a:pt x="851" y="184"/>
                  </a:cubicBezTo>
                  <a:cubicBezTo>
                    <a:pt x="334" y="12"/>
                    <a:pt x="81" y="0"/>
                    <a:pt x="70" y="0"/>
                  </a:cubicBezTo>
                  <a:close/>
                </a:path>
              </a:pathLst>
            </a:custGeom>
            <a:solidFill>
              <a:srgbClr val="441616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4140;p70">
              <a:extLst>
                <a:ext uri="{FF2B5EF4-FFF2-40B4-BE49-F238E27FC236}">
                  <a16:creationId xmlns:a16="http://schemas.microsoft.com/office/drawing/2014/main" id="{3C3620BB-0E37-07E4-D763-CD2F9B98689E}"/>
                </a:ext>
              </a:extLst>
            </p:cNvPr>
            <p:cNvSpPr/>
            <p:nvPr/>
          </p:nvSpPr>
          <p:spPr>
            <a:xfrm>
              <a:off x="14289225" y="5973700"/>
              <a:ext cx="8650" cy="25100"/>
            </a:xfrm>
            <a:custGeom>
              <a:avLst/>
              <a:gdLst/>
              <a:ahLst/>
              <a:cxnLst/>
              <a:rect l="l" t="t" r="r" b="b"/>
              <a:pathLst>
                <a:path w="346" h="1004" extrusionOk="0">
                  <a:moveTo>
                    <a:pt x="132" y="1"/>
                  </a:moveTo>
                  <a:cubicBezTo>
                    <a:pt x="104" y="1"/>
                    <a:pt x="79" y="21"/>
                    <a:pt x="70" y="50"/>
                  </a:cubicBezTo>
                  <a:cubicBezTo>
                    <a:pt x="1" y="360"/>
                    <a:pt x="47" y="693"/>
                    <a:pt x="208" y="969"/>
                  </a:cubicBezTo>
                  <a:cubicBezTo>
                    <a:pt x="219" y="992"/>
                    <a:pt x="242" y="1004"/>
                    <a:pt x="265" y="1004"/>
                  </a:cubicBezTo>
                  <a:lnTo>
                    <a:pt x="300" y="992"/>
                  </a:lnTo>
                  <a:cubicBezTo>
                    <a:pt x="334" y="969"/>
                    <a:pt x="346" y="935"/>
                    <a:pt x="323" y="900"/>
                  </a:cubicBezTo>
                  <a:cubicBezTo>
                    <a:pt x="185" y="659"/>
                    <a:pt x="139" y="360"/>
                    <a:pt x="208" y="84"/>
                  </a:cubicBezTo>
                  <a:cubicBezTo>
                    <a:pt x="208" y="50"/>
                    <a:pt x="185" y="15"/>
                    <a:pt x="150" y="4"/>
                  </a:cubicBezTo>
                  <a:cubicBezTo>
                    <a:pt x="144" y="1"/>
                    <a:pt x="13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4141;p70">
              <a:extLst>
                <a:ext uri="{FF2B5EF4-FFF2-40B4-BE49-F238E27FC236}">
                  <a16:creationId xmlns:a16="http://schemas.microsoft.com/office/drawing/2014/main" id="{44BC7625-F8F0-51C3-0CA0-8F67ED6363A4}"/>
                </a:ext>
              </a:extLst>
            </p:cNvPr>
            <p:cNvSpPr/>
            <p:nvPr/>
          </p:nvSpPr>
          <p:spPr>
            <a:xfrm>
              <a:off x="14198675" y="6030025"/>
              <a:ext cx="104675" cy="99875"/>
            </a:xfrm>
            <a:custGeom>
              <a:avLst/>
              <a:gdLst/>
              <a:ahLst/>
              <a:cxnLst/>
              <a:rect l="l" t="t" r="r" b="b"/>
              <a:pathLst>
                <a:path w="4187" h="3995" extrusionOk="0">
                  <a:moveTo>
                    <a:pt x="4109" y="0"/>
                  </a:moveTo>
                  <a:cubicBezTo>
                    <a:pt x="4100" y="0"/>
                    <a:pt x="4092" y="1"/>
                    <a:pt x="4083" y="4"/>
                  </a:cubicBezTo>
                  <a:lnTo>
                    <a:pt x="1369" y="1304"/>
                  </a:lnTo>
                  <a:cubicBezTo>
                    <a:pt x="1346" y="1315"/>
                    <a:pt x="1335" y="1327"/>
                    <a:pt x="1335" y="1350"/>
                  </a:cubicBezTo>
                  <a:cubicBezTo>
                    <a:pt x="1323" y="1373"/>
                    <a:pt x="1323" y="1384"/>
                    <a:pt x="1335" y="1407"/>
                  </a:cubicBezTo>
                  <a:cubicBezTo>
                    <a:pt x="1473" y="1614"/>
                    <a:pt x="1818" y="2212"/>
                    <a:pt x="1772" y="2477"/>
                  </a:cubicBezTo>
                  <a:cubicBezTo>
                    <a:pt x="1726" y="2850"/>
                    <a:pt x="669" y="3857"/>
                    <a:pt x="98" y="3857"/>
                  </a:cubicBezTo>
                  <a:cubicBezTo>
                    <a:pt x="88" y="3857"/>
                    <a:pt x="79" y="3857"/>
                    <a:pt x="70" y="3856"/>
                  </a:cubicBezTo>
                  <a:cubicBezTo>
                    <a:pt x="35" y="3856"/>
                    <a:pt x="1" y="3891"/>
                    <a:pt x="1" y="3925"/>
                  </a:cubicBezTo>
                  <a:cubicBezTo>
                    <a:pt x="1" y="3960"/>
                    <a:pt x="24" y="3994"/>
                    <a:pt x="58" y="3994"/>
                  </a:cubicBezTo>
                  <a:lnTo>
                    <a:pt x="81" y="3994"/>
                  </a:lnTo>
                  <a:cubicBezTo>
                    <a:pt x="725" y="3994"/>
                    <a:pt x="1852" y="2937"/>
                    <a:pt x="1910" y="2500"/>
                  </a:cubicBezTo>
                  <a:cubicBezTo>
                    <a:pt x="1956" y="2189"/>
                    <a:pt x="1611" y="1591"/>
                    <a:pt x="1496" y="1396"/>
                  </a:cubicBezTo>
                  <a:lnTo>
                    <a:pt x="4140" y="131"/>
                  </a:lnTo>
                  <a:cubicBezTo>
                    <a:pt x="4175" y="108"/>
                    <a:pt x="4186" y="73"/>
                    <a:pt x="4175" y="39"/>
                  </a:cubicBezTo>
                  <a:cubicBezTo>
                    <a:pt x="4158" y="13"/>
                    <a:pt x="4134" y="0"/>
                    <a:pt x="4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4142;p70">
              <a:extLst>
                <a:ext uri="{FF2B5EF4-FFF2-40B4-BE49-F238E27FC236}">
                  <a16:creationId xmlns:a16="http://schemas.microsoft.com/office/drawing/2014/main" id="{4E8127CE-4C7B-2805-919F-C4EE3BB29A07}"/>
                </a:ext>
              </a:extLst>
            </p:cNvPr>
            <p:cNvSpPr/>
            <p:nvPr/>
          </p:nvSpPr>
          <p:spPr>
            <a:xfrm>
              <a:off x="14280625" y="6143000"/>
              <a:ext cx="64125" cy="43375"/>
            </a:xfrm>
            <a:custGeom>
              <a:avLst/>
              <a:gdLst/>
              <a:ahLst/>
              <a:cxnLst/>
              <a:rect l="l" t="t" r="r" b="b"/>
              <a:pathLst>
                <a:path w="2565" h="1735" extrusionOk="0">
                  <a:moveTo>
                    <a:pt x="2158" y="0"/>
                  </a:moveTo>
                  <a:cubicBezTo>
                    <a:pt x="2004" y="0"/>
                    <a:pt x="1824" y="22"/>
                    <a:pt x="1690" y="39"/>
                  </a:cubicBezTo>
                  <a:cubicBezTo>
                    <a:pt x="1303" y="91"/>
                    <a:pt x="935" y="334"/>
                    <a:pt x="751" y="334"/>
                  </a:cubicBezTo>
                  <a:cubicBezTo>
                    <a:pt x="732" y="334"/>
                    <a:pt x="716" y="332"/>
                    <a:pt x="701" y="326"/>
                  </a:cubicBezTo>
                  <a:cubicBezTo>
                    <a:pt x="264" y="453"/>
                    <a:pt x="0" y="1534"/>
                    <a:pt x="621" y="1718"/>
                  </a:cubicBezTo>
                  <a:cubicBezTo>
                    <a:pt x="671" y="1729"/>
                    <a:pt x="716" y="1734"/>
                    <a:pt x="758" y="1734"/>
                  </a:cubicBezTo>
                  <a:cubicBezTo>
                    <a:pt x="1050" y="1734"/>
                    <a:pt x="1150" y="1482"/>
                    <a:pt x="1311" y="1442"/>
                  </a:cubicBezTo>
                  <a:cubicBezTo>
                    <a:pt x="1340" y="1435"/>
                    <a:pt x="1457" y="1419"/>
                    <a:pt x="1570" y="1419"/>
                  </a:cubicBezTo>
                  <a:cubicBezTo>
                    <a:pt x="1638" y="1419"/>
                    <a:pt x="1704" y="1424"/>
                    <a:pt x="1748" y="1442"/>
                  </a:cubicBezTo>
                  <a:cubicBezTo>
                    <a:pt x="1857" y="1492"/>
                    <a:pt x="2070" y="1687"/>
                    <a:pt x="2170" y="1687"/>
                  </a:cubicBezTo>
                  <a:cubicBezTo>
                    <a:pt x="2186" y="1687"/>
                    <a:pt x="2198" y="1683"/>
                    <a:pt x="2208" y="1672"/>
                  </a:cubicBezTo>
                  <a:cubicBezTo>
                    <a:pt x="2277" y="1603"/>
                    <a:pt x="2058" y="1338"/>
                    <a:pt x="1909" y="1200"/>
                  </a:cubicBezTo>
                  <a:cubicBezTo>
                    <a:pt x="1771" y="1097"/>
                    <a:pt x="1529" y="1074"/>
                    <a:pt x="1529" y="1028"/>
                  </a:cubicBezTo>
                  <a:cubicBezTo>
                    <a:pt x="1532" y="1010"/>
                    <a:pt x="1556" y="1003"/>
                    <a:pt x="1590" y="1003"/>
                  </a:cubicBezTo>
                  <a:cubicBezTo>
                    <a:pt x="1687" y="1003"/>
                    <a:pt x="1873" y="1057"/>
                    <a:pt x="1966" y="1074"/>
                  </a:cubicBezTo>
                  <a:cubicBezTo>
                    <a:pt x="2064" y="1100"/>
                    <a:pt x="2304" y="1263"/>
                    <a:pt x="2436" y="1263"/>
                  </a:cubicBezTo>
                  <a:cubicBezTo>
                    <a:pt x="2475" y="1263"/>
                    <a:pt x="2505" y="1249"/>
                    <a:pt x="2518" y="1212"/>
                  </a:cubicBezTo>
                  <a:cubicBezTo>
                    <a:pt x="2564" y="1108"/>
                    <a:pt x="2219" y="855"/>
                    <a:pt x="2047" y="752"/>
                  </a:cubicBezTo>
                  <a:cubicBezTo>
                    <a:pt x="1874" y="648"/>
                    <a:pt x="1575" y="591"/>
                    <a:pt x="1575" y="522"/>
                  </a:cubicBezTo>
                  <a:cubicBezTo>
                    <a:pt x="1564" y="464"/>
                    <a:pt x="1759" y="407"/>
                    <a:pt x="1897" y="338"/>
                  </a:cubicBezTo>
                  <a:cubicBezTo>
                    <a:pt x="2035" y="269"/>
                    <a:pt x="2507" y="257"/>
                    <a:pt x="2472" y="108"/>
                  </a:cubicBezTo>
                  <a:cubicBezTo>
                    <a:pt x="2455" y="25"/>
                    <a:pt x="2321" y="0"/>
                    <a:pt x="2158" y="0"/>
                  </a:cubicBezTo>
                  <a:close/>
                </a:path>
              </a:pathLst>
            </a:custGeom>
            <a:solidFill>
              <a:srgbClr val="92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4143;p70">
              <a:extLst>
                <a:ext uri="{FF2B5EF4-FFF2-40B4-BE49-F238E27FC236}">
                  <a16:creationId xmlns:a16="http://schemas.microsoft.com/office/drawing/2014/main" id="{62671CCC-F17A-31D9-CD3B-D3441DAD6A70}"/>
                </a:ext>
              </a:extLst>
            </p:cNvPr>
            <p:cNvSpPr/>
            <p:nvPr/>
          </p:nvSpPr>
          <p:spPr>
            <a:xfrm>
              <a:off x="14288075" y="6154750"/>
              <a:ext cx="11825" cy="21725"/>
            </a:xfrm>
            <a:custGeom>
              <a:avLst/>
              <a:gdLst/>
              <a:ahLst/>
              <a:cxnLst/>
              <a:rect l="l" t="t" r="r" b="b"/>
              <a:pathLst>
                <a:path w="473" h="869" extrusionOk="0">
                  <a:moveTo>
                    <a:pt x="392" y="0"/>
                  </a:moveTo>
                  <a:cubicBezTo>
                    <a:pt x="375" y="0"/>
                    <a:pt x="357" y="6"/>
                    <a:pt x="346" y="17"/>
                  </a:cubicBezTo>
                  <a:cubicBezTo>
                    <a:pt x="139" y="224"/>
                    <a:pt x="24" y="512"/>
                    <a:pt x="1" y="799"/>
                  </a:cubicBezTo>
                  <a:cubicBezTo>
                    <a:pt x="1" y="834"/>
                    <a:pt x="35" y="868"/>
                    <a:pt x="70" y="868"/>
                  </a:cubicBezTo>
                  <a:cubicBezTo>
                    <a:pt x="104" y="868"/>
                    <a:pt x="139" y="845"/>
                    <a:pt x="139" y="811"/>
                  </a:cubicBezTo>
                  <a:cubicBezTo>
                    <a:pt x="150" y="546"/>
                    <a:pt x="265" y="293"/>
                    <a:pt x="438" y="109"/>
                  </a:cubicBezTo>
                  <a:cubicBezTo>
                    <a:pt x="472" y="86"/>
                    <a:pt x="461" y="40"/>
                    <a:pt x="438" y="17"/>
                  </a:cubicBezTo>
                  <a:cubicBezTo>
                    <a:pt x="426" y="6"/>
                    <a:pt x="409" y="0"/>
                    <a:pt x="392" y="0"/>
                  </a:cubicBezTo>
                  <a:close/>
                </a:path>
              </a:pathLst>
            </a:custGeom>
            <a:solidFill>
              <a:srgbClr val="441616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4144;p70">
              <a:extLst>
                <a:ext uri="{FF2B5EF4-FFF2-40B4-BE49-F238E27FC236}">
                  <a16:creationId xmlns:a16="http://schemas.microsoft.com/office/drawing/2014/main" id="{912D8B2E-0DED-8A8B-8364-5746AD6B9527}"/>
                </a:ext>
              </a:extLst>
            </p:cNvPr>
            <p:cNvSpPr/>
            <p:nvPr/>
          </p:nvSpPr>
          <p:spPr>
            <a:xfrm>
              <a:off x="14292400" y="6519350"/>
              <a:ext cx="13825" cy="40600"/>
            </a:xfrm>
            <a:custGeom>
              <a:avLst/>
              <a:gdLst/>
              <a:ahLst/>
              <a:cxnLst/>
              <a:rect l="l" t="t" r="r" b="b"/>
              <a:pathLst>
                <a:path w="553" h="1624" extrusionOk="0">
                  <a:moveTo>
                    <a:pt x="417" y="0"/>
                  </a:moveTo>
                  <a:cubicBezTo>
                    <a:pt x="412" y="0"/>
                    <a:pt x="408" y="1"/>
                    <a:pt x="403" y="3"/>
                  </a:cubicBezTo>
                  <a:cubicBezTo>
                    <a:pt x="357" y="3"/>
                    <a:pt x="334" y="37"/>
                    <a:pt x="345" y="72"/>
                  </a:cubicBezTo>
                  <a:cubicBezTo>
                    <a:pt x="414" y="566"/>
                    <a:pt x="288" y="1095"/>
                    <a:pt x="23" y="1520"/>
                  </a:cubicBezTo>
                  <a:cubicBezTo>
                    <a:pt x="0" y="1543"/>
                    <a:pt x="12" y="1589"/>
                    <a:pt x="35" y="1612"/>
                  </a:cubicBezTo>
                  <a:lnTo>
                    <a:pt x="69" y="1624"/>
                  </a:lnTo>
                  <a:cubicBezTo>
                    <a:pt x="92" y="1624"/>
                    <a:pt x="115" y="1612"/>
                    <a:pt x="127" y="1589"/>
                  </a:cubicBezTo>
                  <a:cubicBezTo>
                    <a:pt x="426" y="1141"/>
                    <a:pt x="552" y="589"/>
                    <a:pt x="472" y="60"/>
                  </a:cubicBezTo>
                  <a:cubicBezTo>
                    <a:pt x="472" y="30"/>
                    <a:pt x="446" y="0"/>
                    <a:pt x="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4145;p70">
              <a:extLst>
                <a:ext uri="{FF2B5EF4-FFF2-40B4-BE49-F238E27FC236}">
                  <a16:creationId xmlns:a16="http://schemas.microsoft.com/office/drawing/2014/main" id="{8DCEFB35-7341-AA63-5738-24BE68C166BE}"/>
                </a:ext>
              </a:extLst>
            </p:cNvPr>
            <p:cNvSpPr/>
            <p:nvPr/>
          </p:nvSpPr>
          <p:spPr>
            <a:xfrm>
              <a:off x="14444750" y="6516250"/>
              <a:ext cx="25325" cy="46875"/>
            </a:xfrm>
            <a:custGeom>
              <a:avLst/>
              <a:gdLst/>
              <a:ahLst/>
              <a:cxnLst/>
              <a:rect l="l" t="t" r="r" b="b"/>
              <a:pathLst>
                <a:path w="1013" h="1875" extrusionOk="0">
                  <a:moveTo>
                    <a:pt x="139" y="0"/>
                  </a:moveTo>
                  <a:cubicBezTo>
                    <a:pt x="104" y="0"/>
                    <a:pt x="70" y="23"/>
                    <a:pt x="70" y="58"/>
                  </a:cubicBezTo>
                  <a:cubicBezTo>
                    <a:pt x="1" y="759"/>
                    <a:pt x="323" y="1460"/>
                    <a:pt x="898" y="1863"/>
                  </a:cubicBezTo>
                  <a:lnTo>
                    <a:pt x="932" y="1874"/>
                  </a:lnTo>
                  <a:cubicBezTo>
                    <a:pt x="955" y="1874"/>
                    <a:pt x="978" y="1863"/>
                    <a:pt x="990" y="1851"/>
                  </a:cubicBezTo>
                  <a:cubicBezTo>
                    <a:pt x="1013" y="1817"/>
                    <a:pt x="1001" y="1782"/>
                    <a:pt x="978" y="1759"/>
                  </a:cubicBezTo>
                  <a:cubicBezTo>
                    <a:pt x="438" y="1380"/>
                    <a:pt x="139" y="725"/>
                    <a:pt x="196" y="69"/>
                  </a:cubicBezTo>
                  <a:cubicBezTo>
                    <a:pt x="208" y="35"/>
                    <a:pt x="173" y="0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4146;p70">
              <a:extLst>
                <a:ext uri="{FF2B5EF4-FFF2-40B4-BE49-F238E27FC236}">
                  <a16:creationId xmlns:a16="http://schemas.microsoft.com/office/drawing/2014/main" id="{00D043BD-942F-56A0-4B08-182CDA11C846}"/>
                </a:ext>
              </a:extLst>
            </p:cNvPr>
            <p:cNvSpPr/>
            <p:nvPr/>
          </p:nvSpPr>
          <p:spPr>
            <a:xfrm>
              <a:off x="14492475" y="6516825"/>
              <a:ext cx="5200" cy="27325"/>
            </a:xfrm>
            <a:custGeom>
              <a:avLst/>
              <a:gdLst/>
              <a:ahLst/>
              <a:cxnLst/>
              <a:rect l="l" t="t" r="r" b="b"/>
              <a:pathLst>
                <a:path w="208" h="1093" extrusionOk="0">
                  <a:moveTo>
                    <a:pt x="58" y="0"/>
                  </a:moveTo>
                  <a:cubicBezTo>
                    <a:pt x="24" y="12"/>
                    <a:pt x="1" y="46"/>
                    <a:pt x="12" y="81"/>
                  </a:cubicBezTo>
                  <a:cubicBezTo>
                    <a:pt x="70" y="391"/>
                    <a:pt x="70" y="713"/>
                    <a:pt x="12" y="1012"/>
                  </a:cubicBezTo>
                  <a:cubicBezTo>
                    <a:pt x="1" y="1058"/>
                    <a:pt x="24" y="1092"/>
                    <a:pt x="58" y="1092"/>
                  </a:cubicBezTo>
                  <a:lnTo>
                    <a:pt x="70" y="1092"/>
                  </a:lnTo>
                  <a:cubicBezTo>
                    <a:pt x="104" y="1092"/>
                    <a:pt x="127" y="1069"/>
                    <a:pt x="139" y="1046"/>
                  </a:cubicBezTo>
                  <a:cubicBezTo>
                    <a:pt x="208" y="725"/>
                    <a:pt x="208" y="380"/>
                    <a:pt x="139" y="58"/>
                  </a:cubicBezTo>
                  <a:cubicBezTo>
                    <a:pt x="127" y="23"/>
                    <a:pt x="93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4147;p70">
              <a:extLst>
                <a:ext uri="{FF2B5EF4-FFF2-40B4-BE49-F238E27FC236}">
                  <a16:creationId xmlns:a16="http://schemas.microsoft.com/office/drawing/2014/main" id="{BC8987B6-FC26-901D-BD8F-BF74C3148873}"/>
                </a:ext>
              </a:extLst>
            </p:cNvPr>
            <p:cNvSpPr/>
            <p:nvPr/>
          </p:nvSpPr>
          <p:spPr>
            <a:xfrm>
              <a:off x="14386700" y="6171850"/>
              <a:ext cx="100350" cy="43150"/>
            </a:xfrm>
            <a:custGeom>
              <a:avLst/>
              <a:gdLst/>
              <a:ahLst/>
              <a:cxnLst/>
              <a:rect l="l" t="t" r="r" b="b"/>
              <a:pathLst>
                <a:path w="4014" h="1726" extrusionOk="0">
                  <a:moveTo>
                    <a:pt x="69" y="0"/>
                  </a:moveTo>
                  <a:cubicBezTo>
                    <a:pt x="35" y="0"/>
                    <a:pt x="0" y="23"/>
                    <a:pt x="0" y="58"/>
                  </a:cubicBezTo>
                  <a:cubicBezTo>
                    <a:pt x="0" y="92"/>
                    <a:pt x="23" y="127"/>
                    <a:pt x="58" y="138"/>
                  </a:cubicBezTo>
                  <a:cubicBezTo>
                    <a:pt x="690" y="207"/>
                    <a:pt x="1277" y="575"/>
                    <a:pt x="1828" y="932"/>
                  </a:cubicBezTo>
                  <a:lnTo>
                    <a:pt x="1943" y="1001"/>
                  </a:lnTo>
                  <a:cubicBezTo>
                    <a:pt x="2507" y="1357"/>
                    <a:pt x="3151" y="1725"/>
                    <a:pt x="3852" y="1725"/>
                  </a:cubicBezTo>
                  <a:lnTo>
                    <a:pt x="3944" y="1725"/>
                  </a:lnTo>
                  <a:cubicBezTo>
                    <a:pt x="3979" y="1725"/>
                    <a:pt x="4013" y="1691"/>
                    <a:pt x="4002" y="1656"/>
                  </a:cubicBezTo>
                  <a:cubicBezTo>
                    <a:pt x="4002" y="1622"/>
                    <a:pt x="3967" y="1587"/>
                    <a:pt x="3933" y="1587"/>
                  </a:cubicBezTo>
                  <a:cubicBezTo>
                    <a:pt x="3903" y="1589"/>
                    <a:pt x="3874" y="1589"/>
                    <a:pt x="3845" y="1589"/>
                  </a:cubicBezTo>
                  <a:cubicBezTo>
                    <a:pt x="3187" y="1589"/>
                    <a:pt x="2563" y="1227"/>
                    <a:pt x="2012" y="886"/>
                  </a:cubicBezTo>
                  <a:lnTo>
                    <a:pt x="1909" y="817"/>
                  </a:lnTo>
                  <a:cubicBezTo>
                    <a:pt x="1334" y="449"/>
                    <a:pt x="736" y="81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4148;p70">
              <a:extLst>
                <a:ext uri="{FF2B5EF4-FFF2-40B4-BE49-F238E27FC236}">
                  <a16:creationId xmlns:a16="http://schemas.microsoft.com/office/drawing/2014/main" id="{29422115-AD13-8DDE-06FE-72350F2283A2}"/>
                </a:ext>
              </a:extLst>
            </p:cNvPr>
            <p:cNvSpPr/>
            <p:nvPr/>
          </p:nvSpPr>
          <p:spPr>
            <a:xfrm>
              <a:off x="14462300" y="6195975"/>
              <a:ext cx="34225" cy="8375"/>
            </a:xfrm>
            <a:custGeom>
              <a:avLst/>
              <a:gdLst/>
              <a:ahLst/>
              <a:cxnLst/>
              <a:rect l="l" t="t" r="r" b="b"/>
              <a:pathLst>
                <a:path w="1369" h="335" extrusionOk="0">
                  <a:moveTo>
                    <a:pt x="76" y="1"/>
                  </a:moveTo>
                  <a:cubicBezTo>
                    <a:pt x="53" y="1"/>
                    <a:pt x="31" y="13"/>
                    <a:pt x="23" y="36"/>
                  </a:cubicBezTo>
                  <a:cubicBezTo>
                    <a:pt x="0" y="70"/>
                    <a:pt x="12" y="105"/>
                    <a:pt x="46" y="128"/>
                  </a:cubicBezTo>
                  <a:cubicBezTo>
                    <a:pt x="276" y="266"/>
                    <a:pt x="541" y="335"/>
                    <a:pt x="817" y="335"/>
                  </a:cubicBezTo>
                  <a:cubicBezTo>
                    <a:pt x="989" y="335"/>
                    <a:pt x="1162" y="312"/>
                    <a:pt x="1323" y="254"/>
                  </a:cubicBezTo>
                  <a:cubicBezTo>
                    <a:pt x="1357" y="243"/>
                    <a:pt x="1369" y="208"/>
                    <a:pt x="1357" y="162"/>
                  </a:cubicBezTo>
                  <a:cubicBezTo>
                    <a:pt x="1349" y="136"/>
                    <a:pt x="1327" y="123"/>
                    <a:pt x="1302" y="123"/>
                  </a:cubicBezTo>
                  <a:cubicBezTo>
                    <a:pt x="1294" y="123"/>
                    <a:pt x="1285" y="125"/>
                    <a:pt x="1277" y="128"/>
                  </a:cubicBezTo>
                  <a:cubicBezTo>
                    <a:pt x="1131" y="181"/>
                    <a:pt x="977" y="207"/>
                    <a:pt x="822" y="207"/>
                  </a:cubicBezTo>
                  <a:cubicBezTo>
                    <a:pt x="575" y="207"/>
                    <a:pt x="328" y="140"/>
                    <a:pt x="115" y="13"/>
                  </a:cubicBezTo>
                  <a:cubicBezTo>
                    <a:pt x="103" y="5"/>
                    <a:pt x="89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55744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p42"/>
          <p:cNvSpPr txBox="1">
            <a:spLocks noGrp="1"/>
          </p:cNvSpPr>
          <p:nvPr>
            <p:ph type="title"/>
          </p:nvPr>
        </p:nvSpPr>
        <p:spPr>
          <a:xfrm>
            <a:off x="716550" y="325464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Mit tud a tolmács?</a:t>
            </a:r>
            <a:br>
              <a:rPr lang="hu-HU" dirty="0"/>
            </a:br>
            <a:r>
              <a:rPr lang="hu-HU" dirty="0"/>
              <a:t>Mit nem tud a tolmács?</a:t>
            </a:r>
            <a:endParaRPr dirty="0"/>
          </a:p>
        </p:txBody>
      </p:sp>
      <p:sp>
        <p:nvSpPr>
          <p:cNvPr id="2364" name="Google Shape;2364;p42"/>
          <p:cNvSpPr txBox="1">
            <a:spLocks noGrp="1"/>
          </p:cNvSpPr>
          <p:nvPr>
            <p:ph type="subTitle" idx="1"/>
          </p:nvPr>
        </p:nvSpPr>
        <p:spPr>
          <a:xfrm>
            <a:off x="631228" y="1325521"/>
            <a:ext cx="3681600" cy="1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400" b="1" dirty="0"/>
              <a:t>TUD: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400" dirty="0"/>
              <a:t>-tolmácsolni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400" dirty="0"/>
              <a:t>-tájékoztatást adni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400" dirty="0"/>
              <a:t>-együtt gondolkodni az ügyféllel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400" dirty="0"/>
              <a:t>-megoldási lehetőségeket kínálni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400" dirty="0"/>
              <a:t>-tapasztalatot megosztani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u-HU"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u-HU"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400" b="1" dirty="0"/>
              <a:t>NEM TUD: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400" dirty="0"/>
              <a:t>-várni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400" dirty="0"/>
              <a:t>-megjegyezni az előző tolmácsolás tartalmát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400" dirty="0"/>
              <a:t>-elmondani másoknak a tolmácsolás tartalmát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400" dirty="0"/>
              <a:t>-intézkedni és dönteni az ügyfél helyett</a:t>
            </a:r>
            <a:endParaRPr sz="1400" dirty="0"/>
          </a:p>
        </p:txBody>
      </p:sp>
      <p:grpSp>
        <p:nvGrpSpPr>
          <p:cNvPr id="2" name="Google Shape;3316;p65">
            <a:extLst>
              <a:ext uri="{FF2B5EF4-FFF2-40B4-BE49-F238E27FC236}">
                <a16:creationId xmlns:a16="http://schemas.microsoft.com/office/drawing/2014/main" id="{3D2A3EDD-A395-88F8-2943-63D05650EE10}"/>
              </a:ext>
            </a:extLst>
          </p:cNvPr>
          <p:cNvGrpSpPr/>
          <p:nvPr/>
        </p:nvGrpSpPr>
        <p:grpSpPr>
          <a:xfrm>
            <a:off x="4938235" y="1450999"/>
            <a:ext cx="3047100" cy="3046507"/>
            <a:chOff x="3048475" y="2097175"/>
            <a:chExt cx="3047100" cy="3046507"/>
          </a:xfrm>
        </p:grpSpPr>
        <p:sp>
          <p:nvSpPr>
            <p:cNvPr id="3" name="Google Shape;3317;p65">
              <a:extLst>
                <a:ext uri="{FF2B5EF4-FFF2-40B4-BE49-F238E27FC236}">
                  <a16:creationId xmlns:a16="http://schemas.microsoft.com/office/drawing/2014/main" id="{E25618D2-7405-44EA-2998-357A540D051E}"/>
                </a:ext>
              </a:extLst>
            </p:cNvPr>
            <p:cNvSpPr/>
            <p:nvPr/>
          </p:nvSpPr>
          <p:spPr>
            <a:xfrm rot="10800000" flipH="1">
              <a:off x="3048475" y="2097175"/>
              <a:ext cx="3047100" cy="3046500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318;p65">
              <a:extLst>
                <a:ext uri="{FF2B5EF4-FFF2-40B4-BE49-F238E27FC236}">
                  <a16:creationId xmlns:a16="http://schemas.microsoft.com/office/drawing/2014/main" id="{298F6084-643C-1605-388F-7B94952164E2}"/>
                </a:ext>
              </a:extLst>
            </p:cNvPr>
            <p:cNvSpPr/>
            <p:nvPr/>
          </p:nvSpPr>
          <p:spPr>
            <a:xfrm>
              <a:off x="3474341" y="2440524"/>
              <a:ext cx="2235635" cy="2235635"/>
            </a:xfrm>
            <a:prstGeom prst="arc">
              <a:avLst>
                <a:gd name="adj1" fmla="val 10799717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319;p65">
              <a:extLst>
                <a:ext uri="{FF2B5EF4-FFF2-40B4-BE49-F238E27FC236}">
                  <a16:creationId xmlns:a16="http://schemas.microsoft.com/office/drawing/2014/main" id="{BE42E05B-A6EF-8D15-32A3-4768AD6E2E44}"/>
                </a:ext>
              </a:extLst>
            </p:cNvPr>
            <p:cNvSpPr/>
            <p:nvPr/>
          </p:nvSpPr>
          <p:spPr>
            <a:xfrm>
              <a:off x="5581988" y="3271300"/>
              <a:ext cx="404239" cy="403911"/>
            </a:xfrm>
            <a:custGeom>
              <a:avLst/>
              <a:gdLst/>
              <a:ahLst/>
              <a:cxnLst/>
              <a:rect l="l" t="t" r="r" b="b"/>
              <a:pathLst>
                <a:path w="8638" h="8631" extrusionOk="0">
                  <a:moveTo>
                    <a:pt x="4319" y="1"/>
                  </a:moveTo>
                  <a:cubicBezTo>
                    <a:pt x="1935" y="1"/>
                    <a:pt x="1" y="1935"/>
                    <a:pt x="1" y="4319"/>
                  </a:cubicBezTo>
                  <a:cubicBezTo>
                    <a:pt x="1" y="6703"/>
                    <a:pt x="1935" y="8631"/>
                    <a:pt x="4319" y="8631"/>
                  </a:cubicBezTo>
                  <a:cubicBezTo>
                    <a:pt x="6703" y="8631"/>
                    <a:pt x="8637" y="6703"/>
                    <a:pt x="8637" y="4319"/>
                  </a:cubicBezTo>
                  <a:cubicBezTo>
                    <a:pt x="8637" y="1935"/>
                    <a:pt x="6703" y="1"/>
                    <a:pt x="4319" y="1"/>
                  </a:cubicBezTo>
                  <a:close/>
                </a:path>
              </a:pathLst>
            </a:custGeom>
            <a:solidFill>
              <a:srgbClr val="F28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3320;p65">
              <a:extLst>
                <a:ext uri="{FF2B5EF4-FFF2-40B4-BE49-F238E27FC236}">
                  <a16:creationId xmlns:a16="http://schemas.microsoft.com/office/drawing/2014/main" id="{802F4C1A-DE1C-4F29-D44E-C8AC6910793C}"/>
                </a:ext>
              </a:extLst>
            </p:cNvPr>
            <p:cNvGrpSpPr/>
            <p:nvPr/>
          </p:nvGrpSpPr>
          <p:grpSpPr>
            <a:xfrm>
              <a:off x="5674277" y="3354501"/>
              <a:ext cx="217351" cy="231193"/>
              <a:chOff x="5724574" y="3364094"/>
              <a:chExt cx="225164" cy="239504"/>
            </a:xfrm>
          </p:grpSpPr>
          <p:sp>
            <p:nvSpPr>
              <p:cNvPr id="2549" name="Google Shape;3321;p65">
                <a:extLst>
                  <a:ext uri="{FF2B5EF4-FFF2-40B4-BE49-F238E27FC236}">
                    <a16:creationId xmlns:a16="http://schemas.microsoft.com/office/drawing/2014/main" id="{9B41E947-8320-FB45-A11B-2C7C93EF5049}"/>
                  </a:ext>
                </a:extLst>
              </p:cNvPr>
              <p:cNvSpPr/>
              <p:nvPr/>
            </p:nvSpPr>
            <p:spPr>
              <a:xfrm>
                <a:off x="5724574" y="3364094"/>
                <a:ext cx="225164" cy="239504"/>
              </a:xfrm>
              <a:custGeom>
                <a:avLst/>
                <a:gdLst/>
                <a:ahLst/>
                <a:cxnLst/>
                <a:rect l="l" t="t" r="r" b="b"/>
                <a:pathLst>
                  <a:path w="11510" h="12243" extrusionOk="0">
                    <a:moveTo>
                      <a:pt x="0" y="1"/>
                    </a:moveTo>
                    <a:lnTo>
                      <a:pt x="0" y="12242"/>
                    </a:lnTo>
                    <a:lnTo>
                      <a:pt x="11509" y="12242"/>
                    </a:lnTo>
                    <a:lnTo>
                      <a:pt x="115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3322;p65">
                <a:extLst>
                  <a:ext uri="{FF2B5EF4-FFF2-40B4-BE49-F238E27FC236}">
                    <a16:creationId xmlns:a16="http://schemas.microsoft.com/office/drawing/2014/main" id="{DDCF84A4-68E5-690A-5396-0440039E09D7}"/>
                  </a:ext>
                </a:extLst>
              </p:cNvPr>
              <p:cNvSpPr/>
              <p:nvPr/>
            </p:nvSpPr>
            <p:spPr>
              <a:xfrm>
                <a:off x="5724574" y="3364094"/>
                <a:ext cx="217398" cy="230720"/>
              </a:xfrm>
              <a:custGeom>
                <a:avLst/>
                <a:gdLst/>
                <a:ahLst/>
                <a:cxnLst/>
                <a:rect l="l" t="t" r="r" b="b"/>
                <a:pathLst>
                  <a:path w="11113" h="11794" extrusionOk="0">
                    <a:moveTo>
                      <a:pt x="0" y="1"/>
                    </a:moveTo>
                    <a:lnTo>
                      <a:pt x="0" y="11793"/>
                    </a:lnTo>
                    <a:lnTo>
                      <a:pt x="11113" y="11793"/>
                    </a:lnTo>
                    <a:lnTo>
                      <a:pt x="111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3323;p65">
                <a:extLst>
                  <a:ext uri="{FF2B5EF4-FFF2-40B4-BE49-F238E27FC236}">
                    <a16:creationId xmlns:a16="http://schemas.microsoft.com/office/drawing/2014/main" id="{9893B961-F333-B031-B119-A040BE575398}"/>
                  </a:ext>
                </a:extLst>
              </p:cNvPr>
              <p:cNvSpPr/>
              <p:nvPr/>
            </p:nvSpPr>
            <p:spPr>
              <a:xfrm>
                <a:off x="5758922" y="3529813"/>
                <a:ext cx="38519" cy="20423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044" extrusionOk="0">
                    <a:moveTo>
                      <a:pt x="522" y="0"/>
                    </a:moveTo>
                    <a:cubicBezTo>
                      <a:pt x="232" y="0"/>
                      <a:pt x="0" y="231"/>
                      <a:pt x="0" y="522"/>
                    </a:cubicBezTo>
                    <a:cubicBezTo>
                      <a:pt x="0" y="806"/>
                      <a:pt x="232" y="1043"/>
                      <a:pt x="522" y="1043"/>
                    </a:cubicBezTo>
                    <a:lnTo>
                      <a:pt x="1453" y="1043"/>
                    </a:lnTo>
                    <a:cubicBezTo>
                      <a:pt x="1737" y="1043"/>
                      <a:pt x="1968" y="806"/>
                      <a:pt x="1968" y="522"/>
                    </a:cubicBezTo>
                    <a:cubicBezTo>
                      <a:pt x="1968" y="231"/>
                      <a:pt x="1737" y="0"/>
                      <a:pt x="1453" y="0"/>
                    </a:cubicBezTo>
                    <a:close/>
                  </a:path>
                </a:pathLst>
              </a:custGeom>
              <a:solidFill>
                <a:srgbClr val="D4B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3324;p65">
                <a:extLst>
                  <a:ext uri="{FF2B5EF4-FFF2-40B4-BE49-F238E27FC236}">
                    <a16:creationId xmlns:a16="http://schemas.microsoft.com/office/drawing/2014/main" id="{7E909353-7C76-33D2-7573-62E833A8A0D1}"/>
                  </a:ext>
                </a:extLst>
              </p:cNvPr>
              <p:cNvSpPr/>
              <p:nvPr/>
            </p:nvSpPr>
            <p:spPr>
              <a:xfrm>
                <a:off x="5817683" y="3427647"/>
                <a:ext cx="38656" cy="20423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044" extrusionOk="0">
                    <a:moveTo>
                      <a:pt x="522" y="0"/>
                    </a:moveTo>
                    <a:cubicBezTo>
                      <a:pt x="239" y="0"/>
                      <a:pt x="1" y="238"/>
                      <a:pt x="1" y="522"/>
                    </a:cubicBezTo>
                    <a:cubicBezTo>
                      <a:pt x="1" y="812"/>
                      <a:pt x="239" y="1044"/>
                      <a:pt x="522" y="1044"/>
                    </a:cubicBezTo>
                    <a:lnTo>
                      <a:pt x="1453" y="1044"/>
                    </a:lnTo>
                    <a:cubicBezTo>
                      <a:pt x="1744" y="1044"/>
                      <a:pt x="1975" y="812"/>
                      <a:pt x="1975" y="522"/>
                    </a:cubicBezTo>
                    <a:cubicBezTo>
                      <a:pt x="1975" y="238"/>
                      <a:pt x="1744" y="0"/>
                      <a:pt x="1453" y="0"/>
                    </a:cubicBezTo>
                    <a:close/>
                  </a:path>
                </a:pathLst>
              </a:custGeom>
              <a:solidFill>
                <a:srgbClr val="D4B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3325;p65">
                <a:extLst>
                  <a:ext uri="{FF2B5EF4-FFF2-40B4-BE49-F238E27FC236}">
                    <a16:creationId xmlns:a16="http://schemas.microsoft.com/office/drawing/2014/main" id="{B19BF179-A751-C6B7-0D0A-1F6666276BBF}"/>
                  </a:ext>
                </a:extLst>
              </p:cNvPr>
              <p:cNvSpPr/>
              <p:nvPr/>
            </p:nvSpPr>
            <p:spPr>
              <a:xfrm>
                <a:off x="5876327" y="3482672"/>
                <a:ext cx="38636" cy="20286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037" extrusionOk="0">
                    <a:moveTo>
                      <a:pt x="522" y="0"/>
                    </a:moveTo>
                    <a:cubicBezTo>
                      <a:pt x="232" y="0"/>
                      <a:pt x="1" y="231"/>
                      <a:pt x="1" y="515"/>
                    </a:cubicBezTo>
                    <a:cubicBezTo>
                      <a:pt x="1" y="806"/>
                      <a:pt x="232" y="1037"/>
                      <a:pt x="522" y="1037"/>
                    </a:cubicBezTo>
                    <a:lnTo>
                      <a:pt x="1453" y="1037"/>
                    </a:lnTo>
                    <a:cubicBezTo>
                      <a:pt x="1737" y="1037"/>
                      <a:pt x="1975" y="806"/>
                      <a:pt x="1975" y="515"/>
                    </a:cubicBezTo>
                    <a:cubicBezTo>
                      <a:pt x="1975" y="231"/>
                      <a:pt x="1737" y="0"/>
                      <a:pt x="1453" y="0"/>
                    </a:cubicBezTo>
                    <a:close/>
                  </a:path>
                </a:pathLst>
              </a:custGeom>
              <a:solidFill>
                <a:srgbClr val="D4B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3326;p65">
                <a:extLst>
                  <a:ext uri="{FF2B5EF4-FFF2-40B4-BE49-F238E27FC236}">
                    <a16:creationId xmlns:a16="http://schemas.microsoft.com/office/drawing/2014/main" id="{AA584CEB-5A94-9550-3A76-EEFB5174F085}"/>
                  </a:ext>
                </a:extLst>
              </p:cNvPr>
              <p:cNvSpPr/>
              <p:nvPr/>
            </p:nvSpPr>
            <p:spPr>
              <a:xfrm>
                <a:off x="5893755" y="3391088"/>
                <a:ext cx="4284" cy="187957"/>
              </a:xfrm>
              <a:custGeom>
                <a:avLst/>
                <a:gdLst/>
                <a:ahLst/>
                <a:cxnLst/>
                <a:rect l="l" t="t" r="r" b="b"/>
                <a:pathLst>
                  <a:path w="219" h="9608" extrusionOk="0">
                    <a:moveTo>
                      <a:pt x="107" y="1"/>
                    </a:moveTo>
                    <a:cubicBezTo>
                      <a:pt x="47" y="1"/>
                      <a:pt x="1" y="47"/>
                      <a:pt x="1" y="113"/>
                    </a:cubicBezTo>
                    <a:lnTo>
                      <a:pt x="1" y="9496"/>
                    </a:lnTo>
                    <a:cubicBezTo>
                      <a:pt x="1" y="9555"/>
                      <a:pt x="47" y="9608"/>
                      <a:pt x="107" y="9608"/>
                    </a:cubicBezTo>
                    <a:cubicBezTo>
                      <a:pt x="173" y="9608"/>
                      <a:pt x="219" y="9555"/>
                      <a:pt x="219" y="9496"/>
                    </a:cubicBezTo>
                    <a:lnTo>
                      <a:pt x="219" y="113"/>
                    </a:lnTo>
                    <a:cubicBezTo>
                      <a:pt x="219" y="47"/>
                      <a:pt x="173" y="1"/>
                      <a:pt x="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3327;p65">
                <a:extLst>
                  <a:ext uri="{FF2B5EF4-FFF2-40B4-BE49-F238E27FC236}">
                    <a16:creationId xmlns:a16="http://schemas.microsoft.com/office/drawing/2014/main" id="{A65FB0AE-A639-83C9-05C0-84329BACAABB}"/>
                  </a:ext>
                </a:extLst>
              </p:cNvPr>
              <p:cNvSpPr/>
              <p:nvPr/>
            </p:nvSpPr>
            <p:spPr>
              <a:xfrm>
                <a:off x="5834877" y="3391088"/>
                <a:ext cx="4265" cy="18795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9608" extrusionOk="0">
                    <a:moveTo>
                      <a:pt x="112" y="1"/>
                    </a:moveTo>
                    <a:cubicBezTo>
                      <a:pt x="46" y="1"/>
                      <a:pt x="0" y="47"/>
                      <a:pt x="0" y="113"/>
                    </a:cubicBezTo>
                    <a:lnTo>
                      <a:pt x="0" y="9496"/>
                    </a:lnTo>
                    <a:cubicBezTo>
                      <a:pt x="0" y="9555"/>
                      <a:pt x="46" y="9608"/>
                      <a:pt x="112" y="9608"/>
                    </a:cubicBezTo>
                    <a:cubicBezTo>
                      <a:pt x="172" y="9608"/>
                      <a:pt x="218" y="9555"/>
                      <a:pt x="218" y="9496"/>
                    </a:cubicBezTo>
                    <a:lnTo>
                      <a:pt x="218" y="113"/>
                    </a:lnTo>
                    <a:cubicBezTo>
                      <a:pt x="218" y="47"/>
                      <a:pt x="172" y="1"/>
                      <a:pt x="1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3328;p65">
                <a:extLst>
                  <a:ext uri="{FF2B5EF4-FFF2-40B4-BE49-F238E27FC236}">
                    <a16:creationId xmlns:a16="http://schemas.microsoft.com/office/drawing/2014/main" id="{42BC6B34-AE48-4FCB-3DD4-DB0CC6FE4285}"/>
                  </a:ext>
                </a:extLst>
              </p:cNvPr>
              <p:cNvSpPr/>
              <p:nvPr/>
            </p:nvSpPr>
            <p:spPr>
              <a:xfrm>
                <a:off x="5775979" y="3391088"/>
                <a:ext cx="4265" cy="18795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9608" extrusionOk="0">
                    <a:moveTo>
                      <a:pt x="112" y="1"/>
                    </a:moveTo>
                    <a:cubicBezTo>
                      <a:pt x="53" y="1"/>
                      <a:pt x="0" y="47"/>
                      <a:pt x="0" y="113"/>
                    </a:cubicBezTo>
                    <a:lnTo>
                      <a:pt x="0" y="9496"/>
                    </a:lnTo>
                    <a:cubicBezTo>
                      <a:pt x="0" y="9555"/>
                      <a:pt x="53" y="9608"/>
                      <a:pt x="112" y="9608"/>
                    </a:cubicBezTo>
                    <a:cubicBezTo>
                      <a:pt x="172" y="9608"/>
                      <a:pt x="218" y="9555"/>
                      <a:pt x="218" y="9496"/>
                    </a:cubicBezTo>
                    <a:lnTo>
                      <a:pt x="218" y="113"/>
                    </a:lnTo>
                    <a:cubicBezTo>
                      <a:pt x="218" y="47"/>
                      <a:pt x="172" y="1"/>
                      <a:pt x="1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3329;p65">
                <a:extLst>
                  <a:ext uri="{FF2B5EF4-FFF2-40B4-BE49-F238E27FC236}">
                    <a16:creationId xmlns:a16="http://schemas.microsoft.com/office/drawing/2014/main" id="{62E33CE0-1FC0-36E5-FAF3-830AE8C5C6E1}"/>
                  </a:ext>
                </a:extLst>
              </p:cNvPr>
              <p:cNvSpPr/>
              <p:nvPr/>
            </p:nvSpPr>
            <p:spPr>
              <a:xfrm>
                <a:off x="5817683" y="3422992"/>
                <a:ext cx="38656" cy="2030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038" extrusionOk="0">
                    <a:moveTo>
                      <a:pt x="522" y="1"/>
                    </a:moveTo>
                    <a:cubicBezTo>
                      <a:pt x="239" y="1"/>
                      <a:pt x="1" y="232"/>
                      <a:pt x="1" y="516"/>
                    </a:cubicBezTo>
                    <a:cubicBezTo>
                      <a:pt x="1" y="806"/>
                      <a:pt x="239" y="1037"/>
                      <a:pt x="522" y="1037"/>
                    </a:cubicBezTo>
                    <a:lnTo>
                      <a:pt x="1453" y="1037"/>
                    </a:lnTo>
                    <a:cubicBezTo>
                      <a:pt x="1744" y="1037"/>
                      <a:pt x="1975" y="806"/>
                      <a:pt x="1975" y="516"/>
                    </a:cubicBezTo>
                    <a:cubicBezTo>
                      <a:pt x="1975" y="232"/>
                      <a:pt x="1744" y="1"/>
                      <a:pt x="14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3330;p65">
                <a:extLst>
                  <a:ext uri="{FF2B5EF4-FFF2-40B4-BE49-F238E27FC236}">
                    <a16:creationId xmlns:a16="http://schemas.microsoft.com/office/drawing/2014/main" id="{580FADBC-8D09-663B-8347-1B931BBBF99C}"/>
                  </a:ext>
                </a:extLst>
              </p:cNvPr>
              <p:cNvSpPr/>
              <p:nvPr/>
            </p:nvSpPr>
            <p:spPr>
              <a:xfrm>
                <a:off x="5876327" y="3477879"/>
                <a:ext cx="38636" cy="20306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038" extrusionOk="0">
                    <a:moveTo>
                      <a:pt x="522" y="1"/>
                    </a:moveTo>
                    <a:cubicBezTo>
                      <a:pt x="232" y="1"/>
                      <a:pt x="1" y="232"/>
                      <a:pt x="1" y="522"/>
                    </a:cubicBezTo>
                    <a:cubicBezTo>
                      <a:pt x="1" y="806"/>
                      <a:pt x="232" y="1037"/>
                      <a:pt x="522" y="1037"/>
                    </a:cubicBezTo>
                    <a:lnTo>
                      <a:pt x="1453" y="1037"/>
                    </a:lnTo>
                    <a:cubicBezTo>
                      <a:pt x="1737" y="1037"/>
                      <a:pt x="1975" y="806"/>
                      <a:pt x="1975" y="522"/>
                    </a:cubicBezTo>
                    <a:cubicBezTo>
                      <a:pt x="1975" y="232"/>
                      <a:pt x="1737" y="1"/>
                      <a:pt x="14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3331;p65">
                <a:extLst>
                  <a:ext uri="{FF2B5EF4-FFF2-40B4-BE49-F238E27FC236}">
                    <a16:creationId xmlns:a16="http://schemas.microsoft.com/office/drawing/2014/main" id="{61E28FAE-76FA-8ECC-6692-13A147500437}"/>
                  </a:ext>
                </a:extLst>
              </p:cNvPr>
              <p:cNvSpPr/>
              <p:nvPr/>
            </p:nvSpPr>
            <p:spPr>
              <a:xfrm>
                <a:off x="5825566" y="3426747"/>
                <a:ext cx="23006" cy="2328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9" extrusionOk="0">
                    <a:moveTo>
                      <a:pt x="60" y="0"/>
                    </a:moveTo>
                    <a:cubicBezTo>
                      <a:pt x="27" y="0"/>
                      <a:pt x="1" y="26"/>
                      <a:pt x="1" y="59"/>
                    </a:cubicBezTo>
                    <a:cubicBezTo>
                      <a:pt x="1" y="93"/>
                      <a:pt x="27" y="119"/>
                      <a:pt x="60" y="119"/>
                    </a:cubicBezTo>
                    <a:lnTo>
                      <a:pt x="1116" y="119"/>
                    </a:lnTo>
                    <a:cubicBezTo>
                      <a:pt x="1150" y="119"/>
                      <a:pt x="1176" y="93"/>
                      <a:pt x="1176" y="59"/>
                    </a:cubicBezTo>
                    <a:cubicBezTo>
                      <a:pt x="1176" y="26"/>
                      <a:pt x="1150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3332;p65">
                <a:extLst>
                  <a:ext uri="{FF2B5EF4-FFF2-40B4-BE49-F238E27FC236}">
                    <a16:creationId xmlns:a16="http://schemas.microsoft.com/office/drawing/2014/main" id="{F9E55420-4EC8-3373-DA25-D28670820256}"/>
                  </a:ext>
                </a:extLst>
              </p:cNvPr>
              <p:cNvSpPr/>
              <p:nvPr/>
            </p:nvSpPr>
            <p:spPr>
              <a:xfrm>
                <a:off x="5883681" y="3481889"/>
                <a:ext cx="23025" cy="2465"/>
              </a:xfrm>
              <a:custGeom>
                <a:avLst/>
                <a:gdLst/>
                <a:ahLst/>
                <a:cxnLst/>
                <a:rect l="l" t="t" r="r" b="b"/>
                <a:pathLst>
                  <a:path w="1177" h="126" extrusionOk="0">
                    <a:moveTo>
                      <a:pt x="60" y="1"/>
                    </a:moveTo>
                    <a:cubicBezTo>
                      <a:pt x="27" y="1"/>
                      <a:pt x="1" y="34"/>
                      <a:pt x="1" y="67"/>
                    </a:cubicBezTo>
                    <a:cubicBezTo>
                      <a:pt x="1" y="100"/>
                      <a:pt x="27" y="126"/>
                      <a:pt x="60" y="126"/>
                    </a:cubicBezTo>
                    <a:lnTo>
                      <a:pt x="1110" y="126"/>
                    </a:lnTo>
                    <a:cubicBezTo>
                      <a:pt x="1143" y="126"/>
                      <a:pt x="1176" y="100"/>
                      <a:pt x="1176" y="67"/>
                    </a:cubicBezTo>
                    <a:cubicBezTo>
                      <a:pt x="1176" y="34"/>
                      <a:pt x="1143" y="1"/>
                      <a:pt x="11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3333;p65">
                <a:extLst>
                  <a:ext uri="{FF2B5EF4-FFF2-40B4-BE49-F238E27FC236}">
                    <a16:creationId xmlns:a16="http://schemas.microsoft.com/office/drawing/2014/main" id="{EAE7DE5E-67EB-18EF-42FB-C7D5F6F3B693}"/>
                  </a:ext>
                </a:extLst>
              </p:cNvPr>
              <p:cNvSpPr/>
              <p:nvPr/>
            </p:nvSpPr>
            <p:spPr>
              <a:xfrm>
                <a:off x="5884855" y="3371332"/>
                <a:ext cx="38519" cy="6084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311" extrusionOk="0">
                    <a:moveTo>
                      <a:pt x="152" y="0"/>
                    </a:moveTo>
                    <a:cubicBezTo>
                      <a:pt x="66" y="0"/>
                      <a:pt x="0" y="66"/>
                      <a:pt x="0" y="152"/>
                    </a:cubicBezTo>
                    <a:cubicBezTo>
                      <a:pt x="0" y="238"/>
                      <a:pt x="66" y="311"/>
                      <a:pt x="152" y="311"/>
                    </a:cubicBezTo>
                    <a:lnTo>
                      <a:pt x="1810" y="311"/>
                    </a:lnTo>
                    <a:cubicBezTo>
                      <a:pt x="1895" y="311"/>
                      <a:pt x="1968" y="238"/>
                      <a:pt x="1968" y="152"/>
                    </a:cubicBezTo>
                    <a:cubicBezTo>
                      <a:pt x="1968" y="66"/>
                      <a:pt x="1895" y="0"/>
                      <a:pt x="18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3334;p65">
                <a:extLst>
                  <a:ext uri="{FF2B5EF4-FFF2-40B4-BE49-F238E27FC236}">
                    <a16:creationId xmlns:a16="http://schemas.microsoft.com/office/drawing/2014/main" id="{778E46F1-82B0-8429-9D6A-87FE84F21929}"/>
                  </a:ext>
                </a:extLst>
              </p:cNvPr>
              <p:cNvSpPr/>
              <p:nvPr/>
            </p:nvSpPr>
            <p:spPr>
              <a:xfrm>
                <a:off x="5736701" y="3371332"/>
                <a:ext cx="125846" cy="6084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311" extrusionOk="0">
                    <a:moveTo>
                      <a:pt x="153" y="0"/>
                    </a:moveTo>
                    <a:cubicBezTo>
                      <a:pt x="67" y="0"/>
                      <a:pt x="1" y="66"/>
                      <a:pt x="1" y="152"/>
                    </a:cubicBezTo>
                    <a:cubicBezTo>
                      <a:pt x="1" y="238"/>
                      <a:pt x="67" y="311"/>
                      <a:pt x="153" y="311"/>
                    </a:cubicBezTo>
                    <a:lnTo>
                      <a:pt x="6274" y="311"/>
                    </a:lnTo>
                    <a:cubicBezTo>
                      <a:pt x="6359" y="311"/>
                      <a:pt x="6432" y="238"/>
                      <a:pt x="6432" y="152"/>
                    </a:cubicBezTo>
                    <a:cubicBezTo>
                      <a:pt x="6432" y="66"/>
                      <a:pt x="6359" y="0"/>
                      <a:pt x="6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3335;p65">
                <a:extLst>
                  <a:ext uri="{FF2B5EF4-FFF2-40B4-BE49-F238E27FC236}">
                    <a16:creationId xmlns:a16="http://schemas.microsoft.com/office/drawing/2014/main" id="{ACAC4ABE-5D52-36A1-B573-FF97E5657A80}"/>
                  </a:ext>
                </a:extLst>
              </p:cNvPr>
              <p:cNvSpPr/>
              <p:nvPr/>
            </p:nvSpPr>
            <p:spPr>
              <a:xfrm>
                <a:off x="5758922" y="3525021"/>
                <a:ext cx="38519" cy="20443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045" extrusionOk="0">
                    <a:moveTo>
                      <a:pt x="522" y="1"/>
                    </a:moveTo>
                    <a:cubicBezTo>
                      <a:pt x="232" y="1"/>
                      <a:pt x="0" y="239"/>
                      <a:pt x="0" y="523"/>
                    </a:cubicBezTo>
                    <a:cubicBezTo>
                      <a:pt x="0" y="813"/>
                      <a:pt x="232" y="1044"/>
                      <a:pt x="522" y="1044"/>
                    </a:cubicBezTo>
                    <a:lnTo>
                      <a:pt x="1453" y="1044"/>
                    </a:lnTo>
                    <a:cubicBezTo>
                      <a:pt x="1737" y="1044"/>
                      <a:pt x="1968" y="813"/>
                      <a:pt x="1968" y="523"/>
                    </a:cubicBezTo>
                    <a:cubicBezTo>
                      <a:pt x="1968" y="239"/>
                      <a:pt x="1737" y="1"/>
                      <a:pt x="14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3336;p65">
                <a:extLst>
                  <a:ext uri="{FF2B5EF4-FFF2-40B4-BE49-F238E27FC236}">
                    <a16:creationId xmlns:a16="http://schemas.microsoft.com/office/drawing/2014/main" id="{DFF66B11-B575-88A5-9191-A5A072DAE843}"/>
                  </a:ext>
                </a:extLst>
              </p:cNvPr>
              <p:cNvSpPr/>
              <p:nvPr/>
            </p:nvSpPr>
            <p:spPr>
              <a:xfrm>
                <a:off x="5766414" y="3528385"/>
                <a:ext cx="23006" cy="2347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20" extrusionOk="0">
                    <a:moveTo>
                      <a:pt x="66" y="1"/>
                    </a:moveTo>
                    <a:cubicBezTo>
                      <a:pt x="33" y="1"/>
                      <a:pt x="0" y="27"/>
                      <a:pt x="0" y="60"/>
                    </a:cubicBezTo>
                    <a:cubicBezTo>
                      <a:pt x="0" y="93"/>
                      <a:pt x="33" y="119"/>
                      <a:pt x="66" y="119"/>
                    </a:cubicBezTo>
                    <a:lnTo>
                      <a:pt x="1116" y="119"/>
                    </a:lnTo>
                    <a:cubicBezTo>
                      <a:pt x="1149" y="119"/>
                      <a:pt x="1176" y="93"/>
                      <a:pt x="1176" y="60"/>
                    </a:cubicBezTo>
                    <a:cubicBezTo>
                      <a:pt x="1176" y="27"/>
                      <a:pt x="1149" y="1"/>
                      <a:pt x="1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3337;p65">
              <a:extLst>
                <a:ext uri="{FF2B5EF4-FFF2-40B4-BE49-F238E27FC236}">
                  <a16:creationId xmlns:a16="http://schemas.microsoft.com/office/drawing/2014/main" id="{5AFAA748-ED1D-BFCE-6B4E-73BE008EE1DE}"/>
                </a:ext>
              </a:extLst>
            </p:cNvPr>
            <p:cNvSpPr/>
            <p:nvPr/>
          </p:nvSpPr>
          <p:spPr>
            <a:xfrm>
              <a:off x="3195380" y="3271300"/>
              <a:ext cx="404237" cy="403909"/>
            </a:xfrm>
            <a:custGeom>
              <a:avLst/>
              <a:gdLst/>
              <a:ahLst/>
              <a:cxnLst/>
              <a:rect l="l" t="t" r="r" b="b"/>
              <a:pathLst>
                <a:path w="8638" h="8631" extrusionOk="0">
                  <a:moveTo>
                    <a:pt x="4319" y="1"/>
                  </a:moveTo>
                  <a:cubicBezTo>
                    <a:pt x="1935" y="1"/>
                    <a:pt x="1" y="1935"/>
                    <a:pt x="1" y="4319"/>
                  </a:cubicBezTo>
                  <a:cubicBezTo>
                    <a:pt x="1" y="6703"/>
                    <a:pt x="1935" y="8631"/>
                    <a:pt x="4319" y="8631"/>
                  </a:cubicBezTo>
                  <a:cubicBezTo>
                    <a:pt x="6703" y="8631"/>
                    <a:pt x="8637" y="6703"/>
                    <a:pt x="8637" y="4319"/>
                  </a:cubicBezTo>
                  <a:cubicBezTo>
                    <a:pt x="8637" y="1935"/>
                    <a:pt x="6703" y="1"/>
                    <a:pt x="4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3338;p65">
              <a:extLst>
                <a:ext uri="{FF2B5EF4-FFF2-40B4-BE49-F238E27FC236}">
                  <a16:creationId xmlns:a16="http://schemas.microsoft.com/office/drawing/2014/main" id="{488156F6-AB2F-715F-3F28-1BAF3B9367B8}"/>
                </a:ext>
              </a:extLst>
            </p:cNvPr>
            <p:cNvGrpSpPr/>
            <p:nvPr/>
          </p:nvGrpSpPr>
          <p:grpSpPr>
            <a:xfrm>
              <a:off x="3561025" y="2649576"/>
              <a:ext cx="403956" cy="404190"/>
              <a:chOff x="3637225" y="2514613"/>
              <a:chExt cx="403956" cy="404190"/>
            </a:xfrm>
          </p:grpSpPr>
          <p:sp>
            <p:nvSpPr>
              <p:cNvPr id="2357" name="Google Shape;3339;p65">
                <a:extLst>
                  <a:ext uri="{FF2B5EF4-FFF2-40B4-BE49-F238E27FC236}">
                    <a16:creationId xmlns:a16="http://schemas.microsoft.com/office/drawing/2014/main" id="{8AE1139E-72D0-DC64-A418-1ED2372499A9}"/>
                  </a:ext>
                </a:extLst>
              </p:cNvPr>
              <p:cNvSpPr/>
              <p:nvPr/>
            </p:nvSpPr>
            <p:spPr>
              <a:xfrm>
                <a:off x="3637225" y="2514613"/>
                <a:ext cx="403956" cy="404190"/>
              </a:xfrm>
              <a:custGeom>
                <a:avLst/>
                <a:gdLst/>
                <a:ahLst/>
                <a:cxnLst/>
                <a:rect l="l" t="t" r="r" b="b"/>
                <a:pathLst>
                  <a:path w="8632" h="8637" extrusionOk="0">
                    <a:moveTo>
                      <a:pt x="4313" y="0"/>
                    </a:moveTo>
                    <a:cubicBezTo>
                      <a:pt x="1929" y="0"/>
                      <a:pt x="1" y="1935"/>
                      <a:pt x="1" y="4318"/>
                    </a:cubicBezTo>
                    <a:cubicBezTo>
                      <a:pt x="1" y="6702"/>
                      <a:pt x="1929" y="8637"/>
                      <a:pt x="4313" y="8637"/>
                    </a:cubicBezTo>
                    <a:cubicBezTo>
                      <a:pt x="6696" y="8637"/>
                      <a:pt x="8631" y="6702"/>
                      <a:pt x="8631" y="4318"/>
                    </a:cubicBezTo>
                    <a:cubicBezTo>
                      <a:pt x="8631" y="1935"/>
                      <a:pt x="6696" y="0"/>
                      <a:pt x="43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58" name="Google Shape;3340;p65">
                <a:extLst>
                  <a:ext uri="{FF2B5EF4-FFF2-40B4-BE49-F238E27FC236}">
                    <a16:creationId xmlns:a16="http://schemas.microsoft.com/office/drawing/2014/main" id="{0045976D-D9CD-BF72-4A9C-ABE5306B8F1A}"/>
                  </a:ext>
                </a:extLst>
              </p:cNvPr>
              <p:cNvGrpSpPr/>
              <p:nvPr/>
            </p:nvGrpSpPr>
            <p:grpSpPr>
              <a:xfrm>
                <a:off x="3691649" y="2591779"/>
                <a:ext cx="299131" cy="236186"/>
                <a:chOff x="3659060" y="2591704"/>
                <a:chExt cx="309884" cy="244676"/>
              </a:xfrm>
            </p:grpSpPr>
            <p:sp>
              <p:nvSpPr>
                <p:cNvPr id="2359" name="Google Shape;3341;p65">
                  <a:extLst>
                    <a:ext uri="{FF2B5EF4-FFF2-40B4-BE49-F238E27FC236}">
                      <a16:creationId xmlns:a16="http://schemas.microsoft.com/office/drawing/2014/main" id="{B04C02B2-23C9-6339-0F30-96454F990AE4}"/>
                    </a:ext>
                  </a:extLst>
                </p:cNvPr>
                <p:cNvSpPr/>
                <p:nvPr/>
              </p:nvSpPr>
              <p:spPr>
                <a:xfrm>
                  <a:off x="3659060" y="2605230"/>
                  <a:ext cx="284626" cy="95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1" h="1968" extrusionOk="0">
                      <a:moveTo>
                        <a:pt x="5705" y="0"/>
                      </a:moveTo>
                      <a:lnTo>
                        <a:pt x="0" y="1057"/>
                      </a:lnTo>
                      <a:lnTo>
                        <a:pt x="172" y="1968"/>
                      </a:lnTo>
                      <a:lnTo>
                        <a:pt x="5870" y="911"/>
                      </a:lnTo>
                      <a:lnTo>
                        <a:pt x="570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0" name="Google Shape;3342;p65">
                  <a:extLst>
                    <a:ext uri="{FF2B5EF4-FFF2-40B4-BE49-F238E27FC236}">
                      <a16:creationId xmlns:a16="http://schemas.microsoft.com/office/drawing/2014/main" id="{0A3B67B5-401A-7184-499F-9A6D2E2F2654}"/>
                    </a:ext>
                  </a:extLst>
                </p:cNvPr>
                <p:cNvSpPr/>
                <p:nvPr/>
              </p:nvSpPr>
              <p:spPr>
                <a:xfrm>
                  <a:off x="3666089" y="2642994"/>
                  <a:ext cx="302855" cy="193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7" h="3989" extrusionOk="0">
                      <a:moveTo>
                        <a:pt x="5705" y="0"/>
                      </a:moveTo>
                      <a:lnTo>
                        <a:pt x="0" y="1057"/>
                      </a:lnTo>
                      <a:lnTo>
                        <a:pt x="548" y="3989"/>
                      </a:lnTo>
                      <a:lnTo>
                        <a:pt x="6247" y="2932"/>
                      </a:lnTo>
                      <a:lnTo>
                        <a:pt x="570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1" name="Google Shape;3343;p65">
                  <a:extLst>
                    <a:ext uri="{FF2B5EF4-FFF2-40B4-BE49-F238E27FC236}">
                      <a16:creationId xmlns:a16="http://schemas.microsoft.com/office/drawing/2014/main" id="{D2DB031B-01AF-21B1-BACD-6485F8783E3D}"/>
                    </a:ext>
                  </a:extLst>
                </p:cNvPr>
                <p:cNvSpPr/>
                <p:nvPr/>
              </p:nvSpPr>
              <p:spPr>
                <a:xfrm>
                  <a:off x="3687275" y="2709581"/>
                  <a:ext cx="25646" cy="25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22" extrusionOk="0">
                      <a:moveTo>
                        <a:pt x="443" y="0"/>
                      </a:moveTo>
                      <a:lnTo>
                        <a:pt x="0" y="80"/>
                      </a:lnTo>
                      <a:lnTo>
                        <a:pt x="86" y="522"/>
                      </a:lnTo>
                      <a:lnTo>
                        <a:pt x="528" y="443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2" name="Google Shape;3344;p65">
                  <a:extLst>
                    <a:ext uri="{FF2B5EF4-FFF2-40B4-BE49-F238E27FC236}">
                      <a16:creationId xmlns:a16="http://schemas.microsoft.com/office/drawing/2014/main" id="{E0D08EF9-53A9-3EE3-FF10-9138CDB35678}"/>
                    </a:ext>
                  </a:extLst>
                </p:cNvPr>
                <p:cNvSpPr/>
                <p:nvPr/>
              </p:nvSpPr>
              <p:spPr>
                <a:xfrm>
                  <a:off x="3718932" y="2703812"/>
                  <a:ext cx="25355" cy="2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23" extrusionOk="0">
                      <a:moveTo>
                        <a:pt x="443" y="1"/>
                      </a:moveTo>
                      <a:lnTo>
                        <a:pt x="1" y="80"/>
                      </a:lnTo>
                      <a:lnTo>
                        <a:pt x="87" y="522"/>
                      </a:lnTo>
                      <a:lnTo>
                        <a:pt x="522" y="436"/>
                      </a:lnTo>
                      <a:lnTo>
                        <a:pt x="44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9" name="Google Shape;3345;p65">
                  <a:extLst>
                    <a:ext uri="{FF2B5EF4-FFF2-40B4-BE49-F238E27FC236}">
                      <a16:creationId xmlns:a16="http://schemas.microsoft.com/office/drawing/2014/main" id="{6C1EFDED-A929-E5BA-EA27-8E1495CB9A13}"/>
                    </a:ext>
                  </a:extLst>
                </p:cNvPr>
                <p:cNvSpPr/>
                <p:nvPr/>
              </p:nvSpPr>
              <p:spPr>
                <a:xfrm>
                  <a:off x="3750586" y="2698065"/>
                  <a:ext cx="25355" cy="25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22" extrusionOk="0">
                      <a:moveTo>
                        <a:pt x="436" y="0"/>
                      </a:moveTo>
                      <a:lnTo>
                        <a:pt x="1" y="86"/>
                      </a:lnTo>
                      <a:lnTo>
                        <a:pt x="80" y="522"/>
                      </a:lnTo>
                      <a:lnTo>
                        <a:pt x="522" y="442"/>
                      </a:lnTo>
                      <a:lnTo>
                        <a:pt x="43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0" name="Google Shape;3346;p65">
                  <a:extLst>
                    <a:ext uri="{FF2B5EF4-FFF2-40B4-BE49-F238E27FC236}">
                      <a16:creationId xmlns:a16="http://schemas.microsoft.com/office/drawing/2014/main" id="{4188C559-74E8-FB3F-5EA8-4593F821E32E}"/>
                    </a:ext>
                  </a:extLst>
                </p:cNvPr>
                <p:cNvSpPr/>
                <p:nvPr/>
              </p:nvSpPr>
              <p:spPr>
                <a:xfrm>
                  <a:off x="3781951" y="2692296"/>
                  <a:ext cx="25646" cy="25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22" extrusionOk="0">
                      <a:moveTo>
                        <a:pt x="443" y="0"/>
                      </a:moveTo>
                      <a:lnTo>
                        <a:pt x="1" y="79"/>
                      </a:lnTo>
                      <a:lnTo>
                        <a:pt x="86" y="522"/>
                      </a:lnTo>
                      <a:lnTo>
                        <a:pt x="529" y="443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1" name="Google Shape;3347;p65">
                  <a:extLst>
                    <a:ext uri="{FF2B5EF4-FFF2-40B4-BE49-F238E27FC236}">
                      <a16:creationId xmlns:a16="http://schemas.microsoft.com/office/drawing/2014/main" id="{EA5E1479-A081-4907-E4E4-12AC0B5911E1}"/>
                    </a:ext>
                  </a:extLst>
                </p:cNvPr>
                <p:cNvSpPr/>
                <p:nvPr/>
              </p:nvSpPr>
              <p:spPr>
                <a:xfrm>
                  <a:off x="3813656" y="2686188"/>
                  <a:ext cx="25307" cy="25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529" extrusionOk="0">
                      <a:moveTo>
                        <a:pt x="443" y="1"/>
                      </a:moveTo>
                      <a:lnTo>
                        <a:pt x="0" y="87"/>
                      </a:lnTo>
                      <a:lnTo>
                        <a:pt x="80" y="529"/>
                      </a:lnTo>
                      <a:lnTo>
                        <a:pt x="522" y="443"/>
                      </a:lnTo>
                      <a:lnTo>
                        <a:pt x="44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2" name="Google Shape;3348;p65">
                  <a:extLst>
                    <a:ext uri="{FF2B5EF4-FFF2-40B4-BE49-F238E27FC236}">
                      <a16:creationId xmlns:a16="http://schemas.microsoft.com/office/drawing/2014/main" id="{75DFC45E-9F32-FAAD-A692-12D68D633B3A}"/>
                    </a:ext>
                  </a:extLst>
                </p:cNvPr>
                <p:cNvSpPr/>
                <p:nvPr/>
              </p:nvSpPr>
              <p:spPr>
                <a:xfrm>
                  <a:off x="3845360" y="2680419"/>
                  <a:ext cx="25307" cy="2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523" extrusionOk="0">
                      <a:moveTo>
                        <a:pt x="436" y="1"/>
                      </a:moveTo>
                      <a:lnTo>
                        <a:pt x="0" y="87"/>
                      </a:lnTo>
                      <a:lnTo>
                        <a:pt x="79" y="523"/>
                      </a:lnTo>
                      <a:lnTo>
                        <a:pt x="522" y="443"/>
                      </a:lnTo>
                      <a:lnTo>
                        <a:pt x="43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3" name="Google Shape;3349;p65">
                  <a:extLst>
                    <a:ext uri="{FF2B5EF4-FFF2-40B4-BE49-F238E27FC236}">
                      <a16:creationId xmlns:a16="http://schemas.microsoft.com/office/drawing/2014/main" id="{E1421044-86ED-A250-BEB9-EE26F4E340F2}"/>
                    </a:ext>
                  </a:extLst>
                </p:cNvPr>
                <p:cNvSpPr/>
                <p:nvPr/>
              </p:nvSpPr>
              <p:spPr>
                <a:xfrm>
                  <a:off x="3876726" y="2674698"/>
                  <a:ext cx="25307" cy="25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522" extrusionOk="0">
                      <a:moveTo>
                        <a:pt x="443" y="0"/>
                      </a:moveTo>
                      <a:lnTo>
                        <a:pt x="0" y="79"/>
                      </a:lnTo>
                      <a:lnTo>
                        <a:pt x="86" y="522"/>
                      </a:lnTo>
                      <a:lnTo>
                        <a:pt x="522" y="442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4" name="Google Shape;3350;p65">
                  <a:extLst>
                    <a:ext uri="{FF2B5EF4-FFF2-40B4-BE49-F238E27FC236}">
                      <a16:creationId xmlns:a16="http://schemas.microsoft.com/office/drawing/2014/main" id="{629E895C-1D8C-8FB8-0EE8-A9E55CA44E21}"/>
                    </a:ext>
                  </a:extLst>
                </p:cNvPr>
                <p:cNvSpPr/>
                <p:nvPr/>
              </p:nvSpPr>
              <p:spPr>
                <a:xfrm>
                  <a:off x="3908382" y="2668590"/>
                  <a:ext cx="25355" cy="25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29" extrusionOk="0">
                      <a:moveTo>
                        <a:pt x="443" y="1"/>
                      </a:moveTo>
                      <a:lnTo>
                        <a:pt x="1" y="86"/>
                      </a:lnTo>
                      <a:lnTo>
                        <a:pt x="80" y="529"/>
                      </a:lnTo>
                      <a:lnTo>
                        <a:pt x="522" y="443"/>
                      </a:lnTo>
                      <a:lnTo>
                        <a:pt x="44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5" name="Google Shape;3351;p65">
                  <a:extLst>
                    <a:ext uri="{FF2B5EF4-FFF2-40B4-BE49-F238E27FC236}">
                      <a16:creationId xmlns:a16="http://schemas.microsoft.com/office/drawing/2014/main" id="{59D3D06E-498A-2598-E2EB-E6E080C3C207}"/>
                    </a:ext>
                  </a:extLst>
                </p:cNvPr>
                <p:cNvSpPr/>
                <p:nvPr/>
              </p:nvSpPr>
              <p:spPr>
                <a:xfrm>
                  <a:off x="3694644" y="2747684"/>
                  <a:ext cx="25307" cy="25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522" extrusionOk="0">
                      <a:moveTo>
                        <a:pt x="436" y="0"/>
                      </a:moveTo>
                      <a:lnTo>
                        <a:pt x="0" y="79"/>
                      </a:lnTo>
                      <a:lnTo>
                        <a:pt x="79" y="522"/>
                      </a:lnTo>
                      <a:lnTo>
                        <a:pt x="522" y="436"/>
                      </a:lnTo>
                      <a:lnTo>
                        <a:pt x="43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6" name="Google Shape;3352;p65">
                  <a:extLst>
                    <a:ext uri="{FF2B5EF4-FFF2-40B4-BE49-F238E27FC236}">
                      <a16:creationId xmlns:a16="http://schemas.microsoft.com/office/drawing/2014/main" id="{2F5AB95F-CF96-3D14-0701-C0B08B3F4D68}"/>
                    </a:ext>
                  </a:extLst>
                </p:cNvPr>
                <p:cNvSpPr/>
                <p:nvPr/>
              </p:nvSpPr>
              <p:spPr>
                <a:xfrm>
                  <a:off x="3726009" y="2741576"/>
                  <a:ext cx="25307" cy="25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529" extrusionOk="0">
                      <a:moveTo>
                        <a:pt x="443" y="1"/>
                      </a:moveTo>
                      <a:lnTo>
                        <a:pt x="0" y="86"/>
                      </a:lnTo>
                      <a:lnTo>
                        <a:pt x="86" y="529"/>
                      </a:lnTo>
                      <a:lnTo>
                        <a:pt x="522" y="443"/>
                      </a:lnTo>
                      <a:lnTo>
                        <a:pt x="44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7" name="Google Shape;3353;p65">
                  <a:extLst>
                    <a:ext uri="{FF2B5EF4-FFF2-40B4-BE49-F238E27FC236}">
                      <a16:creationId xmlns:a16="http://schemas.microsoft.com/office/drawing/2014/main" id="{FE6E604E-6CEE-7A27-3B5E-ECD531A74F43}"/>
                    </a:ext>
                  </a:extLst>
                </p:cNvPr>
                <p:cNvSpPr/>
                <p:nvPr/>
              </p:nvSpPr>
              <p:spPr>
                <a:xfrm>
                  <a:off x="3757615" y="2736120"/>
                  <a:ext cx="25355" cy="2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23" extrusionOk="0">
                      <a:moveTo>
                        <a:pt x="443" y="1"/>
                      </a:moveTo>
                      <a:lnTo>
                        <a:pt x="1" y="87"/>
                      </a:lnTo>
                      <a:lnTo>
                        <a:pt x="80" y="522"/>
                      </a:lnTo>
                      <a:lnTo>
                        <a:pt x="522" y="443"/>
                      </a:lnTo>
                      <a:lnTo>
                        <a:pt x="44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8" name="Google Shape;3354;p65">
                  <a:extLst>
                    <a:ext uri="{FF2B5EF4-FFF2-40B4-BE49-F238E27FC236}">
                      <a16:creationId xmlns:a16="http://schemas.microsoft.com/office/drawing/2014/main" id="{70043285-1551-46A3-E9A2-C7B12798023B}"/>
                    </a:ext>
                  </a:extLst>
                </p:cNvPr>
                <p:cNvSpPr/>
                <p:nvPr/>
              </p:nvSpPr>
              <p:spPr>
                <a:xfrm>
                  <a:off x="3789320" y="2730351"/>
                  <a:ext cx="25355" cy="2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23" extrusionOk="0">
                      <a:moveTo>
                        <a:pt x="436" y="1"/>
                      </a:moveTo>
                      <a:lnTo>
                        <a:pt x="1" y="80"/>
                      </a:lnTo>
                      <a:lnTo>
                        <a:pt x="80" y="523"/>
                      </a:lnTo>
                      <a:lnTo>
                        <a:pt x="522" y="437"/>
                      </a:lnTo>
                      <a:lnTo>
                        <a:pt x="43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9" name="Google Shape;3355;p65">
                  <a:extLst>
                    <a:ext uri="{FF2B5EF4-FFF2-40B4-BE49-F238E27FC236}">
                      <a16:creationId xmlns:a16="http://schemas.microsoft.com/office/drawing/2014/main" id="{8A7CFE30-B076-6DE9-C0AD-11539FC87E38}"/>
                    </a:ext>
                  </a:extLst>
                </p:cNvPr>
                <p:cNvSpPr/>
                <p:nvPr/>
              </p:nvSpPr>
              <p:spPr>
                <a:xfrm>
                  <a:off x="3820685" y="2724291"/>
                  <a:ext cx="25355" cy="25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29" extrusionOk="0">
                      <a:moveTo>
                        <a:pt x="443" y="0"/>
                      </a:moveTo>
                      <a:lnTo>
                        <a:pt x="1" y="86"/>
                      </a:lnTo>
                      <a:lnTo>
                        <a:pt x="86" y="529"/>
                      </a:lnTo>
                      <a:lnTo>
                        <a:pt x="522" y="443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0" name="Google Shape;3356;p65">
                  <a:extLst>
                    <a:ext uri="{FF2B5EF4-FFF2-40B4-BE49-F238E27FC236}">
                      <a16:creationId xmlns:a16="http://schemas.microsoft.com/office/drawing/2014/main" id="{AE1CE0DE-C880-3447-F963-4B393119EE74}"/>
                    </a:ext>
                  </a:extLst>
                </p:cNvPr>
                <p:cNvSpPr/>
                <p:nvPr/>
              </p:nvSpPr>
              <p:spPr>
                <a:xfrm>
                  <a:off x="3852390" y="2718522"/>
                  <a:ext cx="25307" cy="2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523" extrusionOk="0">
                      <a:moveTo>
                        <a:pt x="443" y="1"/>
                      </a:moveTo>
                      <a:lnTo>
                        <a:pt x="0" y="80"/>
                      </a:lnTo>
                      <a:lnTo>
                        <a:pt x="80" y="522"/>
                      </a:lnTo>
                      <a:lnTo>
                        <a:pt x="522" y="443"/>
                      </a:lnTo>
                      <a:lnTo>
                        <a:pt x="44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1" name="Google Shape;3357;p65">
                  <a:extLst>
                    <a:ext uri="{FF2B5EF4-FFF2-40B4-BE49-F238E27FC236}">
                      <a16:creationId xmlns:a16="http://schemas.microsoft.com/office/drawing/2014/main" id="{9C364E4D-97ED-EAEB-A800-50D1E3E7E2D4}"/>
                    </a:ext>
                  </a:extLst>
                </p:cNvPr>
                <p:cNvSpPr/>
                <p:nvPr/>
              </p:nvSpPr>
              <p:spPr>
                <a:xfrm>
                  <a:off x="3883755" y="2712754"/>
                  <a:ext cx="25646" cy="2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23" extrusionOk="0">
                      <a:moveTo>
                        <a:pt x="443" y="1"/>
                      </a:moveTo>
                      <a:lnTo>
                        <a:pt x="0" y="80"/>
                      </a:lnTo>
                      <a:lnTo>
                        <a:pt x="86" y="522"/>
                      </a:lnTo>
                      <a:lnTo>
                        <a:pt x="529" y="437"/>
                      </a:lnTo>
                      <a:lnTo>
                        <a:pt x="44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2" name="Google Shape;3358;p65">
                  <a:extLst>
                    <a:ext uri="{FF2B5EF4-FFF2-40B4-BE49-F238E27FC236}">
                      <a16:creationId xmlns:a16="http://schemas.microsoft.com/office/drawing/2014/main" id="{5F158ADA-AB0E-C012-1FDB-D65986834AA0}"/>
                    </a:ext>
                  </a:extLst>
                </p:cNvPr>
                <p:cNvSpPr/>
                <p:nvPr/>
              </p:nvSpPr>
              <p:spPr>
                <a:xfrm>
                  <a:off x="3915460" y="2706694"/>
                  <a:ext cx="25307" cy="25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522" extrusionOk="0">
                      <a:moveTo>
                        <a:pt x="442" y="0"/>
                      </a:moveTo>
                      <a:lnTo>
                        <a:pt x="0" y="86"/>
                      </a:lnTo>
                      <a:lnTo>
                        <a:pt x="79" y="522"/>
                      </a:lnTo>
                      <a:lnTo>
                        <a:pt x="522" y="443"/>
                      </a:lnTo>
                      <a:lnTo>
                        <a:pt x="44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3" name="Google Shape;3359;p65">
                  <a:extLst>
                    <a:ext uri="{FF2B5EF4-FFF2-40B4-BE49-F238E27FC236}">
                      <a16:creationId xmlns:a16="http://schemas.microsoft.com/office/drawing/2014/main" id="{C1D86770-AAE6-1D0B-6A15-B4701C97DFF6}"/>
                    </a:ext>
                  </a:extLst>
                </p:cNvPr>
                <p:cNvSpPr/>
                <p:nvPr/>
              </p:nvSpPr>
              <p:spPr>
                <a:xfrm>
                  <a:off x="3701673" y="2785740"/>
                  <a:ext cx="25307" cy="2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523" extrusionOk="0">
                      <a:moveTo>
                        <a:pt x="436" y="1"/>
                      </a:moveTo>
                      <a:lnTo>
                        <a:pt x="0" y="80"/>
                      </a:lnTo>
                      <a:lnTo>
                        <a:pt x="80" y="522"/>
                      </a:lnTo>
                      <a:lnTo>
                        <a:pt x="522" y="437"/>
                      </a:lnTo>
                      <a:lnTo>
                        <a:pt x="43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4" name="Google Shape;3360;p65">
                  <a:extLst>
                    <a:ext uri="{FF2B5EF4-FFF2-40B4-BE49-F238E27FC236}">
                      <a16:creationId xmlns:a16="http://schemas.microsoft.com/office/drawing/2014/main" id="{EF2E8BD3-F8D0-58DB-2348-78CF7AC79139}"/>
                    </a:ext>
                  </a:extLst>
                </p:cNvPr>
                <p:cNvSpPr/>
                <p:nvPr/>
              </p:nvSpPr>
              <p:spPr>
                <a:xfrm>
                  <a:off x="3733039" y="2779680"/>
                  <a:ext cx="25307" cy="2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523" extrusionOk="0">
                      <a:moveTo>
                        <a:pt x="443" y="0"/>
                      </a:moveTo>
                      <a:lnTo>
                        <a:pt x="0" y="86"/>
                      </a:lnTo>
                      <a:lnTo>
                        <a:pt x="86" y="522"/>
                      </a:lnTo>
                      <a:lnTo>
                        <a:pt x="522" y="443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5" name="Google Shape;3361;p65">
                  <a:extLst>
                    <a:ext uri="{FF2B5EF4-FFF2-40B4-BE49-F238E27FC236}">
                      <a16:creationId xmlns:a16="http://schemas.microsoft.com/office/drawing/2014/main" id="{E91F3937-EE6D-D0D6-F076-3C1A5DB86BDA}"/>
                    </a:ext>
                  </a:extLst>
                </p:cNvPr>
                <p:cNvSpPr/>
                <p:nvPr/>
              </p:nvSpPr>
              <p:spPr>
                <a:xfrm>
                  <a:off x="3764693" y="2773911"/>
                  <a:ext cx="25307" cy="2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523" extrusionOk="0">
                      <a:moveTo>
                        <a:pt x="442" y="1"/>
                      </a:moveTo>
                      <a:lnTo>
                        <a:pt x="0" y="80"/>
                      </a:lnTo>
                      <a:lnTo>
                        <a:pt x="79" y="522"/>
                      </a:lnTo>
                      <a:lnTo>
                        <a:pt x="522" y="443"/>
                      </a:lnTo>
                      <a:lnTo>
                        <a:pt x="44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6" name="Google Shape;3362;p65">
                  <a:extLst>
                    <a:ext uri="{FF2B5EF4-FFF2-40B4-BE49-F238E27FC236}">
                      <a16:creationId xmlns:a16="http://schemas.microsoft.com/office/drawing/2014/main" id="{0677322E-BE5D-E6A9-092B-54F4F9BF0D90}"/>
                    </a:ext>
                  </a:extLst>
                </p:cNvPr>
                <p:cNvSpPr/>
                <p:nvPr/>
              </p:nvSpPr>
              <p:spPr>
                <a:xfrm>
                  <a:off x="3796349" y="2768142"/>
                  <a:ext cx="25355" cy="2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23" extrusionOk="0">
                      <a:moveTo>
                        <a:pt x="437" y="1"/>
                      </a:moveTo>
                      <a:lnTo>
                        <a:pt x="1" y="80"/>
                      </a:lnTo>
                      <a:lnTo>
                        <a:pt x="80" y="522"/>
                      </a:lnTo>
                      <a:lnTo>
                        <a:pt x="522" y="436"/>
                      </a:lnTo>
                      <a:lnTo>
                        <a:pt x="43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7" name="Google Shape;3363;p65">
                  <a:extLst>
                    <a:ext uri="{FF2B5EF4-FFF2-40B4-BE49-F238E27FC236}">
                      <a16:creationId xmlns:a16="http://schemas.microsoft.com/office/drawing/2014/main" id="{14D4FE53-DBA2-8F4C-78FE-4A2EE04A8F23}"/>
                    </a:ext>
                  </a:extLst>
                </p:cNvPr>
                <p:cNvSpPr/>
                <p:nvPr/>
              </p:nvSpPr>
              <p:spPr>
                <a:xfrm>
                  <a:off x="3827714" y="2762082"/>
                  <a:ext cx="25355" cy="25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22" extrusionOk="0">
                      <a:moveTo>
                        <a:pt x="443" y="0"/>
                      </a:moveTo>
                      <a:lnTo>
                        <a:pt x="1" y="86"/>
                      </a:lnTo>
                      <a:lnTo>
                        <a:pt x="87" y="522"/>
                      </a:lnTo>
                      <a:lnTo>
                        <a:pt x="522" y="443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8" name="Google Shape;3364;p65">
                  <a:extLst>
                    <a:ext uri="{FF2B5EF4-FFF2-40B4-BE49-F238E27FC236}">
                      <a16:creationId xmlns:a16="http://schemas.microsoft.com/office/drawing/2014/main" id="{5F66C792-3B26-53AC-ABC3-2C7768497BBC}"/>
                    </a:ext>
                  </a:extLst>
                </p:cNvPr>
                <p:cNvSpPr/>
                <p:nvPr/>
              </p:nvSpPr>
              <p:spPr>
                <a:xfrm>
                  <a:off x="3859419" y="2756314"/>
                  <a:ext cx="25355" cy="2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23" extrusionOk="0">
                      <a:moveTo>
                        <a:pt x="443" y="0"/>
                      </a:moveTo>
                      <a:lnTo>
                        <a:pt x="1" y="80"/>
                      </a:lnTo>
                      <a:lnTo>
                        <a:pt x="80" y="522"/>
                      </a:lnTo>
                      <a:lnTo>
                        <a:pt x="522" y="443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9" name="Google Shape;3365;p65">
                  <a:extLst>
                    <a:ext uri="{FF2B5EF4-FFF2-40B4-BE49-F238E27FC236}">
                      <a16:creationId xmlns:a16="http://schemas.microsoft.com/office/drawing/2014/main" id="{DA2D6BCF-C49F-7DDB-CCA9-99F16EEBCFAB}"/>
                    </a:ext>
                  </a:extLst>
                </p:cNvPr>
                <p:cNvSpPr/>
                <p:nvPr/>
              </p:nvSpPr>
              <p:spPr>
                <a:xfrm>
                  <a:off x="3891124" y="2750857"/>
                  <a:ext cx="25307" cy="2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523" extrusionOk="0">
                      <a:moveTo>
                        <a:pt x="436" y="1"/>
                      </a:moveTo>
                      <a:lnTo>
                        <a:pt x="0" y="80"/>
                      </a:lnTo>
                      <a:lnTo>
                        <a:pt x="79" y="522"/>
                      </a:lnTo>
                      <a:lnTo>
                        <a:pt x="522" y="436"/>
                      </a:lnTo>
                      <a:lnTo>
                        <a:pt x="43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0" name="Google Shape;3366;p65">
                  <a:extLst>
                    <a:ext uri="{FF2B5EF4-FFF2-40B4-BE49-F238E27FC236}">
                      <a16:creationId xmlns:a16="http://schemas.microsoft.com/office/drawing/2014/main" id="{9B1F29D3-D29C-FE38-393F-E24E83F85B3A}"/>
                    </a:ext>
                  </a:extLst>
                </p:cNvPr>
                <p:cNvSpPr/>
                <p:nvPr/>
              </p:nvSpPr>
              <p:spPr>
                <a:xfrm>
                  <a:off x="3922489" y="2744797"/>
                  <a:ext cx="25307" cy="25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522" extrusionOk="0">
                      <a:moveTo>
                        <a:pt x="443" y="0"/>
                      </a:moveTo>
                      <a:lnTo>
                        <a:pt x="0" y="86"/>
                      </a:lnTo>
                      <a:lnTo>
                        <a:pt x="86" y="522"/>
                      </a:lnTo>
                      <a:lnTo>
                        <a:pt x="522" y="442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1" name="Google Shape;3367;p65">
                  <a:extLst>
                    <a:ext uri="{FF2B5EF4-FFF2-40B4-BE49-F238E27FC236}">
                      <a16:creationId xmlns:a16="http://schemas.microsoft.com/office/drawing/2014/main" id="{40E78F78-0909-327B-81C5-A3B3D55EE8BA}"/>
                    </a:ext>
                  </a:extLst>
                </p:cNvPr>
                <p:cNvSpPr/>
                <p:nvPr/>
              </p:nvSpPr>
              <p:spPr>
                <a:xfrm>
                  <a:off x="3675348" y="2657877"/>
                  <a:ext cx="20216" cy="18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384" extrusionOk="0">
                      <a:moveTo>
                        <a:pt x="210" y="0"/>
                      </a:moveTo>
                      <a:cubicBezTo>
                        <a:pt x="198" y="0"/>
                        <a:pt x="185" y="1"/>
                        <a:pt x="173" y="4"/>
                      </a:cubicBezTo>
                      <a:cubicBezTo>
                        <a:pt x="73" y="23"/>
                        <a:pt x="1" y="123"/>
                        <a:pt x="21" y="228"/>
                      </a:cubicBezTo>
                      <a:cubicBezTo>
                        <a:pt x="38" y="321"/>
                        <a:pt x="117" y="384"/>
                        <a:pt x="208" y="384"/>
                      </a:cubicBezTo>
                      <a:cubicBezTo>
                        <a:pt x="220" y="384"/>
                        <a:pt x="233" y="382"/>
                        <a:pt x="245" y="380"/>
                      </a:cubicBezTo>
                      <a:cubicBezTo>
                        <a:pt x="351" y="360"/>
                        <a:pt x="417" y="261"/>
                        <a:pt x="397" y="156"/>
                      </a:cubicBezTo>
                      <a:cubicBezTo>
                        <a:pt x="380" y="62"/>
                        <a:pt x="301" y="0"/>
                        <a:pt x="2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2" name="Google Shape;3368;p65">
                  <a:extLst>
                    <a:ext uri="{FF2B5EF4-FFF2-40B4-BE49-F238E27FC236}">
                      <a16:creationId xmlns:a16="http://schemas.microsoft.com/office/drawing/2014/main" id="{0D1453C0-478F-FAE7-B265-476FEEBDDBC3}"/>
                    </a:ext>
                  </a:extLst>
                </p:cNvPr>
                <p:cNvSpPr/>
                <p:nvPr/>
              </p:nvSpPr>
              <p:spPr>
                <a:xfrm>
                  <a:off x="3676027" y="2634316"/>
                  <a:ext cx="13477" cy="36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761" extrusionOk="0">
                      <a:moveTo>
                        <a:pt x="85" y="0"/>
                      </a:moveTo>
                      <a:cubicBezTo>
                        <a:pt x="81" y="0"/>
                        <a:pt x="77" y="0"/>
                        <a:pt x="73" y="1"/>
                      </a:cubicBezTo>
                      <a:cubicBezTo>
                        <a:pt x="33" y="8"/>
                        <a:pt x="0" y="47"/>
                        <a:pt x="13" y="87"/>
                      </a:cubicBezTo>
                      <a:lnTo>
                        <a:pt x="126" y="701"/>
                      </a:lnTo>
                      <a:cubicBezTo>
                        <a:pt x="132" y="734"/>
                        <a:pt x="165" y="760"/>
                        <a:pt x="198" y="760"/>
                      </a:cubicBezTo>
                      <a:lnTo>
                        <a:pt x="211" y="760"/>
                      </a:lnTo>
                      <a:cubicBezTo>
                        <a:pt x="251" y="747"/>
                        <a:pt x="277" y="714"/>
                        <a:pt x="271" y="668"/>
                      </a:cubicBezTo>
                      <a:lnTo>
                        <a:pt x="159" y="60"/>
                      </a:lnTo>
                      <a:cubicBezTo>
                        <a:pt x="153" y="25"/>
                        <a:pt x="120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3" name="Google Shape;3369;p65">
                  <a:extLst>
                    <a:ext uri="{FF2B5EF4-FFF2-40B4-BE49-F238E27FC236}">
                      <a16:creationId xmlns:a16="http://schemas.microsoft.com/office/drawing/2014/main" id="{B2F44A8D-3E99-5C0A-5946-C00AC3D579E3}"/>
                    </a:ext>
                  </a:extLst>
                </p:cNvPr>
                <p:cNvSpPr/>
                <p:nvPr/>
              </p:nvSpPr>
              <p:spPr>
                <a:xfrm>
                  <a:off x="3700993" y="2653077"/>
                  <a:ext cx="20216" cy="18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384" extrusionOk="0">
                      <a:moveTo>
                        <a:pt x="207" y="0"/>
                      </a:moveTo>
                      <a:cubicBezTo>
                        <a:pt x="195" y="0"/>
                        <a:pt x="184" y="1"/>
                        <a:pt x="172" y="4"/>
                      </a:cubicBezTo>
                      <a:cubicBezTo>
                        <a:pt x="66" y="23"/>
                        <a:pt x="0" y="122"/>
                        <a:pt x="20" y="228"/>
                      </a:cubicBezTo>
                      <a:cubicBezTo>
                        <a:pt x="37" y="321"/>
                        <a:pt x="116" y="384"/>
                        <a:pt x="207" y="384"/>
                      </a:cubicBezTo>
                      <a:cubicBezTo>
                        <a:pt x="219" y="384"/>
                        <a:pt x="232" y="382"/>
                        <a:pt x="244" y="380"/>
                      </a:cubicBezTo>
                      <a:cubicBezTo>
                        <a:pt x="343" y="360"/>
                        <a:pt x="416" y="261"/>
                        <a:pt x="396" y="156"/>
                      </a:cubicBezTo>
                      <a:cubicBezTo>
                        <a:pt x="379" y="68"/>
                        <a:pt x="299" y="0"/>
                        <a:pt x="2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4" name="Google Shape;3370;p65">
                  <a:extLst>
                    <a:ext uri="{FF2B5EF4-FFF2-40B4-BE49-F238E27FC236}">
                      <a16:creationId xmlns:a16="http://schemas.microsoft.com/office/drawing/2014/main" id="{32FD789D-3AE3-C375-028A-5C9C67EDCBE4}"/>
                    </a:ext>
                  </a:extLst>
                </p:cNvPr>
                <p:cNvSpPr/>
                <p:nvPr/>
              </p:nvSpPr>
              <p:spPr>
                <a:xfrm>
                  <a:off x="3701623" y="2629517"/>
                  <a:ext cx="13477" cy="36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761" extrusionOk="0">
                      <a:moveTo>
                        <a:pt x="79" y="0"/>
                      </a:moveTo>
                      <a:cubicBezTo>
                        <a:pt x="74" y="0"/>
                        <a:pt x="70" y="0"/>
                        <a:pt x="66" y="1"/>
                      </a:cubicBezTo>
                      <a:cubicBezTo>
                        <a:pt x="27" y="8"/>
                        <a:pt x="0" y="47"/>
                        <a:pt x="7" y="87"/>
                      </a:cubicBezTo>
                      <a:lnTo>
                        <a:pt x="119" y="701"/>
                      </a:lnTo>
                      <a:cubicBezTo>
                        <a:pt x="126" y="734"/>
                        <a:pt x="159" y="760"/>
                        <a:pt x="192" y="760"/>
                      </a:cubicBezTo>
                      <a:lnTo>
                        <a:pt x="212" y="760"/>
                      </a:lnTo>
                      <a:cubicBezTo>
                        <a:pt x="251" y="754"/>
                        <a:pt x="278" y="714"/>
                        <a:pt x="271" y="675"/>
                      </a:cubicBezTo>
                      <a:lnTo>
                        <a:pt x="152" y="60"/>
                      </a:lnTo>
                      <a:cubicBezTo>
                        <a:pt x="146" y="25"/>
                        <a:pt x="114" y="0"/>
                        <a:pt x="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5" name="Google Shape;3371;p65">
                  <a:extLst>
                    <a:ext uri="{FF2B5EF4-FFF2-40B4-BE49-F238E27FC236}">
                      <a16:creationId xmlns:a16="http://schemas.microsoft.com/office/drawing/2014/main" id="{D86D6278-74D8-90B1-E0D4-63A378712DCF}"/>
                    </a:ext>
                  </a:extLst>
                </p:cNvPr>
                <p:cNvSpPr/>
                <p:nvPr/>
              </p:nvSpPr>
              <p:spPr>
                <a:xfrm>
                  <a:off x="3878956" y="2620112"/>
                  <a:ext cx="20507" cy="18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" h="384" extrusionOk="0">
                      <a:moveTo>
                        <a:pt x="216" y="0"/>
                      </a:moveTo>
                      <a:cubicBezTo>
                        <a:pt x="204" y="0"/>
                        <a:pt x="191" y="1"/>
                        <a:pt x="179" y="4"/>
                      </a:cubicBezTo>
                      <a:cubicBezTo>
                        <a:pt x="73" y="17"/>
                        <a:pt x="0" y="122"/>
                        <a:pt x="20" y="228"/>
                      </a:cubicBezTo>
                      <a:cubicBezTo>
                        <a:pt x="38" y="316"/>
                        <a:pt x="123" y="383"/>
                        <a:pt x="211" y="383"/>
                      </a:cubicBezTo>
                      <a:cubicBezTo>
                        <a:pt x="222" y="383"/>
                        <a:pt x="234" y="382"/>
                        <a:pt x="245" y="380"/>
                      </a:cubicBezTo>
                      <a:cubicBezTo>
                        <a:pt x="350" y="360"/>
                        <a:pt x="423" y="261"/>
                        <a:pt x="403" y="155"/>
                      </a:cubicBezTo>
                      <a:cubicBezTo>
                        <a:pt x="386" y="62"/>
                        <a:pt x="307" y="0"/>
                        <a:pt x="2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6" name="Google Shape;3372;p65">
                  <a:extLst>
                    <a:ext uri="{FF2B5EF4-FFF2-40B4-BE49-F238E27FC236}">
                      <a16:creationId xmlns:a16="http://schemas.microsoft.com/office/drawing/2014/main" id="{3BA3A1EC-CA62-95D7-149E-645555DEB665}"/>
                    </a:ext>
                  </a:extLst>
                </p:cNvPr>
                <p:cNvSpPr/>
                <p:nvPr/>
              </p:nvSpPr>
              <p:spPr>
                <a:xfrm>
                  <a:off x="3879925" y="2596407"/>
                  <a:ext cx="13138" cy="36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757" extrusionOk="0">
                      <a:moveTo>
                        <a:pt x="87" y="1"/>
                      </a:moveTo>
                      <a:cubicBezTo>
                        <a:pt x="80" y="1"/>
                        <a:pt x="73" y="2"/>
                        <a:pt x="66" y="4"/>
                      </a:cubicBezTo>
                      <a:cubicBezTo>
                        <a:pt x="27" y="11"/>
                        <a:pt x="0" y="50"/>
                        <a:pt x="7" y="90"/>
                      </a:cubicBezTo>
                      <a:lnTo>
                        <a:pt x="119" y="697"/>
                      </a:lnTo>
                      <a:cubicBezTo>
                        <a:pt x="126" y="737"/>
                        <a:pt x="159" y="757"/>
                        <a:pt x="192" y="757"/>
                      </a:cubicBezTo>
                      <a:lnTo>
                        <a:pt x="205" y="757"/>
                      </a:lnTo>
                      <a:cubicBezTo>
                        <a:pt x="244" y="750"/>
                        <a:pt x="271" y="710"/>
                        <a:pt x="264" y="671"/>
                      </a:cubicBezTo>
                      <a:lnTo>
                        <a:pt x="152" y="63"/>
                      </a:lnTo>
                      <a:cubicBezTo>
                        <a:pt x="147" y="25"/>
                        <a:pt x="119" y="1"/>
                        <a:pt x="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7" name="Google Shape;3373;p65">
                  <a:extLst>
                    <a:ext uri="{FF2B5EF4-FFF2-40B4-BE49-F238E27FC236}">
                      <a16:creationId xmlns:a16="http://schemas.microsoft.com/office/drawing/2014/main" id="{F7925A2D-9A4E-D596-B98A-653FEA73DA13}"/>
                    </a:ext>
                  </a:extLst>
                </p:cNvPr>
                <p:cNvSpPr/>
                <p:nvPr/>
              </p:nvSpPr>
              <p:spPr>
                <a:xfrm>
                  <a:off x="3904552" y="2615265"/>
                  <a:ext cx="20216" cy="1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385" extrusionOk="0">
                      <a:moveTo>
                        <a:pt x="210" y="1"/>
                      </a:moveTo>
                      <a:cubicBezTo>
                        <a:pt x="197" y="1"/>
                        <a:pt x="185" y="2"/>
                        <a:pt x="172" y="4"/>
                      </a:cubicBezTo>
                      <a:cubicBezTo>
                        <a:pt x="67" y="24"/>
                        <a:pt x="1" y="123"/>
                        <a:pt x="20" y="229"/>
                      </a:cubicBezTo>
                      <a:cubicBezTo>
                        <a:pt x="38" y="322"/>
                        <a:pt x="117" y="384"/>
                        <a:pt x="208" y="384"/>
                      </a:cubicBezTo>
                      <a:cubicBezTo>
                        <a:pt x="220" y="384"/>
                        <a:pt x="232" y="383"/>
                        <a:pt x="245" y="381"/>
                      </a:cubicBezTo>
                      <a:cubicBezTo>
                        <a:pt x="351" y="361"/>
                        <a:pt x="417" y="262"/>
                        <a:pt x="397" y="156"/>
                      </a:cubicBezTo>
                      <a:cubicBezTo>
                        <a:pt x="379" y="63"/>
                        <a:pt x="300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8" name="Google Shape;3374;p65">
                  <a:extLst>
                    <a:ext uri="{FF2B5EF4-FFF2-40B4-BE49-F238E27FC236}">
                      <a16:creationId xmlns:a16="http://schemas.microsoft.com/office/drawing/2014/main" id="{3B15A281-C2DC-D31C-0BE3-00DAE7D93CB4}"/>
                    </a:ext>
                  </a:extLst>
                </p:cNvPr>
                <p:cNvSpPr/>
                <p:nvPr/>
              </p:nvSpPr>
              <p:spPr>
                <a:xfrm>
                  <a:off x="3905182" y="2591704"/>
                  <a:ext cx="13526" cy="3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762" extrusionOk="0">
                      <a:moveTo>
                        <a:pt x="86" y="1"/>
                      </a:moveTo>
                      <a:cubicBezTo>
                        <a:pt x="82" y="1"/>
                        <a:pt x="77" y="1"/>
                        <a:pt x="73" y="2"/>
                      </a:cubicBezTo>
                      <a:cubicBezTo>
                        <a:pt x="27" y="8"/>
                        <a:pt x="1" y="48"/>
                        <a:pt x="14" y="88"/>
                      </a:cubicBezTo>
                      <a:lnTo>
                        <a:pt x="126" y="695"/>
                      </a:lnTo>
                      <a:cubicBezTo>
                        <a:pt x="133" y="735"/>
                        <a:pt x="159" y="761"/>
                        <a:pt x="199" y="761"/>
                      </a:cubicBezTo>
                      <a:cubicBezTo>
                        <a:pt x="199" y="761"/>
                        <a:pt x="205" y="761"/>
                        <a:pt x="212" y="755"/>
                      </a:cubicBezTo>
                      <a:cubicBezTo>
                        <a:pt x="252" y="748"/>
                        <a:pt x="278" y="708"/>
                        <a:pt x="271" y="669"/>
                      </a:cubicBezTo>
                      <a:lnTo>
                        <a:pt x="159" y="61"/>
                      </a:lnTo>
                      <a:cubicBezTo>
                        <a:pt x="153" y="26"/>
                        <a:pt x="121" y="1"/>
                        <a:pt x="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" name="Google Shape;3375;p65">
              <a:extLst>
                <a:ext uri="{FF2B5EF4-FFF2-40B4-BE49-F238E27FC236}">
                  <a16:creationId xmlns:a16="http://schemas.microsoft.com/office/drawing/2014/main" id="{C0AA84CE-906A-71FF-24CE-DE842224984C}"/>
                </a:ext>
              </a:extLst>
            </p:cNvPr>
            <p:cNvSpPr/>
            <p:nvPr/>
          </p:nvSpPr>
          <p:spPr>
            <a:xfrm>
              <a:off x="4389654" y="2256910"/>
              <a:ext cx="403909" cy="403909"/>
            </a:xfrm>
            <a:custGeom>
              <a:avLst/>
              <a:gdLst/>
              <a:ahLst/>
              <a:cxnLst/>
              <a:rect l="l" t="t" r="r" b="b"/>
              <a:pathLst>
                <a:path w="8631" h="8631" extrusionOk="0">
                  <a:moveTo>
                    <a:pt x="4312" y="0"/>
                  </a:moveTo>
                  <a:cubicBezTo>
                    <a:pt x="1928" y="0"/>
                    <a:pt x="0" y="1935"/>
                    <a:pt x="0" y="4319"/>
                  </a:cubicBezTo>
                  <a:cubicBezTo>
                    <a:pt x="0" y="6702"/>
                    <a:pt x="1928" y="8630"/>
                    <a:pt x="4312" y="8630"/>
                  </a:cubicBezTo>
                  <a:cubicBezTo>
                    <a:pt x="6696" y="8630"/>
                    <a:pt x="8630" y="6702"/>
                    <a:pt x="8630" y="4319"/>
                  </a:cubicBezTo>
                  <a:cubicBezTo>
                    <a:pt x="8630" y="1935"/>
                    <a:pt x="6696" y="0"/>
                    <a:pt x="4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3376;p65">
              <a:extLst>
                <a:ext uri="{FF2B5EF4-FFF2-40B4-BE49-F238E27FC236}">
                  <a16:creationId xmlns:a16="http://schemas.microsoft.com/office/drawing/2014/main" id="{336A975E-C0DB-0488-8F32-194B9DE97F5B}"/>
                </a:ext>
              </a:extLst>
            </p:cNvPr>
            <p:cNvGrpSpPr/>
            <p:nvPr/>
          </p:nvGrpSpPr>
          <p:grpSpPr>
            <a:xfrm>
              <a:off x="4439853" y="2308478"/>
              <a:ext cx="303483" cy="316165"/>
              <a:chOff x="4434160" y="2298219"/>
              <a:chExt cx="314393" cy="327530"/>
            </a:xfrm>
          </p:grpSpPr>
          <p:sp>
            <p:nvSpPr>
              <p:cNvPr id="2346" name="Google Shape;3377;p65">
                <a:extLst>
                  <a:ext uri="{FF2B5EF4-FFF2-40B4-BE49-F238E27FC236}">
                    <a16:creationId xmlns:a16="http://schemas.microsoft.com/office/drawing/2014/main" id="{3111111D-70D6-368C-AC79-DE8130029C38}"/>
                  </a:ext>
                </a:extLst>
              </p:cNvPr>
              <p:cNvSpPr/>
              <p:nvPr/>
            </p:nvSpPr>
            <p:spPr>
              <a:xfrm>
                <a:off x="4439299" y="2311696"/>
                <a:ext cx="309254" cy="314053"/>
              </a:xfrm>
              <a:custGeom>
                <a:avLst/>
                <a:gdLst/>
                <a:ahLst/>
                <a:cxnLst/>
                <a:rect l="l" t="t" r="r" b="b"/>
                <a:pathLst>
                  <a:path w="6379" h="6478" extrusionOk="0">
                    <a:moveTo>
                      <a:pt x="2536" y="0"/>
                    </a:moveTo>
                    <a:lnTo>
                      <a:pt x="0" y="4107"/>
                    </a:lnTo>
                    <a:lnTo>
                      <a:pt x="3837" y="6478"/>
                    </a:lnTo>
                    <a:lnTo>
                      <a:pt x="6379" y="2371"/>
                    </a:lnTo>
                    <a:lnTo>
                      <a:pt x="25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3378;p65">
                <a:extLst>
                  <a:ext uri="{FF2B5EF4-FFF2-40B4-BE49-F238E27FC236}">
                    <a16:creationId xmlns:a16="http://schemas.microsoft.com/office/drawing/2014/main" id="{D98FDCAE-5258-6BC3-FD00-FA9707A385A3}"/>
                  </a:ext>
                </a:extLst>
              </p:cNvPr>
              <p:cNvSpPr/>
              <p:nvPr/>
            </p:nvSpPr>
            <p:spPr>
              <a:xfrm>
                <a:off x="4442498" y="2311357"/>
                <a:ext cx="303194" cy="309593"/>
              </a:xfrm>
              <a:custGeom>
                <a:avLst/>
                <a:gdLst/>
                <a:ahLst/>
                <a:cxnLst/>
                <a:rect l="l" t="t" r="r" b="b"/>
                <a:pathLst>
                  <a:path w="6254" h="6386" extrusionOk="0">
                    <a:moveTo>
                      <a:pt x="2615" y="1"/>
                    </a:moveTo>
                    <a:lnTo>
                      <a:pt x="0" y="4161"/>
                    </a:lnTo>
                    <a:lnTo>
                      <a:pt x="3612" y="6386"/>
                    </a:lnTo>
                    <a:lnTo>
                      <a:pt x="6253" y="2153"/>
                    </a:lnTo>
                    <a:lnTo>
                      <a:pt x="26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3379;p65">
                <a:extLst>
                  <a:ext uri="{FF2B5EF4-FFF2-40B4-BE49-F238E27FC236}">
                    <a16:creationId xmlns:a16="http://schemas.microsoft.com/office/drawing/2014/main" id="{EC5F95DE-ABEC-A9C1-79EE-8851823E291A}"/>
                  </a:ext>
                </a:extLst>
              </p:cNvPr>
              <p:cNvSpPr/>
              <p:nvPr/>
            </p:nvSpPr>
            <p:spPr>
              <a:xfrm>
                <a:off x="4439299" y="2298219"/>
                <a:ext cx="299994" cy="316671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6532" extrusionOk="0">
                    <a:moveTo>
                      <a:pt x="2714" y="1"/>
                    </a:moveTo>
                    <a:lnTo>
                      <a:pt x="0" y="4385"/>
                    </a:lnTo>
                    <a:lnTo>
                      <a:pt x="3474" y="6531"/>
                    </a:lnTo>
                    <a:lnTo>
                      <a:pt x="6187" y="2147"/>
                    </a:lnTo>
                    <a:lnTo>
                      <a:pt x="271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3380;p65">
                <a:extLst>
                  <a:ext uri="{FF2B5EF4-FFF2-40B4-BE49-F238E27FC236}">
                    <a16:creationId xmlns:a16="http://schemas.microsoft.com/office/drawing/2014/main" id="{24BA9DCB-886B-83D9-74F5-6471FB587215}"/>
                  </a:ext>
                </a:extLst>
              </p:cNvPr>
              <p:cNvSpPr/>
              <p:nvPr/>
            </p:nvSpPr>
            <p:spPr>
              <a:xfrm>
                <a:off x="4506829" y="2344952"/>
                <a:ext cx="3878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50" extrusionOk="0">
                    <a:moveTo>
                      <a:pt x="101" y="0"/>
                    </a:moveTo>
                    <a:cubicBezTo>
                      <a:pt x="72" y="0"/>
                      <a:pt x="44" y="15"/>
                      <a:pt x="27" y="41"/>
                    </a:cubicBezTo>
                    <a:cubicBezTo>
                      <a:pt x="1" y="87"/>
                      <a:pt x="14" y="140"/>
                      <a:pt x="53" y="166"/>
                    </a:cubicBezTo>
                    <a:lnTo>
                      <a:pt x="648" y="536"/>
                    </a:lnTo>
                    <a:cubicBezTo>
                      <a:pt x="668" y="542"/>
                      <a:pt x="681" y="549"/>
                      <a:pt x="694" y="549"/>
                    </a:cubicBezTo>
                    <a:cubicBezTo>
                      <a:pt x="727" y="549"/>
                      <a:pt x="753" y="529"/>
                      <a:pt x="773" y="503"/>
                    </a:cubicBezTo>
                    <a:cubicBezTo>
                      <a:pt x="800" y="463"/>
                      <a:pt x="786" y="410"/>
                      <a:pt x="747" y="384"/>
                    </a:cubicBezTo>
                    <a:lnTo>
                      <a:pt x="146" y="14"/>
                    </a:lnTo>
                    <a:cubicBezTo>
                      <a:pt x="132" y="5"/>
                      <a:pt x="116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3381;p65">
                <a:extLst>
                  <a:ext uri="{FF2B5EF4-FFF2-40B4-BE49-F238E27FC236}">
                    <a16:creationId xmlns:a16="http://schemas.microsoft.com/office/drawing/2014/main" id="{30E405B1-0EDC-124F-4C2E-AE094457078B}"/>
                  </a:ext>
                </a:extLst>
              </p:cNvPr>
              <p:cNvSpPr/>
              <p:nvPr/>
            </p:nvSpPr>
            <p:spPr>
              <a:xfrm>
                <a:off x="4482493" y="2384025"/>
                <a:ext cx="38784" cy="26616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49" extrusionOk="0">
                    <a:moveTo>
                      <a:pt x="104" y="0"/>
                    </a:moveTo>
                    <a:cubicBezTo>
                      <a:pt x="73" y="0"/>
                      <a:pt x="45" y="16"/>
                      <a:pt x="27" y="47"/>
                    </a:cubicBezTo>
                    <a:cubicBezTo>
                      <a:pt x="1" y="86"/>
                      <a:pt x="14" y="139"/>
                      <a:pt x="60" y="166"/>
                    </a:cubicBezTo>
                    <a:lnTo>
                      <a:pt x="655" y="535"/>
                    </a:lnTo>
                    <a:cubicBezTo>
                      <a:pt x="668" y="542"/>
                      <a:pt x="681" y="549"/>
                      <a:pt x="701" y="549"/>
                    </a:cubicBezTo>
                    <a:cubicBezTo>
                      <a:pt x="727" y="549"/>
                      <a:pt x="760" y="535"/>
                      <a:pt x="773" y="502"/>
                    </a:cubicBezTo>
                    <a:cubicBezTo>
                      <a:pt x="800" y="463"/>
                      <a:pt x="787" y="410"/>
                      <a:pt x="747" y="384"/>
                    </a:cubicBezTo>
                    <a:lnTo>
                      <a:pt x="153" y="14"/>
                    </a:lnTo>
                    <a:cubicBezTo>
                      <a:pt x="137" y="5"/>
                      <a:pt x="120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3382;p65">
                <a:extLst>
                  <a:ext uri="{FF2B5EF4-FFF2-40B4-BE49-F238E27FC236}">
                    <a16:creationId xmlns:a16="http://schemas.microsoft.com/office/drawing/2014/main" id="{D3FE29FB-CB0B-DA95-D0E3-3FA088B07D8F}"/>
                  </a:ext>
                </a:extLst>
              </p:cNvPr>
              <p:cNvSpPr/>
              <p:nvPr/>
            </p:nvSpPr>
            <p:spPr>
              <a:xfrm>
                <a:off x="4458496" y="2423050"/>
                <a:ext cx="38784" cy="2666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50" extrusionOk="0">
                    <a:moveTo>
                      <a:pt x="102" y="1"/>
                    </a:moveTo>
                    <a:cubicBezTo>
                      <a:pt x="73" y="1"/>
                      <a:pt x="44" y="17"/>
                      <a:pt x="27" y="47"/>
                    </a:cubicBezTo>
                    <a:cubicBezTo>
                      <a:pt x="1" y="87"/>
                      <a:pt x="14" y="140"/>
                      <a:pt x="53" y="166"/>
                    </a:cubicBezTo>
                    <a:lnTo>
                      <a:pt x="648" y="536"/>
                    </a:lnTo>
                    <a:cubicBezTo>
                      <a:pt x="661" y="543"/>
                      <a:pt x="681" y="549"/>
                      <a:pt x="694" y="549"/>
                    </a:cubicBezTo>
                    <a:cubicBezTo>
                      <a:pt x="727" y="549"/>
                      <a:pt x="753" y="536"/>
                      <a:pt x="773" y="510"/>
                    </a:cubicBezTo>
                    <a:cubicBezTo>
                      <a:pt x="800" y="463"/>
                      <a:pt x="786" y="411"/>
                      <a:pt x="740" y="384"/>
                    </a:cubicBezTo>
                    <a:lnTo>
                      <a:pt x="146" y="14"/>
                    </a:lnTo>
                    <a:cubicBezTo>
                      <a:pt x="132" y="5"/>
                      <a:pt x="117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3383;p65">
                <a:extLst>
                  <a:ext uri="{FF2B5EF4-FFF2-40B4-BE49-F238E27FC236}">
                    <a16:creationId xmlns:a16="http://schemas.microsoft.com/office/drawing/2014/main" id="{98A65EB5-1F8C-90D8-5E55-761C5E02A082}"/>
                  </a:ext>
                </a:extLst>
              </p:cNvPr>
              <p:cNvSpPr/>
              <p:nvPr/>
            </p:nvSpPr>
            <p:spPr>
              <a:xfrm>
                <a:off x="4434160" y="2462414"/>
                <a:ext cx="38784" cy="2632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43" extrusionOk="0">
                    <a:moveTo>
                      <a:pt x="103" y="1"/>
                    </a:moveTo>
                    <a:cubicBezTo>
                      <a:pt x="72" y="1"/>
                      <a:pt x="44" y="15"/>
                      <a:pt x="27" y="41"/>
                    </a:cubicBezTo>
                    <a:cubicBezTo>
                      <a:pt x="1" y="81"/>
                      <a:pt x="14" y="133"/>
                      <a:pt x="60" y="160"/>
                    </a:cubicBezTo>
                    <a:lnTo>
                      <a:pt x="654" y="530"/>
                    </a:lnTo>
                    <a:cubicBezTo>
                      <a:pt x="668" y="536"/>
                      <a:pt x="681" y="543"/>
                      <a:pt x="701" y="543"/>
                    </a:cubicBezTo>
                    <a:cubicBezTo>
                      <a:pt x="727" y="543"/>
                      <a:pt x="760" y="530"/>
                      <a:pt x="773" y="503"/>
                    </a:cubicBezTo>
                    <a:cubicBezTo>
                      <a:pt x="800" y="457"/>
                      <a:pt x="787" y="404"/>
                      <a:pt x="747" y="378"/>
                    </a:cubicBezTo>
                    <a:lnTo>
                      <a:pt x="153" y="14"/>
                    </a:lnTo>
                    <a:cubicBezTo>
                      <a:pt x="136" y="5"/>
                      <a:pt x="119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3384;p65">
                <a:extLst>
                  <a:ext uri="{FF2B5EF4-FFF2-40B4-BE49-F238E27FC236}">
                    <a16:creationId xmlns:a16="http://schemas.microsoft.com/office/drawing/2014/main" id="{7A1D452D-4BBE-3767-11D4-1AA4336E7920}"/>
                  </a:ext>
                </a:extLst>
              </p:cNvPr>
              <p:cNvSpPr/>
              <p:nvPr/>
            </p:nvSpPr>
            <p:spPr>
              <a:xfrm>
                <a:off x="4539794" y="2357120"/>
                <a:ext cx="144422" cy="131963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2722" extrusionOk="0">
                    <a:moveTo>
                      <a:pt x="879" y="1"/>
                    </a:moveTo>
                    <a:lnTo>
                      <a:pt x="1" y="1421"/>
                    </a:lnTo>
                    <a:lnTo>
                      <a:pt x="2100" y="2721"/>
                    </a:lnTo>
                    <a:lnTo>
                      <a:pt x="2979" y="1302"/>
                    </a:lnTo>
                    <a:lnTo>
                      <a:pt x="87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3385;p65">
                <a:extLst>
                  <a:ext uri="{FF2B5EF4-FFF2-40B4-BE49-F238E27FC236}">
                    <a16:creationId xmlns:a16="http://schemas.microsoft.com/office/drawing/2014/main" id="{750EEB36-9E78-7AAD-B675-2C62F6DA66E9}"/>
                  </a:ext>
                </a:extLst>
              </p:cNvPr>
              <p:cNvSpPr/>
              <p:nvPr/>
            </p:nvSpPr>
            <p:spPr>
              <a:xfrm>
                <a:off x="4511628" y="2442296"/>
                <a:ext cx="119794" cy="92209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902" extrusionOk="0">
                    <a:moveTo>
                      <a:pt x="377" y="0"/>
                    </a:moveTo>
                    <a:lnTo>
                      <a:pt x="1" y="601"/>
                    </a:lnTo>
                    <a:lnTo>
                      <a:pt x="2100" y="1902"/>
                    </a:lnTo>
                    <a:lnTo>
                      <a:pt x="2470" y="1301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3386;p65">
                <a:extLst>
                  <a:ext uri="{FF2B5EF4-FFF2-40B4-BE49-F238E27FC236}">
                    <a16:creationId xmlns:a16="http://schemas.microsoft.com/office/drawing/2014/main" id="{0E7568A5-D20D-6059-4C27-3F071F774F7C}"/>
                  </a:ext>
                </a:extLst>
              </p:cNvPr>
              <p:cNvSpPr/>
              <p:nvPr/>
            </p:nvSpPr>
            <p:spPr>
              <a:xfrm>
                <a:off x="4684500" y="2383880"/>
                <a:ext cx="32676" cy="2196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453" extrusionOk="0">
                    <a:moveTo>
                      <a:pt x="78" y="1"/>
                    </a:moveTo>
                    <a:cubicBezTo>
                      <a:pt x="55" y="1"/>
                      <a:pt x="33" y="12"/>
                      <a:pt x="20" y="30"/>
                    </a:cubicBezTo>
                    <a:cubicBezTo>
                      <a:pt x="0" y="63"/>
                      <a:pt x="13" y="103"/>
                      <a:pt x="40" y="122"/>
                    </a:cubicBezTo>
                    <a:lnTo>
                      <a:pt x="568" y="439"/>
                    </a:lnTo>
                    <a:cubicBezTo>
                      <a:pt x="581" y="446"/>
                      <a:pt x="588" y="453"/>
                      <a:pt x="601" y="453"/>
                    </a:cubicBezTo>
                    <a:cubicBezTo>
                      <a:pt x="621" y="453"/>
                      <a:pt x="647" y="439"/>
                      <a:pt x="654" y="420"/>
                    </a:cubicBezTo>
                    <a:cubicBezTo>
                      <a:pt x="674" y="387"/>
                      <a:pt x="667" y="347"/>
                      <a:pt x="634" y="327"/>
                    </a:cubicBezTo>
                    <a:lnTo>
                      <a:pt x="113" y="10"/>
                    </a:lnTo>
                    <a:cubicBezTo>
                      <a:pt x="102" y="4"/>
                      <a:pt x="90" y="1"/>
                      <a:pt x="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3387;p65">
                <a:extLst>
                  <a:ext uri="{FF2B5EF4-FFF2-40B4-BE49-F238E27FC236}">
                    <a16:creationId xmlns:a16="http://schemas.microsoft.com/office/drawing/2014/main" id="{F3B2BA04-DA91-4717-73C0-92EACCBF1AD1}"/>
                  </a:ext>
                </a:extLst>
              </p:cNvPr>
              <p:cNvSpPr/>
              <p:nvPr/>
            </p:nvSpPr>
            <p:spPr>
              <a:xfrm>
                <a:off x="4585266" y="2323379"/>
                <a:ext cx="81349" cy="51437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061" extrusionOk="0">
                    <a:moveTo>
                      <a:pt x="72" y="1"/>
                    </a:moveTo>
                    <a:cubicBezTo>
                      <a:pt x="49" y="1"/>
                      <a:pt x="27" y="12"/>
                      <a:pt x="14" y="30"/>
                    </a:cubicBezTo>
                    <a:cubicBezTo>
                      <a:pt x="0" y="63"/>
                      <a:pt x="7" y="103"/>
                      <a:pt x="40" y="122"/>
                    </a:cubicBezTo>
                    <a:lnTo>
                      <a:pt x="1572" y="1053"/>
                    </a:lnTo>
                    <a:cubicBezTo>
                      <a:pt x="1578" y="1060"/>
                      <a:pt x="1592" y="1060"/>
                      <a:pt x="1605" y="1060"/>
                    </a:cubicBezTo>
                    <a:cubicBezTo>
                      <a:pt x="1625" y="1060"/>
                      <a:pt x="1645" y="1053"/>
                      <a:pt x="1658" y="1034"/>
                    </a:cubicBezTo>
                    <a:cubicBezTo>
                      <a:pt x="1678" y="1001"/>
                      <a:pt x="1671" y="961"/>
                      <a:pt x="1638" y="941"/>
                    </a:cubicBezTo>
                    <a:lnTo>
                      <a:pt x="106" y="10"/>
                    </a:lnTo>
                    <a:cubicBezTo>
                      <a:pt x="95" y="4"/>
                      <a:pt x="83" y="1"/>
                      <a:pt x="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Google Shape;3388;p65">
              <a:extLst>
                <a:ext uri="{FF2B5EF4-FFF2-40B4-BE49-F238E27FC236}">
                  <a16:creationId xmlns:a16="http://schemas.microsoft.com/office/drawing/2014/main" id="{D9E92404-D055-0F1C-AF1C-23994C7E9CFC}"/>
                </a:ext>
              </a:extLst>
            </p:cNvPr>
            <p:cNvSpPr/>
            <p:nvPr/>
          </p:nvSpPr>
          <p:spPr>
            <a:xfrm>
              <a:off x="3386962" y="3464098"/>
              <a:ext cx="55034" cy="72069"/>
            </a:xfrm>
            <a:custGeom>
              <a:avLst/>
              <a:gdLst/>
              <a:ahLst/>
              <a:cxnLst/>
              <a:rect l="l" t="t" r="r" b="b"/>
              <a:pathLst>
                <a:path w="1176" h="1540" extrusionOk="0">
                  <a:moveTo>
                    <a:pt x="403" y="1"/>
                  </a:moveTo>
                  <a:lnTo>
                    <a:pt x="1" y="278"/>
                  </a:lnTo>
                  <a:cubicBezTo>
                    <a:pt x="238" y="318"/>
                    <a:pt x="1070" y="1539"/>
                    <a:pt x="1070" y="1539"/>
                  </a:cubicBezTo>
                  <a:lnTo>
                    <a:pt x="1176" y="1473"/>
                  </a:lnTo>
                  <a:cubicBezTo>
                    <a:pt x="1176" y="1473"/>
                    <a:pt x="390" y="245"/>
                    <a:pt x="4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89;p65">
              <a:extLst>
                <a:ext uri="{FF2B5EF4-FFF2-40B4-BE49-F238E27FC236}">
                  <a16:creationId xmlns:a16="http://schemas.microsoft.com/office/drawing/2014/main" id="{A12A70E3-BB49-E5C9-73F3-72F97FF9EAD6}"/>
                </a:ext>
              </a:extLst>
            </p:cNvPr>
            <p:cNvSpPr/>
            <p:nvPr/>
          </p:nvSpPr>
          <p:spPr>
            <a:xfrm>
              <a:off x="3422199" y="3528769"/>
              <a:ext cx="79743" cy="69822"/>
            </a:xfrm>
            <a:custGeom>
              <a:avLst/>
              <a:gdLst/>
              <a:ahLst/>
              <a:cxnLst/>
              <a:rect l="l" t="t" r="r" b="b"/>
              <a:pathLst>
                <a:path w="1704" h="1492" extrusionOk="0">
                  <a:moveTo>
                    <a:pt x="485" y="1"/>
                  </a:moveTo>
                  <a:cubicBezTo>
                    <a:pt x="405" y="1"/>
                    <a:pt x="338" y="14"/>
                    <a:pt x="291" y="45"/>
                  </a:cubicBezTo>
                  <a:cubicBezTo>
                    <a:pt x="0" y="250"/>
                    <a:pt x="73" y="1491"/>
                    <a:pt x="73" y="1491"/>
                  </a:cubicBezTo>
                  <a:lnTo>
                    <a:pt x="1704" y="375"/>
                  </a:lnTo>
                  <a:cubicBezTo>
                    <a:pt x="1704" y="375"/>
                    <a:pt x="913" y="1"/>
                    <a:pt x="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90;p65">
              <a:extLst>
                <a:ext uri="{FF2B5EF4-FFF2-40B4-BE49-F238E27FC236}">
                  <a16:creationId xmlns:a16="http://schemas.microsoft.com/office/drawing/2014/main" id="{BAC46F27-E18F-3278-94B9-716B20D5992D}"/>
                </a:ext>
              </a:extLst>
            </p:cNvPr>
            <p:cNvSpPr/>
            <p:nvPr/>
          </p:nvSpPr>
          <p:spPr>
            <a:xfrm>
              <a:off x="3298284" y="3371723"/>
              <a:ext cx="122095" cy="102721"/>
            </a:xfrm>
            <a:custGeom>
              <a:avLst/>
              <a:gdLst/>
              <a:ahLst/>
              <a:cxnLst/>
              <a:rect l="l" t="t" r="r" b="b"/>
              <a:pathLst>
                <a:path w="2609" h="2195" extrusionOk="0">
                  <a:moveTo>
                    <a:pt x="2246" y="1"/>
                  </a:moveTo>
                  <a:lnTo>
                    <a:pt x="1" y="1539"/>
                  </a:lnTo>
                  <a:cubicBezTo>
                    <a:pt x="419" y="1869"/>
                    <a:pt x="973" y="2195"/>
                    <a:pt x="1539" y="2195"/>
                  </a:cubicBezTo>
                  <a:cubicBezTo>
                    <a:pt x="1733" y="2195"/>
                    <a:pt x="1928" y="2157"/>
                    <a:pt x="2120" y="2067"/>
                  </a:cubicBezTo>
                  <a:cubicBezTo>
                    <a:pt x="2609" y="1533"/>
                    <a:pt x="2463" y="661"/>
                    <a:pt x="2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91;p65">
              <a:extLst>
                <a:ext uri="{FF2B5EF4-FFF2-40B4-BE49-F238E27FC236}">
                  <a16:creationId xmlns:a16="http://schemas.microsoft.com/office/drawing/2014/main" id="{C0161220-ED3F-75AD-F93F-3EC4FB4C8BF8}"/>
                </a:ext>
              </a:extLst>
            </p:cNvPr>
            <p:cNvSpPr/>
            <p:nvPr/>
          </p:nvSpPr>
          <p:spPr>
            <a:xfrm>
              <a:off x="3259958" y="3324038"/>
              <a:ext cx="183588" cy="154947"/>
            </a:xfrm>
            <a:custGeom>
              <a:avLst/>
              <a:gdLst/>
              <a:ahLst/>
              <a:cxnLst/>
              <a:rect l="l" t="t" r="r" b="b"/>
              <a:pathLst>
                <a:path w="3923" h="3311" extrusionOk="0">
                  <a:moveTo>
                    <a:pt x="2622" y="241"/>
                  </a:moveTo>
                  <a:cubicBezTo>
                    <a:pt x="2833" y="637"/>
                    <a:pt x="3573" y="2221"/>
                    <a:pt x="2880" y="3001"/>
                  </a:cubicBezTo>
                  <a:cubicBezTo>
                    <a:pt x="2707" y="3079"/>
                    <a:pt x="2530" y="3113"/>
                    <a:pt x="2354" y="3113"/>
                  </a:cubicBezTo>
                  <a:cubicBezTo>
                    <a:pt x="1418" y="3113"/>
                    <a:pt x="495" y="2160"/>
                    <a:pt x="245" y="1871"/>
                  </a:cubicBezTo>
                  <a:lnTo>
                    <a:pt x="2622" y="241"/>
                  </a:lnTo>
                  <a:close/>
                  <a:moveTo>
                    <a:pt x="2660" y="0"/>
                  </a:moveTo>
                  <a:cubicBezTo>
                    <a:pt x="2641" y="0"/>
                    <a:pt x="2622" y="6"/>
                    <a:pt x="2602" y="16"/>
                  </a:cubicBezTo>
                  <a:lnTo>
                    <a:pt x="40" y="1772"/>
                  </a:lnTo>
                  <a:cubicBezTo>
                    <a:pt x="21" y="1792"/>
                    <a:pt x="7" y="1812"/>
                    <a:pt x="1" y="1838"/>
                  </a:cubicBezTo>
                  <a:cubicBezTo>
                    <a:pt x="1" y="1871"/>
                    <a:pt x="7" y="1898"/>
                    <a:pt x="21" y="1918"/>
                  </a:cubicBezTo>
                  <a:cubicBezTo>
                    <a:pt x="73" y="1984"/>
                    <a:pt x="1169" y="3311"/>
                    <a:pt x="2351" y="3311"/>
                  </a:cubicBezTo>
                  <a:cubicBezTo>
                    <a:pt x="2563" y="3311"/>
                    <a:pt x="2774" y="3271"/>
                    <a:pt x="2979" y="3172"/>
                  </a:cubicBezTo>
                  <a:cubicBezTo>
                    <a:pt x="2992" y="3166"/>
                    <a:pt x="3005" y="3159"/>
                    <a:pt x="3012" y="3152"/>
                  </a:cubicBezTo>
                  <a:cubicBezTo>
                    <a:pt x="3923" y="2155"/>
                    <a:pt x="2794" y="135"/>
                    <a:pt x="2741" y="49"/>
                  </a:cubicBezTo>
                  <a:cubicBezTo>
                    <a:pt x="2728" y="29"/>
                    <a:pt x="2708" y="9"/>
                    <a:pt x="2682" y="3"/>
                  </a:cubicBezTo>
                  <a:cubicBezTo>
                    <a:pt x="2674" y="1"/>
                    <a:pt x="2667" y="0"/>
                    <a:pt x="2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92;p65">
              <a:extLst>
                <a:ext uri="{FF2B5EF4-FFF2-40B4-BE49-F238E27FC236}">
                  <a16:creationId xmlns:a16="http://schemas.microsoft.com/office/drawing/2014/main" id="{2ED65F71-0548-1BE4-AF8C-3BC0B7BD1E1D}"/>
                </a:ext>
              </a:extLst>
            </p:cNvPr>
            <p:cNvSpPr/>
            <p:nvPr/>
          </p:nvSpPr>
          <p:spPr>
            <a:xfrm>
              <a:off x="3342178" y="3459137"/>
              <a:ext cx="185132" cy="157662"/>
            </a:xfrm>
            <a:custGeom>
              <a:avLst/>
              <a:gdLst/>
              <a:ahLst/>
              <a:cxnLst/>
              <a:rect l="l" t="t" r="r" b="b"/>
              <a:pathLst>
                <a:path w="3956" h="3369" extrusionOk="0">
                  <a:moveTo>
                    <a:pt x="1593" y="194"/>
                  </a:moveTo>
                  <a:cubicBezTo>
                    <a:pt x="2488" y="194"/>
                    <a:pt x="3445" y="1205"/>
                    <a:pt x="3711" y="1500"/>
                  </a:cubicBezTo>
                  <a:lnTo>
                    <a:pt x="1327" y="3131"/>
                  </a:lnTo>
                  <a:cubicBezTo>
                    <a:pt x="1116" y="2728"/>
                    <a:pt x="377" y="1104"/>
                    <a:pt x="1222" y="259"/>
                  </a:cubicBezTo>
                  <a:cubicBezTo>
                    <a:pt x="1343" y="214"/>
                    <a:pt x="1468" y="194"/>
                    <a:pt x="1593" y="194"/>
                  </a:cubicBezTo>
                  <a:close/>
                  <a:moveTo>
                    <a:pt x="1599" y="1"/>
                  </a:moveTo>
                  <a:cubicBezTo>
                    <a:pt x="1443" y="1"/>
                    <a:pt x="1288" y="27"/>
                    <a:pt x="1136" y="87"/>
                  </a:cubicBezTo>
                  <a:cubicBezTo>
                    <a:pt x="1123" y="94"/>
                    <a:pt x="1109" y="100"/>
                    <a:pt x="1103" y="107"/>
                  </a:cubicBezTo>
                  <a:cubicBezTo>
                    <a:pt x="0" y="1170"/>
                    <a:pt x="1156" y="3230"/>
                    <a:pt x="1208" y="3323"/>
                  </a:cubicBezTo>
                  <a:cubicBezTo>
                    <a:pt x="1222" y="3342"/>
                    <a:pt x="1241" y="3362"/>
                    <a:pt x="1268" y="3369"/>
                  </a:cubicBezTo>
                  <a:lnTo>
                    <a:pt x="1294" y="3369"/>
                  </a:lnTo>
                  <a:cubicBezTo>
                    <a:pt x="1314" y="3369"/>
                    <a:pt x="1327" y="3362"/>
                    <a:pt x="1347" y="3349"/>
                  </a:cubicBezTo>
                  <a:lnTo>
                    <a:pt x="3909" y="1593"/>
                  </a:lnTo>
                  <a:cubicBezTo>
                    <a:pt x="3929" y="1579"/>
                    <a:pt x="3942" y="1560"/>
                    <a:pt x="3949" y="1527"/>
                  </a:cubicBezTo>
                  <a:cubicBezTo>
                    <a:pt x="3955" y="1500"/>
                    <a:pt x="3942" y="1474"/>
                    <a:pt x="3929" y="1454"/>
                  </a:cubicBezTo>
                  <a:cubicBezTo>
                    <a:pt x="3871" y="1390"/>
                    <a:pt x="2727" y="1"/>
                    <a:pt x="1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93;p65">
              <a:extLst>
                <a:ext uri="{FF2B5EF4-FFF2-40B4-BE49-F238E27FC236}">
                  <a16:creationId xmlns:a16="http://schemas.microsoft.com/office/drawing/2014/main" id="{EA865DAB-835D-32DD-B182-A4C451DF65E1}"/>
                </a:ext>
              </a:extLst>
            </p:cNvPr>
            <p:cNvSpPr/>
            <p:nvPr/>
          </p:nvSpPr>
          <p:spPr>
            <a:xfrm>
              <a:off x="3242035" y="3305320"/>
              <a:ext cx="158270" cy="119615"/>
            </a:xfrm>
            <a:custGeom>
              <a:avLst/>
              <a:gdLst/>
              <a:ahLst/>
              <a:cxnLst/>
              <a:rect l="l" t="t" r="r" b="b"/>
              <a:pathLst>
                <a:path w="3382" h="2556" extrusionOk="0">
                  <a:moveTo>
                    <a:pt x="3084" y="0"/>
                  </a:moveTo>
                  <a:lnTo>
                    <a:pt x="1" y="2113"/>
                  </a:lnTo>
                  <a:lnTo>
                    <a:pt x="305" y="2555"/>
                  </a:lnTo>
                  <a:lnTo>
                    <a:pt x="3381" y="442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94;p65">
              <a:extLst>
                <a:ext uri="{FF2B5EF4-FFF2-40B4-BE49-F238E27FC236}">
                  <a16:creationId xmlns:a16="http://schemas.microsoft.com/office/drawing/2014/main" id="{E27D4D5B-9D3D-8DFE-E455-61AE16172327}"/>
                </a:ext>
              </a:extLst>
            </p:cNvPr>
            <p:cNvSpPr/>
            <p:nvPr/>
          </p:nvSpPr>
          <p:spPr>
            <a:xfrm>
              <a:off x="3388506" y="3518802"/>
              <a:ext cx="158270" cy="119615"/>
            </a:xfrm>
            <a:custGeom>
              <a:avLst/>
              <a:gdLst/>
              <a:ahLst/>
              <a:cxnLst/>
              <a:rect l="l" t="t" r="r" b="b"/>
              <a:pathLst>
                <a:path w="3382" h="2556" extrusionOk="0">
                  <a:moveTo>
                    <a:pt x="3084" y="1"/>
                  </a:moveTo>
                  <a:lnTo>
                    <a:pt x="1" y="2114"/>
                  </a:lnTo>
                  <a:lnTo>
                    <a:pt x="304" y="2556"/>
                  </a:lnTo>
                  <a:lnTo>
                    <a:pt x="3381" y="443"/>
                  </a:lnTo>
                  <a:lnTo>
                    <a:pt x="3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95;p65">
              <a:extLst>
                <a:ext uri="{FF2B5EF4-FFF2-40B4-BE49-F238E27FC236}">
                  <a16:creationId xmlns:a16="http://schemas.microsoft.com/office/drawing/2014/main" id="{C14B4100-9EDD-BD7B-E1F9-912502455005}"/>
                </a:ext>
              </a:extLst>
            </p:cNvPr>
            <p:cNvSpPr/>
            <p:nvPr/>
          </p:nvSpPr>
          <p:spPr>
            <a:xfrm>
              <a:off x="3360101" y="3448000"/>
              <a:ext cx="29389" cy="9360"/>
            </a:xfrm>
            <a:custGeom>
              <a:avLst/>
              <a:gdLst/>
              <a:ahLst/>
              <a:cxnLst/>
              <a:rect l="l" t="t" r="r" b="b"/>
              <a:pathLst>
                <a:path w="628" h="200" extrusionOk="0">
                  <a:moveTo>
                    <a:pt x="93" y="1"/>
                  </a:moveTo>
                  <a:cubicBezTo>
                    <a:pt x="57" y="1"/>
                    <a:pt x="19" y="26"/>
                    <a:pt x="7" y="68"/>
                  </a:cubicBezTo>
                  <a:cubicBezTo>
                    <a:pt x="0" y="114"/>
                    <a:pt x="27" y="160"/>
                    <a:pt x="73" y="167"/>
                  </a:cubicBezTo>
                  <a:cubicBezTo>
                    <a:pt x="178" y="186"/>
                    <a:pt x="284" y="200"/>
                    <a:pt x="390" y="200"/>
                  </a:cubicBezTo>
                  <a:cubicBezTo>
                    <a:pt x="443" y="200"/>
                    <a:pt x="495" y="200"/>
                    <a:pt x="548" y="193"/>
                  </a:cubicBezTo>
                  <a:cubicBezTo>
                    <a:pt x="594" y="186"/>
                    <a:pt x="627" y="140"/>
                    <a:pt x="621" y="94"/>
                  </a:cubicBezTo>
                  <a:cubicBezTo>
                    <a:pt x="621" y="52"/>
                    <a:pt x="582" y="21"/>
                    <a:pt x="540" y="21"/>
                  </a:cubicBezTo>
                  <a:cubicBezTo>
                    <a:pt x="536" y="21"/>
                    <a:pt x="532" y="21"/>
                    <a:pt x="528" y="21"/>
                  </a:cubicBezTo>
                  <a:cubicBezTo>
                    <a:pt x="479" y="29"/>
                    <a:pt x="427" y="33"/>
                    <a:pt x="375" y="33"/>
                  </a:cubicBezTo>
                  <a:cubicBezTo>
                    <a:pt x="287" y="33"/>
                    <a:pt x="197" y="22"/>
                    <a:pt x="106" y="2"/>
                  </a:cubicBezTo>
                  <a:cubicBezTo>
                    <a:pt x="102" y="1"/>
                    <a:pt x="98" y="1"/>
                    <a:pt x="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96;p65">
              <a:extLst>
                <a:ext uri="{FF2B5EF4-FFF2-40B4-BE49-F238E27FC236}">
                  <a16:creationId xmlns:a16="http://schemas.microsoft.com/office/drawing/2014/main" id="{B514E1B2-C8B0-0228-643C-8E98D8C48164}"/>
                </a:ext>
              </a:extLst>
            </p:cNvPr>
            <p:cNvSpPr/>
            <p:nvPr/>
          </p:nvSpPr>
          <p:spPr>
            <a:xfrm>
              <a:off x="3296740" y="3409160"/>
              <a:ext cx="49465" cy="38608"/>
            </a:xfrm>
            <a:custGeom>
              <a:avLst/>
              <a:gdLst/>
              <a:ahLst/>
              <a:cxnLst/>
              <a:rect l="l" t="t" r="r" b="b"/>
              <a:pathLst>
                <a:path w="1057" h="825" extrusionOk="0">
                  <a:moveTo>
                    <a:pt x="89" y="0"/>
                  </a:moveTo>
                  <a:cubicBezTo>
                    <a:pt x="69" y="0"/>
                    <a:pt x="49" y="7"/>
                    <a:pt x="34" y="19"/>
                  </a:cubicBezTo>
                  <a:cubicBezTo>
                    <a:pt x="1" y="52"/>
                    <a:pt x="1" y="105"/>
                    <a:pt x="27" y="138"/>
                  </a:cubicBezTo>
                  <a:cubicBezTo>
                    <a:pt x="47" y="158"/>
                    <a:pt x="410" y="554"/>
                    <a:pt x="925" y="818"/>
                  </a:cubicBezTo>
                  <a:cubicBezTo>
                    <a:pt x="938" y="825"/>
                    <a:pt x="951" y="825"/>
                    <a:pt x="965" y="825"/>
                  </a:cubicBezTo>
                  <a:cubicBezTo>
                    <a:pt x="991" y="825"/>
                    <a:pt x="1024" y="805"/>
                    <a:pt x="1037" y="779"/>
                  </a:cubicBezTo>
                  <a:cubicBezTo>
                    <a:pt x="1057" y="739"/>
                    <a:pt x="1044" y="686"/>
                    <a:pt x="998" y="667"/>
                  </a:cubicBezTo>
                  <a:cubicBezTo>
                    <a:pt x="516" y="422"/>
                    <a:pt x="159" y="33"/>
                    <a:pt x="152" y="26"/>
                  </a:cubicBezTo>
                  <a:cubicBezTo>
                    <a:pt x="135" y="9"/>
                    <a:pt x="112" y="0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97;p65">
              <a:extLst>
                <a:ext uri="{FF2B5EF4-FFF2-40B4-BE49-F238E27FC236}">
                  <a16:creationId xmlns:a16="http://schemas.microsoft.com/office/drawing/2014/main" id="{672611E2-C636-2A25-CD0F-06F109A9D80E}"/>
                </a:ext>
              </a:extLst>
            </p:cNvPr>
            <p:cNvSpPr/>
            <p:nvPr/>
          </p:nvSpPr>
          <p:spPr>
            <a:xfrm>
              <a:off x="3398380" y="3548611"/>
              <a:ext cx="19515" cy="40059"/>
            </a:xfrm>
            <a:custGeom>
              <a:avLst/>
              <a:gdLst/>
              <a:ahLst/>
              <a:cxnLst/>
              <a:rect l="l" t="t" r="r" b="b"/>
              <a:pathLst>
                <a:path w="417" h="856" extrusionOk="0">
                  <a:moveTo>
                    <a:pt x="95" y="1"/>
                  </a:moveTo>
                  <a:cubicBezTo>
                    <a:pt x="88" y="1"/>
                    <a:pt x="80" y="2"/>
                    <a:pt x="74" y="4"/>
                  </a:cubicBezTo>
                  <a:cubicBezTo>
                    <a:pt x="27" y="11"/>
                    <a:pt x="1" y="57"/>
                    <a:pt x="7" y="103"/>
                  </a:cubicBezTo>
                  <a:cubicBezTo>
                    <a:pt x="93" y="486"/>
                    <a:pt x="245" y="797"/>
                    <a:pt x="245" y="810"/>
                  </a:cubicBezTo>
                  <a:cubicBezTo>
                    <a:pt x="265" y="843"/>
                    <a:pt x="291" y="856"/>
                    <a:pt x="324" y="856"/>
                  </a:cubicBezTo>
                  <a:cubicBezTo>
                    <a:pt x="338" y="856"/>
                    <a:pt x="351" y="856"/>
                    <a:pt x="357" y="849"/>
                  </a:cubicBezTo>
                  <a:cubicBezTo>
                    <a:pt x="404" y="830"/>
                    <a:pt x="417" y="783"/>
                    <a:pt x="397" y="737"/>
                  </a:cubicBezTo>
                  <a:cubicBezTo>
                    <a:pt x="397" y="737"/>
                    <a:pt x="252" y="433"/>
                    <a:pt x="173" y="64"/>
                  </a:cubicBezTo>
                  <a:cubicBezTo>
                    <a:pt x="162" y="25"/>
                    <a:pt x="128" y="1"/>
                    <a:pt x="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3398;p65">
              <a:extLst>
                <a:ext uri="{FF2B5EF4-FFF2-40B4-BE49-F238E27FC236}">
                  <a16:creationId xmlns:a16="http://schemas.microsoft.com/office/drawing/2014/main" id="{60EA7DB2-E912-4F38-FC7F-BCE908952613}"/>
                </a:ext>
              </a:extLst>
            </p:cNvPr>
            <p:cNvGrpSpPr/>
            <p:nvPr/>
          </p:nvGrpSpPr>
          <p:grpSpPr>
            <a:xfrm>
              <a:off x="5198442" y="2622388"/>
              <a:ext cx="423706" cy="424595"/>
              <a:chOff x="5122242" y="2487425"/>
              <a:chExt cx="423706" cy="424595"/>
            </a:xfrm>
          </p:grpSpPr>
          <p:sp>
            <p:nvSpPr>
              <p:cNvPr id="2331" name="Google Shape;3399;p65">
                <a:extLst>
                  <a:ext uri="{FF2B5EF4-FFF2-40B4-BE49-F238E27FC236}">
                    <a16:creationId xmlns:a16="http://schemas.microsoft.com/office/drawing/2014/main" id="{0C00D806-03D8-5DB3-7A1D-F6392F0ECD1F}"/>
                  </a:ext>
                </a:extLst>
              </p:cNvPr>
              <p:cNvSpPr/>
              <p:nvPr/>
            </p:nvSpPr>
            <p:spPr>
              <a:xfrm>
                <a:off x="5142036" y="2508109"/>
                <a:ext cx="403911" cy="403911"/>
              </a:xfrm>
              <a:custGeom>
                <a:avLst/>
                <a:gdLst/>
                <a:ahLst/>
                <a:cxnLst/>
                <a:rect l="l" t="t" r="r" b="b"/>
                <a:pathLst>
                  <a:path w="8631" h="8631" extrusionOk="0">
                    <a:moveTo>
                      <a:pt x="4312" y="0"/>
                    </a:moveTo>
                    <a:cubicBezTo>
                      <a:pt x="1928" y="0"/>
                      <a:pt x="0" y="1935"/>
                      <a:pt x="0" y="4319"/>
                    </a:cubicBezTo>
                    <a:cubicBezTo>
                      <a:pt x="0" y="6702"/>
                      <a:pt x="1928" y="8631"/>
                      <a:pt x="4312" y="8631"/>
                    </a:cubicBezTo>
                    <a:cubicBezTo>
                      <a:pt x="6696" y="8631"/>
                      <a:pt x="8631" y="6702"/>
                      <a:pt x="8631" y="4319"/>
                    </a:cubicBezTo>
                    <a:cubicBezTo>
                      <a:pt x="8631" y="1935"/>
                      <a:pt x="6696" y="0"/>
                      <a:pt x="4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3400;p65">
                <a:extLst>
                  <a:ext uri="{FF2B5EF4-FFF2-40B4-BE49-F238E27FC236}">
                    <a16:creationId xmlns:a16="http://schemas.microsoft.com/office/drawing/2014/main" id="{ECA7339A-0795-2791-EA2D-B3182AAE6554}"/>
                  </a:ext>
                </a:extLst>
              </p:cNvPr>
              <p:cNvSpPr/>
              <p:nvPr/>
            </p:nvSpPr>
            <p:spPr>
              <a:xfrm>
                <a:off x="5224865" y="2576711"/>
                <a:ext cx="256171" cy="271942"/>
              </a:xfrm>
              <a:custGeom>
                <a:avLst/>
                <a:gdLst/>
                <a:ahLst/>
                <a:cxnLst/>
                <a:rect l="l" t="t" r="r" b="b"/>
                <a:pathLst>
                  <a:path w="5474" h="5811" extrusionOk="0">
                    <a:moveTo>
                      <a:pt x="2734" y="0"/>
                    </a:moveTo>
                    <a:cubicBezTo>
                      <a:pt x="1222" y="0"/>
                      <a:pt x="0" y="1301"/>
                      <a:pt x="0" y="2906"/>
                    </a:cubicBezTo>
                    <a:cubicBezTo>
                      <a:pt x="0" y="4510"/>
                      <a:pt x="1222" y="5811"/>
                      <a:pt x="2734" y="5811"/>
                    </a:cubicBezTo>
                    <a:cubicBezTo>
                      <a:pt x="4246" y="5811"/>
                      <a:pt x="5474" y="4510"/>
                      <a:pt x="5474" y="2906"/>
                    </a:cubicBezTo>
                    <a:cubicBezTo>
                      <a:pt x="5474" y="1301"/>
                      <a:pt x="4246" y="0"/>
                      <a:pt x="27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3401;p65">
                <a:extLst>
                  <a:ext uri="{FF2B5EF4-FFF2-40B4-BE49-F238E27FC236}">
                    <a16:creationId xmlns:a16="http://schemas.microsoft.com/office/drawing/2014/main" id="{F6B17829-F0E9-5469-5E12-5D44298AD192}"/>
                  </a:ext>
                </a:extLst>
              </p:cNvPr>
              <p:cNvSpPr/>
              <p:nvPr/>
            </p:nvSpPr>
            <p:spPr>
              <a:xfrm>
                <a:off x="5211247" y="2576711"/>
                <a:ext cx="256218" cy="271942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5811" extrusionOk="0">
                    <a:moveTo>
                      <a:pt x="2734" y="0"/>
                    </a:moveTo>
                    <a:cubicBezTo>
                      <a:pt x="1222" y="0"/>
                      <a:pt x="0" y="1301"/>
                      <a:pt x="0" y="2906"/>
                    </a:cubicBezTo>
                    <a:cubicBezTo>
                      <a:pt x="0" y="4510"/>
                      <a:pt x="1222" y="5811"/>
                      <a:pt x="2734" y="5811"/>
                    </a:cubicBezTo>
                    <a:cubicBezTo>
                      <a:pt x="4246" y="5811"/>
                      <a:pt x="5474" y="4510"/>
                      <a:pt x="5474" y="2906"/>
                    </a:cubicBezTo>
                    <a:cubicBezTo>
                      <a:pt x="5474" y="1301"/>
                      <a:pt x="4246" y="0"/>
                      <a:pt x="27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3402;p65">
                <a:extLst>
                  <a:ext uri="{FF2B5EF4-FFF2-40B4-BE49-F238E27FC236}">
                    <a16:creationId xmlns:a16="http://schemas.microsoft.com/office/drawing/2014/main" id="{02BFFC59-FFAE-3E9B-6671-2B5D76DAABFA}"/>
                  </a:ext>
                </a:extLst>
              </p:cNvPr>
              <p:cNvSpPr/>
              <p:nvPr/>
            </p:nvSpPr>
            <p:spPr>
              <a:xfrm>
                <a:off x="5252053" y="2619950"/>
                <a:ext cx="174602" cy="185459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963" extrusionOk="0">
                    <a:moveTo>
                      <a:pt x="1862" y="1"/>
                    </a:moveTo>
                    <a:cubicBezTo>
                      <a:pt x="832" y="1"/>
                      <a:pt x="0" y="886"/>
                      <a:pt x="0" y="1982"/>
                    </a:cubicBezTo>
                    <a:cubicBezTo>
                      <a:pt x="0" y="3078"/>
                      <a:pt x="832" y="3963"/>
                      <a:pt x="1862" y="3963"/>
                    </a:cubicBezTo>
                    <a:cubicBezTo>
                      <a:pt x="2892" y="3963"/>
                      <a:pt x="3731" y="3078"/>
                      <a:pt x="3731" y="1982"/>
                    </a:cubicBezTo>
                    <a:cubicBezTo>
                      <a:pt x="3731" y="886"/>
                      <a:pt x="2892" y="1"/>
                      <a:pt x="18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3403;p65">
                <a:extLst>
                  <a:ext uri="{FF2B5EF4-FFF2-40B4-BE49-F238E27FC236}">
                    <a16:creationId xmlns:a16="http://schemas.microsoft.com/office/drawing/2014/main" id="{8CC05E2A-547D-08A4-A91F-2045A83B26D2}"/>
                  </a:ext>
                </a:extLst>
              </p:cNvPr>
              <p:cNvSpPr/>
              <p:nvPr/>
            </p:nvSpPr>
            <p:spPr>
              <a:xfrm>
                <a:off x="5301797" y="2672783"/>
                <a:ext cx="74830" cy="7979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05" extrusionOk="0">
                    <a:moveTo>
                      <a:pt x="799" y="1"/>
                    </a:moveTo>
                    <a:cubicBezTo>
                      <a:pt x="357" y="1"/>
                      <a:pt x="0" y="384"/>
                      <a:pt x="0" y="853"/>
                    </a:cubicBezTo>
                    <a:cubicBezTo>
                      <a:pt x="0" y="1321"/>
                      <a:pt x="357" y="1704"/>
                      <a:pt x="799" y="1704"/>
                    </a:cubicBezTo>
                    <a:cubicBezTo>
                      <a:pt x="1242" y="1704"/>
                      <a:pt x="1598" y="1321"/>
                      <a:pt x="1598" y="853"/>
                    </a:cubicBezTo>
                    <a:cubicBezTo>
                      <a:pt x="1598" y="384"/>
                      <a:pt x="1242" y="1"/>
                      <a:pt x="7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3404;p65">
                <a:extLst>
                  <a:ext uri="{FF2B5EF4-FFF2-40B4-BE49-F238E27FC236}">
                    <a16:creationId xmlns:a16="http://schemas.microsoft.com/office/drawing/2014/main" id="{954B5068-207D-4D30-653C-7297FDD1A5E9}"/>
                  </a:ext>
                </a:extLst>
              </p:cNvPr>
              <p:cNvSpPr/>
              <p:nvPr/>
            </p:nvSpPr>
            <p:spPr>
              <a:xfrm>
                <a:off x="5449157" y="2671519"/>
                <a:ext cx="13057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279" h="979" extrusionOk="0">
                    <a:moveTo>
                      <a:pt x="69" y="0"/>
                    </a:moveTo>
                    <a:cubicBezTo>
                      <a:pt x="64" y="0"/>
                      <a:pt x="59" y="1"/>
                      <a:pt x="54" y="1"/>
                    </a:cubicBezTo>
                    <a:cubicBezTo>
                      <a:pt x="21" y="15"/>
                      <a:pt x="1" y="48"/>
                      <a:pt x="14" y="81"/>
                    </a:cubicBezTo>
                    <a:cubicBezTo>
                      <a:pt x="146" y="543"/>
                      <a:pt x="113" y="899"/>
                      <a:pt x="113" y="906"/>
                    </a:cubicBezTo>
                    <a:cubicBezTo>
                      <a:pt x="113" y="939"/>
                      <a:pt x="139" y="972"/>
                      <a:pt x="172" y="979"/>
                    </a:cubicBezTo>
                    <a:lnTo>
                      <a:pt x="179" y="979"/>
                    </a:lnTo>
                    <a:cubicBezTo>
                      <a:pt x="212" y="979"/>
                      <a:pt x="238" y="952"/>
                      <a:pt x="245" y="919"/>
                    </a:cubicBezTo>
                    <a:cubicBezTo>
                      <a:pt x="245" y="899"/>
                      <a:pt x="278" y="530"/>
                      <a:pt x="133" y="48"/>
                    </a:cubicBezTo>
                    <a:cubicBezTo>
                      <a:pt x="127" y="19"/>
                      <a:pt x="101" y="0"/>
                      <a:pt x="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3405;p65">
                <a:extLst>
                  <a:ext uri="{FF2B5EF4-FFF2-40B4-BE49-F238E27FC236}">
                    <a16:creationId xmlns:a16="http://schemas.microsoft.com/office/drawing/2014/main" id="{0D26EDC7-88E2-D6E5-2405-61E27703FB27}"/>
                  </a:ext>
                </a:extLst>
              </p:cNvPr>
              <p:cNvSpPr/>
              <p:nvPr/>
            </p:nvSpPr>
            <p:spPr>
              <a:xfrm>
                <a:off x="5333291" y="2583497"/>
                <a:ext cx="110677" cy="65564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1401" extrusionOk="0">
                    <a:moveTo>
                      <a:pt x="99" y="0"/>
                    </a:moveTo>
                    <a:cubicBezTo>
                      <a:pt x="81" y="0"/>
                      <a:pt x="70" y="1"/>
                      <a:pt x="67" y="1"/>
                    </a:cubicBezTo>
                    <a:cubicBezTo>
                      <a:pt x="27" y="1"/>
                      <a:pt x="1" y="34"/>
                      <a:pt x="1" y="67"/>
                    </a:cubicBezTo>
                    <a:cubicBezTo>
                      <a:pt x="1" y="100"/>
                      <a:pt x="34" y="126"/>
                      <a:pt x="67" y="126"/>
                    </a:cubicBezTo>
                    <a:cubicBezTo>
                      <a:pt x="68" y="126"/>
                      <a:pt x="75" y="126"/>
                      <a:pt x="87" y="126"/>
                    </a:cubicBezTo>
                    <a:cubicBezTo>
                      <a:pt x="238" y="126"/>
                      <a:pt x="1188" y="154"/>
                      <a:pt x="1889" y="892"/>
                    </a:cubicBezTo>
                    <a:cubicBezTo>
                      <a:pt x="2021" y="1037"/>
                      <a:pt x="2140" y="1196"/>
                      <a:pt x="2239" y="1367"/>
                    </a:cubicBezTo>
                    <a:cubicBezTo>
                      <a:pt x="2246" y="1387"/>
                      <a:pt x="2272" y="1400"/>
                      <a:pt x="2292" y="1400"/>
                    </a:cubicBezTo>
                    <a:cubicBezTo>
                      <a:pt x="2305" y="1400"/>
                      <a:pt x="2312" y="1394"/>
                      <a:pt x="2325" y="1394"/>
                    </a:cubicBezTo>
                    <a:cubicBezTo>
                      <a:pt x="2358" y="1374"/>
                      <a:pt x="2365" y="1334"/>
                      <a:pt x="2351" y="1301"/>
                    </a:cubicBezTo>
                    <a:cubicBezTo>
                      <a:pt x="2246" y="1123"/>
                      <a:pt x="2120" y="958"/>
                      <a:pt x="1982" y="806"/>
                    </a:cubicBezTo>
                    <a:cubicBezTo>
                      <a:pt x="1251" y="33"/>
                      <a:pt x="289" y="0"/>
                      <a:pt x="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3406;p65">
                <a:extLst>
                  <a:ext uri="{FF2B5EF4-FFF2-40B4-BE49-F238E27FC236}">
                    <a16:creationId xmlns:a16="http://schemas.microsoft.com/office/drawing/2014/main" id="{72D5CBB7-7BDB-41CD-9296-AC5C21AEA606}"/>
                  </a:ext>
                </a:extLst>
              </p:cNvPr>
              <p:cNvSpPr/>
              <p:nvPr/>
            </p:nvSpPr>
            <p:spPr>
              <a:xfrm>
                <a:off x="5239372" y="2780506"/>
                <a:ext cx="90881" cy="59199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265" extrusionOk="0">
                    <a:moveTo>
                      <a:pt x="73" y="1"/>
                    </a:moveTo>
                    <a:cubicBezTo>
                      <a:pt x="62" y="1"/>
                      <a:pt x="51" y="4"/>
                      <a:pt x="40" y="10"/>
                    </a:cubicBezTo>
                    <a:cubicBezTo>
                      <a:pt x="7" y="30"/>
                      <a:pt x="0" y="69"/>
                      <a:pt x="20" y="102"/>
                    </a:cubicBezTo>
                    <a:cubicBezTo>
                      <a:pt x="47" y="149"/>
                      <a:pt x="720" y="1245"/>
                      <a:pt x="1876" y="1264"/>
                    </a:cubicBezTo>
                    <a:cubicBezTo>
                      <a:pt x="1915" y="1264"/>
                      <a:pt x="1942" y="1231"/>
                      <a:pt x="1942" y="1198"/>
                    </a:cubicBezTo>
                    <a:cubicBezTo>
                      <a:pt x="1942" y="1165"/>
                      <a:pt x="1915" y="1132"/>
                      <a:pt x="1876" y="1132"/>
                    </a:cubicBezTo>
                    <a:cubicBezTo>
                      <a:pt x="799" y="1119"/>
                      <a:pt x="132" y="43"/>
                      <a:pt x="126" y="36"/>
                    </a:cubicBezTo>
                    <a:cubicBezTo>
                      <a:pt x="117" y="14"/>
                      <a:pt x="96" y="1"/>
                      <a:pt x="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3407;p65">
                <a:extLst>
                  <a:ext uri="{FF2B5EF4-FFF2-40B4-BE49-F238E27FC236}">
                    <a16:creationId xmlns:a16="http://schemas.microsoft.com/office/drawing/2014/main" id="{8E03282B-55F5-7BEB-BC1E-000282F51A96}"/>
                  </a:ext>
                </a:extLst>
              </p:cNvPr>
              <p:cNvSpPr/>
              <p:nvPr/>
            </p:nvSpPr>
            <p:spPr>
              <a:xfrm>
                <a:off x="5155935" y="2520229"/>
                <a:ext cx="195053" cy="200201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278" extrusionOk="0">
                    <a:moveTo>
                      <a:pt x="96" y="1"/>
                    </a:moveTo>
                    <a:cubicBezTo>
                      <a:pt x="73" y="1"/>
                      <a:pt x="50" y="9"/>
                      <a:pt x="34" y="25"/>
                    </a:cubicBezTo>
                    <a:cubicBezTo>
                      <a:pt x="1" y="58"/>
                      <a:pt x="1" y="118"/>
                      <a:pt x="34" y="151"/>
                    </a:cubicBezTo>
                    <a:lnTo>
                      <a:pt x="4002" y="4251"/>
                    </a:lnTo>
                    <a:cubicBezTo>
                      <a:pt x="4022" y="4271"/>
                      <a:pt x="4042" y="4278"/>
                      <a:pt x="4068" y="4278"/>
                    </a:cubicBezTo>
                    <a:cubicBezTo>
                      <a:pt x="4088" y="4278"/>
                      <a:pt x="4114" y="4271"/>
                      <a:pt x="4127" y="4251"/>
                    </a:cubicBezTo>
                    <a:cubicBezTo>
                      <a:pt x="4167" y="4218"/>
                      <a:pt x="4167" y="4165"/>
                      <a:pt x="4134" y="4126"/>
                    </a:cubicBezTo>
                    <a:lnTo>
                      <a:pt x="159" y="25"/>
                    </a:lnTo>
                    <a:cubicBezTo>
                      <a:pt x="143" y="9"/>
                      <a:pt x="119" y="1"/>
                      <a:pt x="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3408;p65">
                <a:extLst>
                  <a:ext uri="{FF2B5EF4-FFF2-40B4-BE49-F238E27FC236}">
                    <a16:creationId xmlns:a16="http://schemas.microsoft.com/office/drawing/2014/main" id="{D92BA498-2B19-79DF-D529-AD8448DA07DC}"/>
                  </a:ext>
                </a:extLst>
              </p:cNvPr>
              <p:cNvSpPr/>
              <p:nvPr/>
            </p:nvSpPr>
            <p:spPr>
              <a:xfrm>
                <a:off x="5122242" y="2516111"/>
                <a:ext cx="47640" cy="15537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332" extrusionOk="0">
                    <a:moveTo>
                      <a:pt x="101" y="0"/>
                    </a:moveTo>
                    <a:cubicBezTo>
                      <a:pt x="59" y="0"/>
                      <a:pt x="20" y="32"/>
                      <a:pt x="7" y="74"/>
                    </a:cubicBezTo>
                    <a:cubicBezTo>
                      <a:pt x="1" y="120"/>
                      <a:pt x="34" y="166"/>
                      <a:pt x="80" y="179"/>
                    </a:cubicBezTo>
                    <a:lnTo>
                      <a:pt x="905" y="331"/>
                    </a:lnTo>
                    <a:lnTo>
                      <a:pt x="925" y="331"/>
                    </a:lnTo>
                    <a:cubicBezTo>
                      <a:pt x="965" y="331"/>
                      <a:pt x="1004" y="305"/>
                      <a:pt x="1011" y="259"/>
                    </a:cubicBezTo>
                    <a:cubicBezTo>
                      <a:pt x="1018" y="212"/>
                      <a:pt x="991" y="166"/>
                      <a:pt x="938" y="160"/>
                    </a:cubicBezTo>
                    <a:lnTo>
                      <a:pt x="113" y="1"/>
                    </a:lnTo>
                    <a:cubicBezTo>
                      <a:pt x="109" y="1"/>
                      <a:pt x="105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3409;p65">
                <a:extLst>
                  <a:ext uri="{FF2B5EF4-FFF2-40B4-BE49-F238E27FC236}">
                    <a16:creationId xmlns:a16="http://schemas.microsoft.com/office/drawing/2014/main" id="{F4C0974E-9F5B-6519-8CB6-67189CF3358A}"/>
                  </a:ext>
                </a:extLst>
              </p:cNvPr>
              <p:cNvSpPr/>
              <p:nvPr/>
            </p:nvSpPr>
            <p:spPr>
              <a:xfrm>
                <a:off x="5134315" y="2531460"/>
                <a:ext cx="48248" cy="1656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54" extrusionOk="0">
                    <a:moveTo>
                      <a:pt x="98" y="0"/>
                    </a:moveTo>
                    <a:cubicBezTo>
                      <a:pt x="58" y="0"/>
                      <a:pt x="19" y="30"/>
                      <a:pt x="14" y="69"/>
                    </a:cubicBezTo>
                    <a:cubicBezTo>
                      <a:pt x="0" y="116"/>
                      <a:pt x="33" y="162"/>
                      <a:pt x="80" y="175"/>
                    </a:cubicBezTo>
                    <a:lnTo>
                      <a:pt x="918" y="353"/>
                    </a:lnTo>
                    <a:lnTo>
                      <a:pt x="938" y="353"/>
                    </a:lnTo>
                    <a:cubicBezTo>
                      <a:pt x="978" y="353"/>
                      <a:pt x="1017" y="327"/>
                      <a:pt x="1024" y="287"/>
                    </a:cubicBezTo>
                    <a:cubicBezTo>
                      <a:pt x="1030" y="234"/>
                      <a:pt x="1004" y="188"/>
                      <a:pt x="958" y="182"/>
                    </a:cubicBezTo>
                    <a:lnTo>
                      <a:pt x="119" y="3"/>
                    </a:lnTo>
                    <a:cubicBezTo>
                      <a:pt x="112" y="1"/>
                      <a:pt x="105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3410;p65">
                <a:extLst>
                  <a:ext uri="{FF2B5EF4-FFF2-40B4-BE49-F238E27FC236}">
                    <a16:creationId xmlns:a16="http://schemas.microsoft.com/office/drawing/2014/main" id="{4DD26D00-BDF0-4606-8EB4-724B533C47E3}"/>
                  </a:ext>
                </a:extLst>
              </p:cNvPr>
              <p:cNvSpPr/>
              <p:nvPr/>
            </p:nvSpPr>
            <p:spPr>
              <a:xfrm>
                <a:off x="5146061" y="2546388"/>
                <a:ext cx="51337" cy="17409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372" extrusionOk="0">
                    <a:moveTo>
                      <a:pt x="99" y="0"/>
                    </a:moveTo>
                    <a:cubicBezTo>
                      <a:pt x="57" y="0"/>
                      <a:pt x="19" y="26"/>
                      <a:pt x="7" y="74"/>
                    </a:cubicBezTo>
                    <a:cubicBezTo>
                      <a:pt x="0" y="120"/>
                      <a:pt x="27" y="166"/>
                      <a:pt x="80" y="173"/>
                    </a:cubicBezTo>
                    <a:lnTo>
                      <a:pt x="978" y="371"/>
                    </a:lnTo>
                    <a:lnTo>
                      <a:pt x="997" y="371"/>
                    </a:lnTo>
                    <a:cubicBezTo>
                      <a:pt x="1037" y="371"/>
                      <a:pt x="1077" y="345"/>
                      <a:pt x="1083" y="298"/>
                    </a:cubicBezTo>
                    <a:cubicBezTo>
                      <a:pt x="1096" y="252"/>
                      <a:pt x="1063" y="206"/>
                      <a:pt x="1017" y="199"/>
                    </a:cubicBezTo>
                    <a:lnTo>
                      <a:pt x="113" y="1"/>
                    </a:lnTo>
                    <a:cubicBezTo>
                      <a:pt x="108" y="1"/>
                      <a:pt x="103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3411;p65">
                <a:extLst>
                  <a:ext uri="{FF2B5EF4-FFF2-40B4-BE49-F238E27FC236}">
                    <a16:creationId xmlns:a16="http://schemas.microsoft.com/office/drawing/2014/main" id="{581F89B4-2264-83CF-1511-6119EC25324A}"/>
                  </a:ext>
                </a:extLst>
              </p:cNvPr>
              <p:cNvSpPr/>
              <p:nvPr/>
            </p:nvSpPr>
            <p:spPr>
              <a:xfrm>
                <a:off x="5187147" y="2513350"/>
                <a:ext cx="9640" cy="5044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078" extrusionOk="0">
                    <a:moveTo>
                      <a:pt x="93" y="1"/>
                    </a:moveTo>
                    <a:cubicBezTo>
                      <a:pt x="40" y="1"/>
                      <a:pt x="0" y="40"/>
                      <a:pt x="7" y="93"/>
                    </a:cubicBezTo>
                    <a:lnTo>
                      <a:pt x="33" y="991"/>
                    </a:lnTo>
                    <a:cubicBezTo>
                      <a:pt x="33" y="1037"/>
                      <a:pt x="73" y="1077"/>
                      <a:pt x="119" y="1077"/>
                    </a:cubicBezTo>
                    <a:cubicBezTo>
                      <a:pt x="172" y="1077"/>
                      <a:pt x="205" y="1037"/>
                      <a:pt x="205" y="985"/>
                    </a:cubicBezTo>
                    <a:lnTo>
                      <a:pt x="179" y="87"/>
                    </a:lnTo>
                    <a:cubicBezTo>
                      <a:pt x="179" y="40"/>
                      <a:pt x="139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3412;p65">
                <a:extLst>
                  <a:ext uri="{FF2B5EF4-FFF2-40B4-BE49-F238E27FC236}">
                    <a16:creationId xmlns:a16="http://schemas.microsoft.com/office/drawing/2014/main" id="{894B134D-6A13-9137-1376-D37EEC4BEAA4}"/>
                  </a:ext>
                </a:extLst>
              </p:cNvPr>
              <p:cNvSpPr/>
              <p:nvPr/>
            </p:nvSpPr>
            <p:spPr>
              <a:xfrm>
                <a:off x="5174466" y="2501323"/>
                <a:ext cx="8704" cy="46704"/>
              </a:xfrm>
              <a:custGeom>
                <a:avLst/>
                <a:gdLst/>
                <a:ahLst/>
                <a:cxnLst/>
                <a:rect l="l" t="t" r="r" b="b"/>
                <a:pathLst>
                  <a:path w="186" h="998" extrusionOk="0">
                    <a:moveTo>
                      <a:pt x="100" y="0"/>
                    </a:moveTo>
                    <a:cubicBezTo>
                      <a:pt x="47" y="0"/>
                      <a:pt x="7" y="40"/>
                      <a:pt x="7" y="86"/>
                    </a:cubicBezTo>
                    <a:lnTo>
                      <a:pt x="1" y="905"/>
                    </a:lnTo>
                    <a:cubicBezTo>
                      <a:pt x="1" y="951"/>
                      <a:pt x="40" y="997"/>
                      <a:pt x="87" y="997"/>
                    </a:cubicBezTo>
                    <a:cubicBezTo>
                      <a:pt x="133" y="997"/>
                      <a:pt x="172" y="958"/>
                      <a:pt x="179" y="905"/>
                    </a:cubicBezTo>
                    <a:lnTo>
                      <a:pt x="186" y="86"/>
                    </a:lnTo>
                    <a:cubicBezTo>
                      <a:pt x="186" y="40"/>
                      <a:pt x="146" y="0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3413;p65">
                <a:extLst>
                  <a:ext uri="{FF2B5EF4-FFF2-40B4-BE49-F238E27FC236}">
                    <a16:creationId xmlns:a16="http://schemas.microsoft.com/office/drawing/2014/main" id="{B2B9C712-49C7-CEDF-95D4-939E93CFA490}"/>
                  </a:ext>
                </a:extLst>
              </p:cNvPr>
              <p:cNvSpPr/>
              <p:nvPr/>
            </p:nvSpPr>
            <p:spPr>
              <a:xfrm>
                <a:off x="5161176" y="2487425"/>
                <a:ext cx="9313" cy="4422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945" extrusionOk="0">
                    <a:moveTo>
                      <a:pt x="113" y="0"/>
                    </a:moveTo>
                    <a:cubicBezTo>
                      <a:pt x="67" y="0"/>
                      <a:pt x="21" y="40"/>
                      <a:pt x="21" y="86"/>
                    </a:cubicBezTo>
                    <a:lnTo>
                      <a:pt x="7" y="858"/>
                    </a:lnTo>
                    <a:cubicBezTo>
                      <a:pt x="1" y="905"/>
                      <a:pt x="40" y="944"/>
                      <a:pt x="93" y="944"/>
                    </a:cubicBezTo>
                    <a:cubicBezTo>
                      <a:pt x="139" y="944"/>
                      <a:pt x="179" y="911"/>
                      <a:pt x="179" y="858"/>
                    </a:cubicBezTo>
                    <a:lnTo>
                      <a:pt x="199" y="93"/>
                    </a:lnTo>
                    <a:cubicBezTo>
                      <a:pt x="199" y="40"/>
                      <a:pt x="159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3414;p65">
              <a:extLst>
                <a:ext uri="{FF2B5EF4-FFF2-40B4-BE49-F238E27FC236}">
                  <a16:creationId xmlns:a16="http://schemas.microsoft.com/office/drawing/2014/main" id="{D781FE23-91C5-CE20-FE4C-E7D133BA51B9}"/>
                </a:ext>
              </a:extLst>
            </p:cNvPr>
            <p:cNvSpPr/>
            <p:nvPr/>
          </p:nvSpPr>
          <p:spPr>
            <a:xfrm>
              <a:off x="5811773" y="3454304"/>
              <a:ext cx="101269" cy="174346"/>
            </a:xfrm>
            <a:custGeom>
              <a:avLst/>
              <a:gdLst/>
              <a:ahLst/>
              <a:cxnLst/>
              <a:rect l="l" t="t" r="r" b="b"/>
              <a:pathLst>
                <a:path w="5363" h="9233" extrusionOk="0">
                  <a:moveTo>
                    <a:pt x="2089" y="1"/>
                  </a:moveTo>
                  <a:cubicBezTo>
                    <a:pt x="2084" y="1"/>
                    <a:pt x="2079" y="1"/>
                    <a:pt x="2074" y="1"/>
                  </a:cubicBezTo>
                  <a:cubicBezTo>
                    <a:pt x="1493" y="28"/>
                    <a:pt x="1652" y="2695"/>
                    <a:pt x="1652" y="3567"/>
                  </a:cubicBezTo>
                  <a:cubicBezTo>
                    <a:pt x="1652" y="4432"/>
                    <a:pt x="1678" y="5416"/>
                    <a:pt x="1678" y="5416"/>
                  </a:cubicBezTo>
                  <a:cubicBezTo>
                    <a:pt x="1678" y="5416"/>
                    <a:pt x="1348" y="5284"/>
                    <a:pt x="1156" y="4511"/>
                  </a:cubicBezTo>
                  <a:cubicBezTo>
                    <a:pt x="1024" y="3950"/>
                    <a:pt x="742" y="3549"/>
                    <a:pt x="453" y="3549"/>
                  </a:cubicBezTo>
                  <a:cubicBezTo>
                    <a:pt x="426" y="3549"/>
                    <a:pt x="398" y="3553"/>
                    <a:pt x="371" y="3560"/>
                  </a:cubicBezTo>
                  <a:cubicBezTo>
                    <a:pt x="1" y="3659"/>
                    <a:pt x="404" y="5092"/>
                    <a:pt x="569" y="5686"/>
                  </a:cubicBezTo>
                  <a:cubicBezTo>
                    <a:pt x="945" y="7000"/>
                    <a:pt x="1810" y="7165"/>
                    <a:pt x="1810" y="7581"/>
                  </a:cubicBezTo>
                  <a:cubicBezTo>
                    <a:pt x="1810" y="7997"/>
                    <a:pt x="1810" y="8922"/>
                    <a:pt x="1810" y="9232"/>
                  </a:cubicBezTo>
                  <a:lnTo>
                    <a:pt x="5072" y="9232"/>
                  </a:lnTo>
                  <a:cubicBezTo>
                    <a:pt x="5065" y="8559"/>
                    <a:pt x="5026" y="7727"/>
                    <a:pt x="5118" y="7040"/>
                  </a:cubicBezTo>
                  <a:cubicBezTo>
                    <a:pt x="5204" y="6353"/>
                    <a:pt x="5362" y="5303"/>
                    <a:pt x="5362" y="4320"/>
                  </a:cubicBezTo>
                  <a:cubicBezTo>
                    <a:pt x="5362" y="3573"/>
                    <a:pt x="5151" y="3197"/>
                    <a:pt x="4874" y="3124"/>
                  </a:cubicBezTo>
                  <a:cubicBezTo>
                    <a:pt x="4849" y="3118"/>
                    <a:pt x="4824" y="3115"/>
                    <a:pt x="4801" y="3115"/>
                  </a:cubicBezTo>
                  <a:cubicBezTo>
                    <a:pt x="4586" y="3115"/>
                    <a:pt x="4451" y="3362"/>
                    <a:pt x="4451" y="3362"/>
                  </a:cubicBezTo>
                  <a:cubicBezTo>
                    <a:pt x="4451" y="3362"/>
                    <a:pt x="4319" y="2920"/>
                    <a:pt x="4022" y="2893"/>
                  </a:cubicBezTo>
                  <a:cubicBezTo>
                    <a:pt x="4007" y="2892"/>
                    <a:pt x="3992" y="2891"/>
                    <a:pt x="3978" y="2891"/>
                  </a:cubicBezTo>
                  <a:cubicBezTo>
                    <a:pt x="3668" y="2891"/>
                    <a:pt x="3560" y="3217"/>
                    <a:pt x="3560" y="3217"/>
                  </a:cubicBezTo>
                  <a:cubicBezTo>
                    <a:pt x="3560" y="3217"/>
                    <a:pt x="3467" y="2794"/>
                    <a:pt x="3111" y="2794"/>
                  </a:cubicBezTo>
                  <a:cubicBezTo>
                    <a:pt x="2754" y="2794"/>
                    <a:pt x="2688" y="3204"/>
                    <a:pt x="2688" y="3204"/>
                  </a:cubicBezTo>
                  <a:cubicBezTo>
                    <a:pt x="2688" y="3204"/>
                    <a:pt x="2563" y="2325"/>
                    <a:pt x="2550" y="1731"/>
                  </a:cubicBezTo>
                  <a:cubicBezTo>
                    <a:pt x="2523" y="973"/>
                    <a:pt x="2588" y="1"/>
                    <a:pt x="2089" y="1"/>
                  </a:cubicBezTo>
                  <a:close/>
                </a:path>
              </a:pathLst>
            </a:custGeom>
            <a:solidFill>
              <a:srgbClr val="F9A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15;p65">
              <a:extLst>
                <a:ext uri="{FF2B5EF4-FFF2-40B4-BE49-F238E27FC236}">
                  <a16:creationId xmlns:a16="http://schemas.microsoft.com/office/drawing/2014/main" id="{C9836F5B-3014-3CBD-19AF-54328510B2D4}"/>
                </a:ext>
              </a:extLst>
            </p:cNvPr>
            <p:cNvSpPr/>
            <p:nvPr/>
          </p:nvSpPr>
          <p:spPr>
            <a:xfrm>
              <a:off x="5849556" y="3454304"/>
              <a:ext cx="64863" cy="175705"/>
            </a:xfrm>
            <a:custGeom>
              <a:avLst/>
              <a:gdLst/>
              <a:ahLst/>
              <a:cxnLst/>
              <a:rect l="l" t="t" r="r" b="b"/>
              <a:pathLst>
                <a:path w="3435" h="9305" extrusionOk="0">
                  <a:moveTo>
                    <a:pt x="92" y="0"/>
                  </a:moveTo>
                  <a:cubicBezTo>
                    <a:pt x="84" y="0"/>
                    <a:pt x="75" y="1"/>
                    <a:pt x="67" y="1"/>
                  </a:cubicBezTo>
                  <a:cubicBezTo>
                    <a:pt x="27" y="1"/>
                    <a:pt x="1" y="34"/>
                    <a:pt x="1" y="74"/>
                  </a:cubicBezTo>
                  <a:cubicBezTo>
                    <a:pt x="1" y="113"/>
                    <a:pt x="34" y="146"/>
                    <a:pt x="73" y="146"/>
                  </a:cubicBezTo>
                  <a:cubicBezTo>
                    <a:pt x="81" y="146"/>
                    <a:pt x="89" y="145"/>
                    <a:pt x="97" y="145"/>
                  </a:cubicBezTo>
                  <a:cubicBezTo>
                    <a:pt x="164" y="145"/>
                    <a:pt x="217" y="171"/>
                    <a:pt x="258" y="212"/>
                  </a:cubicBezTo>
                  <a:cubicBezTo>
                    <a:pt x="456" y="391"/>
                    <a:pt x="463" y="919"/>
                    <a:pt x="469" y="1427"/>
                  </a:cubicBezTo>
                  <a:cubicBezTo>
                    <a:pt x="469" y="1533"/>
                    <a:pt x="469" y="1632"/>
                    <a:pt x="476" y="1731"/>
                  </a:cubicBezTo>
                  <a:cubicBezTo>
                    <a:pt x="496" y="2325"/>
                    <a:pt x="615" y="3210"/>
                    <a:pt x="621" y="3217"/>
                  </a:cubicBezTo>
                  <a:cubicBezTo>
                    <a:pt x="621" y="3250"/>
                    <a:pt x="654" y="3276"/>
                    <a:pt x="687" y="3276"/>
                  </a:cubicBezTo>
                  <a:cubicBezTo>
                    <a:pt x="727" y="3276"/>
                    <a:pt x="753" y="3250"/>
                    <a:pt x="760" y="3217"/>
                  </a:cubicBezTo>
                  <a:cubicBezTo>
                    <a:pt x="767" y="3204"/>
                    <a:pt x="819" y="2867"/>
                    <a:pt x="1110" y="2867"/>
                  </a:cubicBezTo>
                  <a:cubicBezTo>
                    <a:pt x="1407" y="2867"/>
                    <a:pt x="1486" y="3217"/>
                    <a:pt x="1486" y="3230"/>
                  </a:cubicBezTo>
                  <a:cubicBezTo>
                    <a:pt x="1493" y="3263"/>
                    <a:pt x="1519" y="3283"/>
                    <a:pt x="1552" y="3289"/>
                  </a:cubicBezTo>
                  <a:cubicBezTo>
                    <a:pt x="1585" y="3289"/>
                    <a:pt x="1612" y="3270"/>
                    <a:pt x="1625" y="3237"/>
                  </a:cubicBezTo>
                  <a:cubicBezTo>
                    <a:pt x="1631" y="3224"/>
                    <a:pt x="1722" y="2964"/>
                    <a:pt x="1978" y="2964"/>
                  </a:cubicBezTo>
                  <a:cubicBezTo>
                    <a:pt x="1990" y="2964"/>
                    <a:pt x="2002" y="2965"/>
                    <a:pt x="2014" y="2966"/>
                  </a:cubicBezTo>
                  <a:cubicBezTo>
                    <a:pt x="2259" y="2986"/>
                    <a:pt x="2384" y="3382"/>
                    <a:pt x="2384" y="3382"/>
                  </a:cubicBezTo>
                  <a:cubicBezTo>
                    <a:pt x="2391" y="3415"/>
                    <a:pt x="2417" y="3435"/>
                    <a:pt x="2444" y="3435"/>
                  </a:cubicBezTo>
                  <a:cubicBezTo>
                    <a:pt x="2448" y="3436"/>
                    <a:pt x="2452" y="3436"/>
                    <a:pt x="2456" y="3436"/>
                  </a:cubicBezTo>
                  <a:cubicBezTo>
                    <a:pt x="2483" y="3436"/>
                    <a:pt x="2505" y="3418"/>
                    <a:pt x="2516" y="3395"/>
                  </a:cubicBezTo>
                  <a:cubicBezTo>
                    <a:pt x="2516" y="3395"/>
                    <a:pt x="2630" y="3190"/>
                    <a:pt x="2798" y="3190"/>
                  </a:cubicBezTo>
                  <a:cubicBezTo>
                    <a:pt x="2816" y="3190"/>
                    <a:pt x="2834" y="3192"/>
                    <a:pt x="2853" y="3197"/>
                  </a:cubicBezTo>
                  <a:cubicBezTo>
                    <a:pt x="3130" y="3270"/>
                    <a:pt x="3289" y="3686"/>
                    <a:pt x="3289" y="4320"/>
                  </a:cubicBezTo>
                  <a:cubicBezTo>
                    <a:pt x="3295" y="5171"/>
                    <a:pt x="3170" y="6076"/>
                    <a:pt x="3084" y="6743"/>
                  </a:cubicBezTo>
                  <a:cubicBezTo>
                    <a:pt x="3071" y="6842"/>
                    <a:pt x="3058" y="6941"/>
                    <a:pt x="3045" y="7027"/>
                  </a:cubicBezTo>
                  <a:cubicBezTo>
                    <a:pt x="2972" y="7562"/>
                    <a:pt x="2985" y="8189"/>
                    <a:pt x="2992" y="8743"/>
                  </a:cubicBezTo>
                  <a:cubicBezTo>
                    <a:pt x="2992" y="8915"/>
                    <a:pt x="2998" y="9080"/>
                    <a:pt x="2998" y="9232"/>
                  </a:cubicBezTo>
                  <a:cubicBezTo>
                    <a:pt x="2998" y="9272"/>
                    <a:pt x="3031" y="9305"/>
                    <a:pt x="3071" y="9305"/>
                  </a:cubicBezTo>
                  <a:cubicBezTo>
                    <a:pt x="3111" y="9305"/>
                    <a:pt x="3137" y="9272"/>
                    <a:pt x="3137" y="9232"/>
                  </a:cubicBezTo>
                  <a:cubicBezTo>
                    <a:pt x="3137" y="9074"/>
                    <a:pt x="3137" y="8909"/>
                    <a:pt x="3137" y="8743"/>
                  </a:cubicBezTo>
                  <a:cubicBezTo>
                    <a:pt x="3130" y="8195"/>
                    <a:pt x="3117" y="7568"/>
                    <a:pt x="3183" y="7047"/>
                  </a:cubicBezTo>
                  <a:cubicBezTo>
                    <a:pt x="3196" y="6954"/>
                    <a:pt x="3210" y="6862"/>
                    <a:pt x="3223" y="6763"/>
                  </a:cubicBezTo>
                  <a:cubicBezTo>
                    <a:pt x="3315" y="6096"/>
                    <a:pt x="3434" y="5178"/>
                    <a:pt x="3434" y="4320"/>
                  </a:cubicBezTo>
                  <a:cubicBezTo>
                    <a:pt x="3434" y="3606"/>
                    <a:pt x="3236" y="3144"/>
                    <a:pt x="2893" y="3052"/>
                  </a:cubicBezTo>
                  <a:cubicBezTo>
                    <a:pt x="2862" y="3044"/>
                    <a:pt x="2833" y="3041"/>
                    <a:pt x="2805" y="3041"/>
                  </a:cubicBezTo>
                  <a:cubicBezTo>
                    <a:pt x="2656" y="3041"/>
                    <a:pt x="2542" y="3134"/>
                    <a:pt x="2470" y="3217"/>
                  </a:cubicBezTo>
                  <a:cubicBezTo>
                    <a:pt x="2404" y="3065"/>
                    <a:pt x="2259" y="2840"/>
                    <a:pt x="2028" y="2821"/>
                  </a:cubicBezTo>
                  <a:cubicBezTo>
                    <a:pt x="2012" y="2819"/>
                    <a:pt x="1996" y="2818"/>
                    <a:pt x="1980" y="2818"/>
                  </a:cubicBezTo>
                  <a:cubicBezTo>
                    <a:pt x="1788" y="2818"/>
                    <a:pt x="1652" y="2929"/>
                    <a:pt x="1572" y="3039"/>
                  </a:cubicBezTo>
                  <a:cubicBezTo>
                    <a:pt x="1493" y="2887"/>
                    <a:pt x="1348" y="2722"/>
                    <a:pt x="1110" y="2722"/>
                  </a:cubicBezTo>
                  <a:cubicBezTo>
                    <a:pt x="925" y="2722"/>
                    <a:pt x="806" y="2821"/>
                    <a:pt x="727" y="2926"/>
                  </a:cubicBezTo>
                  <a:cubicBezTo>
                    <a:pt x="687" y="2623"/>
                    <a:pt x="628" y="2114"/>
                    <a:pt x="621" y="1725"/>
                  </a:cubicBezTo>
                  <a:cubicBezTo>
                    <a:pt x="615" y="1632"/>
                    <a:pt x="615" y="1526"/>
                    <a:pt x="615" y="1427"/>
                  </a:cubicBezTo>
                  <a:cubicBezTo>
                    <a:pt x="601" y="860"/>
                    <a:pt x="595" y="331"/>
                    <a:pt x="357" y="107"/>
                  </a:cubicBezTo>
                  <a:cubicBezTo>
                    <a:pt x="290" y="39"/>
                    <a:pt x="200" y="0"/>
                    <a:pt x="92" y="0"/>
                  </a:cubicBezTo>
                  <a:close/>
                </a:path>
              </a:pathLst>
            </a:custGeom>
            <a:solidFill>
              <a:srgbClr val="F68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16;p65">
              <a:extLst>
                <a:ext uri="{FF2B5EF4-FFF2-40B4-BE49-F238E27FC236}">
                  <a16:creationId xmlns:a16="http://schemas.microsoft.com/office/drawing/2014/main" id="{72838098-26C2-B4F3-14E6-A1263F86BA72}"/>
                </a:ext>
              </a:extLst>
            </p:cNvPr>
            <p:cNvSpPr/>
            <p:nvPr/>
          </p:nvSpPr>
          <p:spPr>
            <a:xfrm>
              <a:off x="5817891" y="3520467"/>
              <a:ext cx="27078" cy="37483"/>
            </a:xfrm>
            <a:custGeom>
              <a:avLst/>
              <a:gdLst/>
              <a:ahLst/>
              <a:cxnLst/>
              <a:rect l="l" t="t" r="r" b="b"/>
              <a:pathLst>
                <a:path w="1434" h="1985" extrusionOk="0">
                  <a:moveTo>
                    <a:pt x="171" y="1"/>
                  </a:moveTo>
                  <a:cubicBezTo>
                    <a:pt x="136" y="1"/>
                    <a:pt x="101" y="6"/>
                    <a:pt x="66" y="17"/>
                  </a:cubicBezTo>
                  <a:cubicBezTo>
                    <a:pt x="27" y="23"/>
                    <a:pt x="0" y="63"/>
                    <a:pt x="14" y="102"/>
                  </a:cubicBezTo>
                  <a:cubicBezTo>
                    <a:pt x="19" y="137"/>
                    <a:pt x="50" y="156"/>
                    <a:pt x="84" y="156"/>
                  </a:cubicBezTo>
                  <a:cubicBezTo>
                    <a:pt x="89" y="156"/>
                    <a:pt x="94" y="156"/>
                    <a:pt x="99" y="155"/>
                  </a:cubicBezTo>
                  <a:cubicBezTo>
                    <a:pt x="122" y="149"/>
                    <a:pt x="144" y="146"/>
                    <a:pt x="167" y="146"/>
                  </a:cubicBezTo>
                  <a:cubicBezTo>
                    <a:pt x="216" y="146"/>
                    <a:pt x="265" y="161"/>
                    <a:pt x="311" y="188"/>
                  </a:cubicBezTo>
                  <a:cubicBezTo>
                    <a:pt x="496" y="300"/>
                    <a:pt x="661" y="604"/>
                    <a:pt x="766" y="1027"/>
                  </a:cubicBezTo>
                  <a:cubicBezTo>
                    <a:pt x="958" y="1819"/>
                    <a:pt x="1308" y="1971"/>
                    <a:pt x="1328" y="1978"/>
                  </a:cubicBezTo>
                  <a:cubicBezTo>
                    <a:pt x="1334" y="1984"/>
                    <a:pt x="1341" y="1984"/>
                    <a:pt x="1354" y="1984"/>
                  </a:cubicBezTo>
                  <a:cubicBezTo>
                    <a:pt x="1380" y="1984"/>
                    <a:pt x="1407" y="1971"/>
                    <a:pt x="1420" y="1938"/>
                  </a:cubicBezTo>
                  <a:cubicBezTo>
                    <a:pt x="1433" y="1905"/>
                    <a:pt x="1413" y="1859"/>
                    <a:pt x="1380" y="1846"/>
                  </a:cubicBezTo>
                  <a:cubicBezTo>
                    <a:pt x="1380" y="1846"/>
                    <a:pt x="1083" y="1707"/>
                    <a:pt x="905" y="994"/>
                  </a:cubicBezTo>
                  <a:cubicBezTo>
                    <a:pt x="793" y="525"/>
                    <a:pt x="608" y="195"/>
                    <a:pt x="390" y="63"/>
                  </a:cubicBezTo>
                  <a:cubicBezTo>
                    <a:pt x="319" y="23"/>
                    <a:pt x="245" y="1"/>
                    <a:pt x="171" y="1"/>
                  </a:cubicBezTo>
                  <a:close/>
                </a:path>
              </a:pathLst>
            </a:custGeom>
            <a:solidFill>
              <a:srgbClr val="F68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" name="Google Shape;3417;p65">
              <a:extLst>
                <a:ext uri="{FF2B5EF4-FFF2-40B4-BE49-F238E27FC236}">
                  <a16:creationId xmlns:a16="http://schemas.microsoft.com/office/drawing/2014/main" id="{D52B3B71-FFB9-150F-E62A-5FBCE1FE1B79}"/>
                </a:ext>
              </a:extLst>
            </p:cNvPr>
            <p:cNvGrpSpPr/>
            <p:nvPr/>
          </p:nvGrpSpPr>
          <p:grpSpPr>
            <a:xfrm>
              <a:off x="3350710" y="3171587"/>
              <a:ext cx="2481335" cy="1972095"/>
              <a:chOff x="3696194" y="3271946"/>
              <a:chExt cx="1625187" cy="1291652"/>
            </a:xfrm>
          </p:grpSpPr>
          <p:grpSp>
            <p:nvGrpSpPr>
              <p:cNvPr id="26" name="Google Shape;3418;p65">
                <a:extLst>
                  <a:ext uri="{FF2B5EF4-FFF2-40B4-BE49-F238E27FC236}">
                    <a16:creationId xmlns:a16="http://schemas.microsoft.com/office/drawing/2014/main" id="{89BE17D6-716C-55E5-217D-0E29369D6630}"/>
                  </a:ext>
                </a:extLst>
              </p:cNvPr>
              <p:cNvGrpSpPr/>
              <p:nvPr/>
            </p:nvGrpSpPr>
            <p:grpSpPr>
              <a:xfrm>
                <a:off x="3696194" y="3271946"/>
                <a:ext cx="1625187" cy="1291652"/>
                <a:chOff x="3696194" y="3271946"/>
                <a:chExt cx="1625187" cy="1291652"/>
              </a:xfrm>
            </p:grpSpPr>
            <p:sp>
              <p:nvSpPr>
                <p:cNvPr id="29" name="Google Shape;3419;p65">
                  <a:extLst>
                    <a:ext uri="{FF2B5EF4-FFF2-40B4-BE49-F238E27FC236}">
                      <a16:creationId xmlns:a16="http://schemas.microsoft.com/office/drawing/2014/main" id="{805320D5-87DF-6B31-C991-7DDBC4A084EB}"/>
                    </a:ext>
                  </a:extLst>
                </p:cNvPr>
                <p:cNvSpPr/>
                <p:nvPr/>
              </p:nvSpPr>
              <p:spPr>
                <a:xfrm>
                  <a:off x="4339884" y="4377920"/>
                  <a:ext cx="501041" cy="185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5" h="3830" extrusionOk="0">
                      <a:moveTo>
                        <a:pt x="9469" y="0"/>
                      </a:moveTo>
                      <a:lnTo>
                        <a:pt x="542" y="126"/>
                      </a:lnTo>
                      <a:cubicBezTo>
                        <a:pt x="410" y="694"/>
                        <a:pt x="1" y="3830"/>
                        <a:pt x="1" y="3830"/>
                      </a:cubicBezTo>
                      <a:lnTo>
                        <a:pt x="10334" y="3830"/>
                      </a:lnTo>
                      <a:cubicBezTo>
                        <a:pt x="10334" y="3830"/>
                        <a:pt x="9859" y="1235"/>
                        <a:pt x="94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420;p65">
                  <a:extLst>
                    <a:ext uri="{FF2B5EF4-FFF2-40B4-BE49-F238E27FC236}">
                      <a16:creationId xmlns:a16="http://schemas.microsoft.com/office/drawing/2014/main" id="{24322B8B-54BB-156A-5455-A32DE8C70A3E}"/>
                    </a:ext>
                  </a:extLst>
                </p:cNvPr>
                <p:cNvSpPr/>
                <p:nvPr/>
              </p:nvSpPr>
              <p:spPr>
                <a:xfrm>
                  <a:off x="4524245" y="4419514"/>
                  <a:ext cx="11247" cy="142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933" extrusionOk="0">
                      <a:moveTo>
                        <a:pt x="133" y="1"/>
                      </a:moveTo>
                      <a:cubicBezTo>
                        <a:pt x="80" y="1"/>
                        <a:pt x="34" y="40"/>
                        <a:pt x="34" y="93"/>
                      </a:cubicBezTo>
                      <a:lnTo>
                        <a:pt x="1" y="2833"/>
                      </a:lnTo>
                      <a:cubicBezTo>
                        <a:pt x="1" y="2886"/>
                        <a:pt x="47" y="2932"/>
                        <a:pt x="100" y="2932"/>
                      </a:cubicBezTo>
                      <a:cubicBezTo>
                        <a:pt x="153" y="2932"/>
                        <a:pt x="192" y="2893"/>
                        <a:pt x="199" y="2840"/>
                      </a:cubicBezTo>
                      <a:lnTo>
                        <a:pt x="225" y="100"/>
                      </a:lnTo>
                      <a:cubicBezTo>
                        <a:pt x="232" y="40"/>
                        <a:pt x="186" y="1"/>
                        <a:pt x="13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421;p65">
                  <a:extLst>
                    <a:ext uri="{FF2B5EF4-FFF2-40B4-BE49-F238E27FC236}">
                      <a16:creationId xmlns:a16="http://schemas.microsoft.com/office/drawing/2014/main" id="{845C9CEE-40AB-FB06-F83F-89771AC7AC46}"/>
                    </a:ext>
                  </a:extLst>
                </p:cNvPr>
                <p:cNvSpPr/>
                <p:nvPr/>
              </p:nvSpPr>
              <p:spPr>
                <a:xfrm>
                  <a:off x="4664783" y="4405891"/>
                  <a:ext cx="165220" cy="107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8" h="2217" extrusionOk="0">
                      <a:moveTo>
                        <a:pt x="113" y="0"/>
                      </a:moveTo>
                      <a:cubicBezTo>
                        <a:pt x="100" y="0"/>
                        <a:pt x="86" y="4"/>
                        <a:pt x="73" y="11"/>
                      </a:cubicBezTo>
                      <a:cubicBezTo>
                        <a:pt x="20" y="31"/>
                        <a:pt x="1" y="90"/>
                        <a:pt x="20" y="136"/>
                      </a:cubicBezTo>
                      <a:cubicBezTo>
                        <a:pt x="40" y="183"/>
                        <a:pt x="516" y="1246"/>
                        <a:pt x="1414" y="1767"/>
                      </a:cubicBezTo>
                      <a:cubicBezTo>
                        <a:pt x="2094" y="2170"/>
                        <a:pt x="2813" y="2216"/>
                        <a:pt x="3137" y="2216"/>
                      </a:cubicBezTo>
                      <a:cubicBezTo>
                        <a:pt x="3243" y="2216"/>
                        <a:pt x="3309" y="2216"/>
                        <a:pt x="3315" y="2210"/>
                      </a:cubicBezTo>
                      <a:cubicBezTo>
                        <a:pt x="3368" y="2210"/>
                        <a:pt x="3408" y="2163"/>
                        <a:pt x="3408" y="2111"/>
                      </a:cubicBezTo>
                      <a:cubicBezTo>
                        <a:pt x="3401" y="2051"/>
                        <a:pt x="3355" y="2018"/>
                        <a:pt x="3302" y="2018"/>
                      </a:cubicBezTo>
                      <a:cubicBezTo>
                        <a:pt x="3299" y="2018"/>
                        <a:pt x="3242" y="2023"/>
                        <a:pt x="3145" y="2023"/>
                      </a:cubicBezTo>
                      <a:cubicBezTo>
                        <a:pt x="2843" y="2023"/>
                        <a:pt x="2153" y="1977"/>
                        <a:pt x="1513" y="1602"/>
                      </a:cubicBezTo>
                      <a:cubicBezTo>
                        <a:pt x="668" y="1107"/>
                        <a:pt x="205" y="70"/>
                        <a:pt x="199" y="57"/>
                      </a:cubicBezTo>
                      <a:cubicBezTo>
                        <a:pt x="184" y="24"/>
                        <a:pt x="149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422;p65">
                  <a:extLst>
                    <a:ext uri="{FF2B5EF4-FFF2-40B4-BE49-F238E27FC236}">
                      <a16:creationId xmlns:a16="http://schemas.microsoft.com/office/drawing/2014/main" id="{5A236934-426A-3B37-D4B7-258E970CE902}"/>
                    </a:ext>
                  </a:extLst>
                </p:cNvPr>
                <p:cNvSpPr/>
                <p:nvPr/>
              </p:nvSpPr>
              <p:spPr>
                <a:xfrm>
                  <a:off x="4349483" y="4399638"/>
                  <a:ext cx="74659" cy="96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1996" extrusionOk="0">
                      <a:moveTo>
                        <a:pt x="1435" y="1"/>
                      </a:moveTo>
                      <a:cubicBezTo>
                        <a:pt x="1387" y="1"/>
                        <a:pt x="1347" y="38"/>
                        <a:pt x="1341" y="87"/>
                      </a:cubicBezTo>
                      <a:cubicBezTo>
                        <a:pt x="1183" y="1560"/>
                        <a:pt x="133" y="1797"/>
                        <a:pt x="87" y="1804"/>
                      </a:cubicBezTo>
                      <a:cubicBezTo>
                        <a:pt x="34" y="1817"/>
                        <a:pt x="1" y="1870"/>
                        <a:pt x="14" y="1923"/>
                      </a:cubicBezTo>
                      <a:cubicBezTo>
                        <a:pt x="21" y="1969"/>
                        <a:pt x="60" y="1995"/>
                        <a:pt x="106" y="1995"/>
                      </a:cubicBezTo>
                      <a:lnTo>
                        <a:pt x="126" y="1995"/>
                      </a:lnTo>
                      <a:cubicBezTo>
                        <a:pt x="139" y="1995"/>
                        <a:pt x="1354" y="1725"/>
                        <a:pt x="1533" y="107"/>
                      </a:cubicBezTo>
                      <a:cubicBezTo>
                        <a:pt x="1539" y="54"/>
                        <a:pt x="1500" y="8"/>
                        <a:pt x="1447" y="1"/>
                      </a:cubicBezTo>
                      <a:cubicBezTo>
                        <a:pt x="1443" y="1"/>
                        <a:pt x="1439" y="1"/>
                        <a:pt x="14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423;p65">
                  <a:extLst>
                    <a:ext uri="{FF2B5EF4-FFF2-40B4-BE49-F238E27FC236}">
                      <a16:creationId xmlns:a16="http://schemas.microsoft.com/office/drawing/2014/main" id="{F5C064E6-538A-9F8E-5306-F51A89E20DEC}"/>
                    </a:ext>
                  </a:extLst>
                </p:cNvPr>
                <p:cNvSpPr/>
                <p:nvPr/>
              </p:nvSpPr>
              <p:spPr>
                <a:xfrm>
                  <a:off x="4365820" y="4334677"/>
                  <a:ext cx="433169" cy="87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5" h="1810" extrusionOk="0">
                      <a:moveTo>
                        <a:pt x="8697" y="1"/>
                      </a:moveTo>
                      <a:lnTo>
                        <a:pt x="0" y="212"/>
                      </a:lnTo>
                      <a:lnTo>
                        <a:pt x="7" y="1018"/>
                      </a:lnTo>
                      <a:cubicBezTo>
                        <a:pt x="7" y="1018"/>
                        <a:pt x="1362" y="1810"/>
                        <a:pt x="3766" y="1810"/>
                      </a:cubicBezTo>
                      <a:cubicBezTo>
                        <a:pt x="3977" y="1810"/>
                        <a:pt x="4197" y="1804"/>
                        <a:pt x="4424" y="1790"/>
                      </a:cubicBezTo>
                      <a:cubicBezTo>
                        <a:pt x="7581" y="1612"/>
                        <a:pt x="8934" y="892"/>
                        <a:pt x="8934" y="892"/>
                      </a:cubicBezTo>
                      <a:lnTo>
                        <a:pt x="869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24;p65">
                  <a:extLst>
                    <a:ext uri="{FF2B5EF4-FFF2-40B4-BE49-F238E27FC236}">
                      <a16:creationId xmlns:a16="http://schemas.microsoft.com/office/drawing/2014/main" id="{4D34313B-0319-A725-2A21-BAB4FD207BE6}"/>
                    </a:ext>
                  </a:extLst>
                </p:cNvPr>
                <p:cNvSpPr/>
                <p:nvPr/>
              </p:nvSpPr>
              <p:spPr>
                <a:xfrm>
                  <a:off x="4488420" y="4363522"/>
                  <a:ext cx="87409" cy="69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1440" extrusionOk="0">
                      <a:moveTo>
                        <a:pt x="291" y="264"/>
                      </a:moveTo>
                      <a:lnTo>
                        <a:pt x="1539" y="317"/>
                      </a:lnTo>
                      <a:lnTo>
                        <a:pt x="1506" y="1175"/>
                      </a:lnTo>
                      <a:lnTo>
                        <a:pt x="265" y="1123"/>
                      </a:lnTo>
                      <a:lnTo>
                        <a:pt x="291" y="264"/>
                      </a:lnTo>
                      <a:close/>
                      <a:moveTo>
                        <a:pt x="179" y="0"/>
                      </a:moveTo>
                      <a:cubicBezTo>
                        <a:pt x="139" y="0"/>
                        <a:pt x="106" y="7"/>
                        <a:pt x="80" y="33"/>
                      </a:cubicBezTo>
                      <a:cubicBezTo>
                        <a:pt x="60" y="53"/>
                        <a:pt x="40" y="86"/>
                        <a:pt x="40" y="126"/>
                      </a:cubicBezTo>
                      <a:lnTo>
                        <a:pt x="0" y="1241"/>
                      </a:lnTo>
                      <a:cubicBezTo>
                        <a:pt x="0" y="1307"/>
                        <a:pt x="53" y="1367"/>
                        <a:pt x="126" y="1374"/>
                      </a:cubicBezTo>
                      <a:lnTo>
                        <a:pt x="1625" y="1440"/>
                      </a:lnTo>
                      <a:lnTo>
                        <a:pt x="1631" y="1440"/>
                      </a:lnTo>
                      <a:cubicBezTo>
                        <a:pt x="1664" y="1440"/>
                        <a:pt x="1697" y="1426"/>
                        <a:pt x="1717" y="1400"/>
                      </a:cubicBezTo>
                      <a:cubicBezTo>
                        <a:pt x="1744" y="1380"/>
                        <a:pt x="1757" y="1347"/>
                        <a:pt x="1757" y="1314"/>
                      </a:cubicBezTo>
                      <a:lnTo>
                        <a:pt x="1796" y="198"/>
                      </a:lnTo>
                      <a:cubicBezTo>
                        <a:pt x="1803" y="126"/>
                        <a:pt x="1750" y="66"/>
                        <a:pt x="1678" y="66"/>
                      </a:cubicBezTo>
                      <a:lnTo>
                        <a:pt x="1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425;p65">
                  <a:extLst>
                    <a:ext uri="{FF2B5EF4-FFF2-40B4-BE49-F238E27FC236}">
                      <a16:creationId xmlns:a16="http://schemas.microsoft.com/office/drawing/2014/main" id="{AB247B62-5BFE-508D-8244-481B0283E518}"/>
                    </a:ext>
                  </a:extLst>
                </p:cNvPr>
                <p:cNvSpPr/>
                <p:nvPr/>
              </p:nvSpPr>
              <p:spPr>
                <a:xfrm>
                  <a:off x="4438488" y="4362843"/>
                  <a:ext cx="20846" cy="63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1309" extrusionOk="0">
                      <a:moveTo>
                        <a:pt x="47" y="1"/>
                      </a:moveTo>
                      <a:lnTo>
                        <a:pt x="0" y="1308"/>
                      </a:lnTo>
                      <a:lnTo>
                        <a:pt x="383" y="1308"/>
                      </a:lnTo>
                      <a:lnTo>
                        <a:pt x="43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426;p65">
                  <a:extLst>
                    <a:ext uri="{FF2B5EF4-FFF2-40B4-BE49-F238E27FC236}">
                      <a16:creationId xmlns:a16="http://schemas.microsoft.com/office/drawing/2014/main" id="{92E6692A-5A3A-9A0D-CCB5-D4E4911890E0}"/>
                    </a:ext>
                  </a:extLst>
                </p:cNvPr>
                <p:cNvSpPr/>
                <p:nvPr/>
              </p:nvSpPr>
              <p:spPr>
                <a:xfrm>
                  <a:off x="4726253" y="4349075"/>
                  <a:ext cx="21186" cy="6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1315" extrusionOk="0">
                      <a:moveTo>
                        <a:pt x="47" y="1"/>
                      </a:moveTo>
                      <a:lnTo>
                        <a:pt x="0" y="1315"/>
                      </a:lnTo>
                      <a:lnTo>
                        <a:pt x="383" y="1315"/>
                      </a:lnTo>
                      <a:lnTo>
                        <a:pt x="43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427;p65">
                  <a:extLst>
                    <a:ext uri="{FF2B5EF4-FFF2-40B4-BE49-F238E27FC236}">
                      <a16:creationId xmlns:a16="http://schemas.microsoft.com/office/drawing/2014/main" id="{751C2E8D-C309-1F92-BD14-48F849CEA414}"/>
                    </a:ext>
                  </a:extLst>
                </p:cNvPr>
                <p:cNvSpPr/>
                <p:nvPr/>
              </p:nvSpPr>
              <p:spPr>
                <a:xfrm>
                  <a:off x="4609082" y="4367012"/>
                  <a:ext cx="20846" cy="63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1309" extrusionOk="0">
                      <a:moveTo>
                        <a:pt x="47" y="1"/>
                      </a:moveTo>
                      <a:lnTo>
                        <a:pt x="1" y="1308"/>
                      </a:lnTo>
                      <a:lnTo>
                        <a:pt x="384" y="1308"/>
                      </a:lnTo>
                      <a:lnTo>
                        <a:pt x="43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428;p65">
                  <a:extLst>
                    <a:ext uri="{FF2B5EF4-FFF2-40B4-BE49-F238E27FC236}">
                      <a16:creationId xmlns:a16="http://schemas.microsoft.com/office/drawing/2014/main" id="{B7C55C55-F0E5-E8B9-150F-E7741BD07316}"/>
                    </a:ext>
                  </a:extLst>
                </p:cNvPr>
                <p:cNvSpPr/>
                <p:nvPr/>
              </p:nvSpPr>
              <p:spPr>
                <a:xfrm>
                  <a:off x="4364559" y="4334677"/>
                  <a:ext cx="20846" cy="63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1309" extrusionOk="0">
                      <a:moveTo>
                        <a:pt x="46" y="1"/>
                      </a:moveTo>
                      <a:lnTo>
                        <a:pt x="0" y="1308"/>
                      </a:lnTo>
                      <a:lnTo>
                        <a:pt x="383" y="1308"/>
                      </a:lnTo>
                      <a:lnTo>
                        <a:pt x="42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429;p65">
                  <a:extLst>
                    <a:ext uri="{FF2B5EF4-FFF2-40B4-BE49-F238E27FC236}">
                      <a16:creationId xmlns:a16="http://schemas.microsoft.com/office/drawing/2014/main" id="{8285F9FD-3E73-C237-2D87-29AFB8B21D53}"/>
                    </a:ext>
                  </a:extLst>
                </p:cNvPr>
                <p:cNvSpPr/>
                <p:nvPr/>
              </p:nvSpPr>
              <p:spPr>
                <a:xfrm>
                  <a:off x="4017893" y="3796913"/>
                  <a:ext cx="438889" cy="490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3" h="10124" extrusionOk="0">
                      <a:moveTo>
                        <a:pt x="8102" y="1"/>
                      </a:moveTo>
                      <a:lnTo>
                        <a:pt x="8102" y="1"/>
                      </a:lnTo>
                      <a:cubicBezTo>
                        <a:pt x="5058" y="1513"/>
                        <a:pt x="2384" y="4748"/>
                        <a:pt x="2384" y="4748"/>
                      </a:cubicBezTo>
                      <a:cubicBezTo>
                        <a:pt x="2384" y="4748"/>
                        <a:pt x="1090" y="6023"/>
                        <a:pt x="674" y="7007"/>
                      </a:cubicBezTo>
                      <a:cubicBezTo>
                        <a:pt x="258" y="7984"/>
                        <a:pt x="0" y="9311"/>
                        <a:pt x="1189" y="9958"/>
                      </a:cubicBezTo>
                      <a:cubicBezTo>
                        <a:pt x="1394" y="10071"/>
                        <a:pt x="1650" y="10123"/>
                        <a:pt x="1942" y="10123"/>
                      </a:cubicBezTo>
                      <a:cubicBezTo>
                        <a:pt x="3547" y="10123"/>
                        <a:pt x="6241" y="8558"/>
                        <a:pt x="7659" y="6927"/>
                      </a:cubicBezTo>
                      <a:cubicBezTo>
                        <a:pt x="9053" y="5316"/>
                        <a:pt x="8102" y="1"/>
                        <a:pt x="81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3430;p65">
                  <a:extLst>
                    <a:ext uri="{FF2B5EF4-FFF2-40B4-BE49-F238E27FC236}">
                      <a16:creationId xmlns:a16="http://schemas.microsoft.com/office/drawing/2014/main" id="{0779FDA0-5C4D-76ED-3125-04BA9C43E099}"/>
                    </a:ext>
                  </a:extLst>
                </p:cNvPr>
                <p:cNvSpPr/>
                <p:nvPr/>
              </p:nvSpPr>
              <p:spPr>
                <a:xfrm>
                  <a:off x="4322626" y="3752992"/>
                  <a:ext cx="564065" cy="633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5" h="13060" extrusionOk="0">
                      <a:moveTo>
                        <a:pt x="5514" y="1"/>
                      </a:moveTo>
                      <a:cubicBezTo>
                        <a:pt x="5233" y="1"/>
                        <a:pt x="4966" y="15"/>
                        <a:pt x="4728" y="49"/>
                      </a:cubicBezTo>
                      <a:cubicBezTo>
                        <a:pt x="3123" y="273"/>
                        <a:pt x="1816" y="907"/>
                        <a:pt x="1816" y="907"/>
                      </a:cubicBezTo>
                      <a:cubicBezTo>
                        <a:pt x="1816" y="907"/>
                        <a:pt x="258" y="4479"/>
                        <a:pt x="126" y="5417"/>
                      </a:cubicBezTo>
                      <a:cubicBezTo>
                        <a:pt x="0" y="6354"/>
                        <a:pt x="508" y="7847"/>
                        <a:pt x="654" y="8626"/>
                      </a:cubicBezTo>
                      <a:cubicBezTo>
                        <a:pt x="799" y="9411"/>
                        <a:pt x="621" y="11703"/>
                        <a:pt x="865" y="12138"/>
                      </a:cubicBezTo>
                      <a:cubicBezTo>
                        <a:pt x="1092" y="12560"/>
                        <a:pt x="3118" y="13060"/>
                        <a:pt x="4943" y="13060"/>
                      </a:cubicBezTo>
                      <a:cubicBezTo>
                        <a:pt x="5033" y="13060"/>
                        <a:pt x="5122" y="13059"/>
                        <a:pt x="5210" y="13056"/>
                      </a:cubicBezTo>
                      <a:cubicBezTo>
                        <a:pt x="7098" y="13010"/>
                        <a:pt x="9271" y="12462"/>
                        <a:pt x="9588" y="12000"/>
                      </a:cubicBezTo>
                      <a:cubicBezTo>
                        <a:pt x="9905" y="11538"/>
                        <a:pt x="9733" y="10871"/>
                        <a:pt x="10030" y="9299"/>
                      </a:cubicBezTo>
                      <a:cubicBezTo>
                        <a:pt x="10360" y="7510"/>
                        <a:pt x="11608" y="4822"/>
                        <a:pt x="11634" y="1171"/>
                      </a:cubicBezTo>
                      <a:cubicBezTo>
                        <a:pt x="11634" y="1171"/>
                        <a:pt x="9627" y="405"/>
                        <a:pt x="8465" y="273"/>
                      </a:cubicBezTo>
                      <a:cubicBezTo>
                        <a:pt x="7903" y="210"/>
                        <a:pt x="6606" y="1"/>
                        <a:pt x="551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3431;p65">
                  <a:extLst>
                    <a:ext uri="{FF2B5EF4-FFF2-40B4-BE49-F238E27FC236}">
                      <a16:creationId xmlns:a16="http://schemas.microsoft.com/office/drawing/2014/main" id="{6112B68B-7A31-18A8-F82F-CAA01804F581}"/>
                    </a:ext>
                  </a:extLst>
                </p:cNvPr>
                <p:cNvSpPr/>
                <p:nvPr/>
              </p:nvSpPr>
              <p:spPr>
                <a:xfrm>
                  <a:off x="4465345" y="3754252"/>
                  <a:ext cx="334900" cy="75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8" h="1556" extrusionOk="0">
                      <a:moveTo>
                        <a:pt x="2266" y="1"/>
                      </a:moveTo>
                      <a:cubicBezTo>
                        <a:pt x="2079" y="1"/>
                        <a:pt x="1915" y="7"/>
                        <a:pt x="1784" y="23"/>
                      </a:cubicBezTo>
                      <a:cubicBezTo>
                        <a:pt x="925" y="122"/>
                        <a:pt x="1" y="439"/>
                        <a:pt x="1" y="439"/>
                      </a:cubicBezTo>
                      <a:cubicBezTo>
                        <a:pt x="1" y="439"/>
                        <a:pt x="972" y="1521"/>
                        <a:pt x="3203" y="1554"/>
                      </a:cubicBezTo>
                      <a:cubicBezTo>
                        <a:pt x="3245" y="1555"/>
                        <a:pt x="3287" y="1556"/>
                        <a:pt x="3329" y="1556"/>
                      </a:cubicBezTo>
                      <a:cubicBezTo>
                        <a:pt x="5496" y="1556"/>
                        <a:pt x="6908" y="557"/>
                        <a:pt x="6908" y="557"/>
                      </a:cubicBezTo>
                      <a:cubicBezTo>
                        <a:pt x="6908" y="557"/>
                        <a:pt x="6188" y="320"/>
                        <a:pt x="5567" y="260"/>
                      </a:cubicBezTo>
                      <a:cubicBezTo>
                        <a:pt x="5041" y="204"/>
                        <a:pt x="3308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9246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3432;p65">
                  <a:extLst>
                    <a:ext uri="{FF2B5EF4-FFF2-40B4-BE49-F238E27FC236}">
                      <a16:creationId xmlns:a16="http://schemas.microsoft.com/office/drawing/2014/main" id="{5FAC7997-6F39-1CA9-1057-0FD907B4700D}"/>
                    </a:ext>
                  </a:extLst>
                </p:cNvPr>
                <p:cNvSpPr/>
                <p:nvPr/>
              </p:nvSpPr>
              <p:spPr>
                <a:xfrm>
                  <a:off x="4790923" y="3809759"/>
                  <a:ext cx="516700" cy="429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8" h="8862" extrusionOk="0">
                      <a:moveTo>
                        <a:pt x="1974" y="0"/>
                      </a:moveTo>
                      <a:lnTo>
                        <a:pt x="0" y="5177"/>
                      </a:lnTo>
                      <a:cubicBezTo>
                        <a:pt x="1717" y="5276"/>
                        <a:pt x="5302" y="7164"/>
                        <a:pt x="5302" y="7164"/>
                      </a:cubicBezTo>
                      <a:cubicBezTo>
                        <a:pt x="6658" y="8720"/>
                        <a:pt x="7829" y="8862"/>
                        <a:pt x="8210" y="8862"/>
                      </a:cubicBezTo>
                      <a:cubicBezTo>
                        <a:pt x="8294" y="8862"/>
                        <a:pt x="8340" y="8855"/>
                        <a:pt x="8340" y="8855"/>
                      </a:cubicBezTo>
                      <a:cubicBezTo>
                        <a:pt x="9627" y="8756"/>
                        <a:pt x="10657" y="7078"/>
                        <a:pt x="10116" y="5824"/>
                      </a:cubicBezTo>
                      <a:cubicBezTo>
                        <a:pt x="9574" y="4589"/>
                        <a:pt x="5573" y="1453"/>
                        <a:pt x="19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3433;p65">
                  <a:extLst>
                    <a:ext uri="{FF2B5EF4-FFF2-40B4-BE49-F238E27FC236}">
                      <a16:creationId xmlns:a16="http://schemas.microsoft.com/office/drawing/2014/main" id="{5680DB5E-AA92-A795-05BD-62E07065CF48}"/>
                    </a:ext>
                  </a:extLst>
                </p:cNvPr>
                <p:cNvSpPr/>
                <p:nvPr/>
              </p:nvSpPr>
              <p:spPr>
                <a:xfrm>
                  <a:off x="4786123" y="4056221"/>
                  <a:ext cx="267319" cy="105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4" h="2180" extrusionOk="0">
                      <a:moveTo>
                        <a:pt x="106" y="0"/>
                      </a:moveTo>
                      <a:cubicBezTo>
                        <a:pt x="53" y="0"/>
                        <a:pt x="7" y="40"/>
                        <a:pt x="0" y="93"/>
                      </a:cubicBezTo>
                      <a:cubicBezTo>
                        <a:pt x="0" y="146"/>
                        <a:pt x="40" y="192"/>
                        <a:pt x="93" y="192"/>
                      </a:cubicBezTo>
                      <a:cubicBezTo>
                        <a:pt x="1770" y="284"/>
                        <a:pt x="5322" y="2146"/>
                        <a:pt x="5355" y="2166"/>
                      </a:cubicBezTo>
                      <a:cubicBezTo>
                        <a:pt x="5368" y="2173"/>
                        <a:pt x="5388" y="2179"/>
                        <a:pt x="5401" y="2179"/>
                      </a:cubicBezTo>
                      <a:cubicBezTo>
                        <a:pt x="5434" y="2179"/>
                        <a:pt x="5467" y="2159"/>
                        <a:pt x="5487" y="2126"/>
                      </a:cubicBezTo>
                      <a:cubicBezTo>
                        <a:pt x="5514" y="2080"/>
                        <a:pt x="5494" y="2021"/>
                        <a:pt x="5448" y="1994"/>
                      </a:cubicBezTo>
                      <a:cubicBezTo>
                        <a:pt x="5302" y="1922"/>
                        <a:pt x="1823" y="93"/>
                        <a:pt x="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3434;p65">
                  <a:extLst>
                    <a:ext uri="{FF2B5EF4-FFF2-40B4-BE49-F238E27FC236}">
                      <a16:creationId xmlns:a16="http://schemas.microsoft.com/office/drawing/2014/main" id="{C751C28C-0CAF-1936-DFA5-0AF5CAC04AD2}"/>
                    </a:ext>
                  </a:extLst>
                </p:cNvPr>
                <p:cNvSpPr/>
                <p:nvPr/>
              </p:nvSpPr>
              <p:spPr>
                <a:xfrm>
                  <a:off x="4003835" y="4045652"/>
                  <a:ext cx="220245" cy="251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3" h="5191" extrusionOk="0">
                      <a:moveTo>
                        <a:pt x="2443" y="0"/>
                      </a:moveTo>
                      <a:cubicBezTo>
                        <a:pt x="1353" y="0"/>
                        <a:pt x="145" y="1169"/>
                        <a:pt x="79" y="2602"/>
                      </a:cubicBezTo>
                      <a:cubicBezTo>
                        <a:pt x="0" y="4325"/>
                        <a:pt x="982" y="5190"/>
                        <a:pt x="2061" y="5190"/>
                      </a:cubicBezTo>
                      <a:cubicBezTo>
                        <a:pt x="2070" y="5190"/>
                        <a:pt x="2078" y="5190"/>
                        <a:pt x="2086" y="5190"/>
                      </a:cubicBezTo>
                      <a:cubicBezTo>
                        <a:pt x="3585" y="5164"/>
                        <a:pt x="4516" y="4266"/>
                        <a:pt x="4529" y="2391"/>
                      </a:cubicBezTo>
                      <a:cubicBezTo>
                        <a:pt x="4542" y="997"/>
                        <a:pt x="3532" y="0"/>
                        <a:pt x="24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3435;p65">
                  <a:extLst>
                    <a:ext uri="{FF2B5EF4-FFF2-40B4-BE49-F238E27FC236}">
                      <a16:creationId xmlns:a16="http://schemas.microsoft.com/office/drawing/2014/main" id="{BCCEF11E-FF38-5ABC-158F-539703BE31CA}"/>
                    </a:ext>
                  </a:extLst>
                </p:cNvPr>
                <p:cNvSpPr/>
                <p:nvPr/>
              </p:nvSpPr>
              <p:spPr>
                <a:xfrm>
                  <a:off x="5031325" y="4026164"/>
                  <a:ext cx="290056" cy="239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3" h="4939" extrusionOk="0">
                      <a:moveTo>
                        <a:pt x="3470" y="0"/>
                      </a:moveTo>
                      <a:cubicBezTo>
                        <a:pt x="3041" y="0"/>
                        <a:pt x="2573" y="119"/>
                        <a:pt x="2087" y="396"/>
                      </a:cubicBezTo>
                      <a:cubicBezTo>
                        <a:pt x="878" y="1082"/>
                        <a:pt x="0" y="2509"/>
                        <a:pt x="324" y="3552"/>
                      </a:cubicBezTo>
                      <a:cubicBezTo>
                        <a:pt x="589" y="4403"/>
                        <a:pt x="1522" y="4938"/>
                        <a:pt x="2630" y="4938"/>
                      </a:cubicBezTo>
                      <a:cubicBezTo>
                        <a:pt x="2871" y="4938"/>
                        <a:pt x="3121" y="4913"/>
                        <a:pt x="3374" y="4859"/>
                      </a:cubicBezTo>
                      <a:cubicBezTo>
                        <a:pt x="5203" y="4476"/>
                        <a:pt x="5982" y="3004"/>
                        <a:pt x="5692" y="1769"/>
                      </a:cubicBezTo>
                      <a:cubicBezTo>
                        <a:pt x="5471" y="834"/>
                        <a:pt x="4607" y="0"/>
                        <a:pt x="34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3436;p65">
                  <a:extLst>
                    <a:ext uri="{FF2B5EF4-FFF2-40B4-BE49-F238E27FC236}">
                      <a16:creationId xmlns:a16="http://schemas.microsoft.com/office/drawing/2014/main" id="{045056AF-11A7-CE43-EDA7-0A30F37B0E35}"/>
                    </a:ext>
                  </a:extLst>
                </p:cNvPr>
                <p:cNvSpPr/>
                <p:nvPr/>
              </p:nvSpPr>
              <p:spPr>
                <a:xfrm>
                  <a:off x="3870327" y="3777085"/>
                  <a:ext cx="321859" cy="487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10060" extrusionOk="0">
                      <a:moveTo>
                        <a:pt x="1717" y="1"/>
                      </a:moveTo>
                      <a:lnTo>
                        <a:pt x="0" y="905"/>
                      </a:lnTo>
                      <a:cubicBezTo>
                        <a:pt x="766" y="1559"/>
                        <a:pt x="1208" y="4656"/>
                        <a:pt x="1783" y="6465"/>
                      </a:cubicBezTo>
                      <a:cubicBezTo>
                        <a:pt x="2463" y="8598"/>
                        <a:pt x="3229" y="9984"/>
                        <a:pt x="4477" y="10057"/>
                      </a:cubicBezTo>
                      <a:cubicBezTo>
                        <a:pt x="4504" y="10058"/>
                        <a:pt x="4530" y="10059"/>
                        <a:pt x="4556" y="10059"/>
                      </a:cubicBezTo>
                      <a:cubicBezTo>
                        <a:pt x="6031" y="10059"/>
                        <a:pt x="6639" y="7703"/>
                        <a:pt x="5296" y="6009"/>
                      </a:cubicBezTo>
                      <a:cubicBezTo>
                        <a:pt x="3777" y="4088"/>
                        <a:pt x="1717" y="1"/>
                        <a:pt x="1717" y="1"/>
                      </a:cubicBezTo>
                      <a:close/>
                    </a:path>
                  </a:pathLst>
                </a:custGeom>
                <a:solidFill>
                  <a:srgbClr val="9246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3437;p65">
                  <a:extLst>
                    <a:ext uri="{FF2B5EF4-FFF2-40B4-BE49-F238E27FC236}">
                      <a16:creationId xmlns:a16="http://schemas.microsoft.com/office/drawing/2014/main" id="{E61B14F8-7113-EAD3-5D56-A3C4667E199C}"/>
                    </a:ext>
                  </a:extLst>
                </p:cNvPr>
                <p:cNvSpPr/>
                <p:nvPr/>
              </p:nvSpPr>
              <p:spPr>
                <a:xfrm>
                  <a:off x="3696194" y="3686431"/>
                  <a:ext cx="276627" cy="139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6" h="2868" extrusionOk="0">
                      <a:moveTo>
                        <a:pt x="2857" y="1"/>
                      </a:moveTo>
                      <a:cubicBezTo>
                        <a:pt x="2819" y="1"/>
                        <a:pt x="2786" y="9"/>
                        <a:pt x="2760" y="28"/>
                      </a:cubicBezTo>
                      <a:cubicBezTo>
                        <a:pt x="2575" y="167"/>
                        <a:pt x="3559" y="999"/>
                        <a:pt x="3559" y="999"/>
                      </a:cubicBezTo>
                      <a:cubicBezTo>
                        <a:pt x="3559" y="999"/>
                        <a:pt x="3345" y="1046"/>
                        <a:pt x="2991" y="1046"/>
                      </a:cubicBezTo>
                      <a:cubicBezTo>
                        <a:pt x="2814" y="1046"/>
                        <a:pt x="2602" y="1034"/>
                        <a:pt x="2364" y="999"/>
                      </a:cubicBezTo>
                      <a:cubicBezTo>
                        <a:pt x="1679" y="903"/>
                        <a:pt x="1025" y="112"/>
                        <a:pt x="757" y="112"/>
                      </a:cubicBezTo>
                      <a:cubicBezTo>
                        <a:pt x="749" y="112"/>
                        <a:pt x="741" y="113"/>
                        <a:pt x="733" y="114"/>
                      </a:cubicBezTo>
                      <a:cubicBezTo>
                        <a:pt x="475" y="174"/>
                        <a:pt x="773" y="524"/>
                        <a:pt x="773" y="524"/>
                      </a:cubicBezTo>
                      <a:cubicBezTo>
                        <a:pt x="773" y="524"/>
                        <a:pt x="489" y="197"/>
                        <a:pt x="285" y="197"/>
                      </a:cubicBezTo>
                      <a:cubicBezTo>
                        <a:pt x="248" y="197"/>
                        <a:pt x="214" y="208"/>
                        <a:pt x="185" y="233"/>
                      </a:cubicBezTo>
                      <a:cubicBezTo>
                        <a:pt x="0" y="398"/>
                        <a:pt x="528" y="986"/>
                        <a:pt x="528" y="986"/>
                      </a:cubicBezTo>
                      <a:cubicBezTo>
                        <a:pt x="528" y="986"/>
                        <a:pt x="417" y="918"/>
                        <a:pt x="321" y="918"/>
                      </a:cubicBezTo>
                      <a:cubicBezTo>
                        <a:pt x="273" y="918"/>
                        <a:pt x="229" y="935"/>
                        <a:pt x="205" y="986"/>
                      </a:cubicBezTo>
                      <a:cubicBezTo>
                        <a:pt x="132" y="1138"/>
                        <a:pt x="641" y="1844"/>
                        <a:pt x="1730" y="2207"/>
                      </a:cubicBezTo>
                      <a:cubicBezTo>
                        <a:pt x="2813" y="2564"/>
                        <a:pt x="3282" y="2544"/>
                        <a:pt x="3592" y="2775"/>
                      </a:cubicBezTo>
                      <a:cubicBezTo>
                        <a:pt x="3674" y="2835"/>
                        <a:pt x="3862" y="2868"/>
                        <a:pt x="4089" y="2868"/>
                      </a:cubicBezTo>
                      <a:cubicBezTo>
                        <a:pt x="4741" y="2868"/>
                        <a:pt x="5706" y="2591"/>
                        <a:pt x="5309" y="1871"/>
                      </a:cubicBezTo>
                      <a:cubicBezTo>
                        <a:pt x="4959" y="1230"/>
                        <a:pt x="4536" y="840"/>
                        <a:pt x="4015" y="576"/>
                      </a:cubicBezTo>
                      <a:cubicBezTo>
                        <a:pt x="3564" y="343"/>
                        <a:pt x="3099" y="1"/>
                        <a:pt x="2857" y="1"/>
                      </a:cubicBezTo>
                      <a:close/>
                    </a:path>
                  </a:pathLst>
                </a:custGeom>
                <a:solidFill>
                  <a:srgbClr val="9246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3438;p65">
                  <a:extLst>
                    <a:ext uri="{FF2B5EF4-FFF2-40B4-BE49-F238E27FC236}">
                      <a16:creationId xmlns:a16="http://schemas.microsoft.com/office/drawing/2014/main" id="{E4AFAB6A-4CB7-8DAF-8AD2-34CA3EB49F1F}"/>
                    </a:ext>
                  </a:extLst>
                </p:cNvPr>
                <p:cNvSpPr/>
                <p:nvPr/>
              </p:nvSpPr>
              <p:spPr>
                <a:xfrm>
                  <a:off x="3888215" y="3767002"/>
                  <a:ext cx="31754" cy="22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" h="467" extrusionOk="0">
                      <a:moveTo>
                        <a:pt x="76" y="0"/>
                      </a:moveTo>
                      <a:cubicBezTo>
                        <a:pt x="41" y="0"/>
                        <a:pt x="13" y="25"/>
                        <a:pt x="7" y="63"/>
                      </a:cubicBezTo>
                      <a:cubicBezTo>
                        <a:pt x="1" y="103"/>
                        <a:pt x="27" y="143"/>
                        <a:pt x="67" y="149"/>
                      </a:cubicBezTo>
                      <a:cubicBezTo>
                        <a:pt x="291" y="189"/>
                        <a:pt x="509" y="440"/>
                        <a:pt x="509" y="440"/>
                      </a:cubicBezTo>
                      <a:cubicBezTo>
                        <a:pt x="522" y="459"/>
                        <a:pt x="549" y="466"/>
                        <a:pt x="569" y="466"/>
                      </a:cubicBezTo>
                      <a:cubicBezTo>
                        <a:pt x="582" y="466"/>
                        <a:pt x="602" y="459"/>
                        <a:pt x="615" y="446"/>
                      </a:cubicBezTo>
                      <a:cubicBezTo>
                        <a:pt x="648" y="420"/>
                        <a:pt x="655" y="374"/>
                        <a:pt x="621" y="341"/>
                      </a:cubicBezTo>
                      <a:cubicBezTo>
                        <a:pt x="615" y="327"/>
                        <a:pt x="371" y="50"/>
                        <a:pt x="100" y="4"/>
                      </a:cubicBezTo>
                      <a:cubicBezTo>
                        <a:pt x="92" y="2"/>
                        <a:pt x="84" y="0"/>
                        <a:pt x="76" y="0"/>
                      </a:cubicBezTo>
                      <a:close/>
                    </a:path>
                  </a:pathLst>
                </a:custGeom>
                <a:solidFill>
                  <a:srgbClr val="441616">
                    <a:alpha val="43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3439;p65">
                  <a:extLst>
                    <a:ext uri="{FF2B5EF4-FFF2-40B4-BE49-F238E27FC236}">
                      <a16:creationId xmlns:a16="http://schemas.microsoft.com/office/drawing/2014/main" id="{5D138162-A8CE-C680-C713-CD0DF32842B3}"/>
                    </a:ext>
                  </a:extLst>
                </p:cNvPr>
                <p:cNvSpPr/>
                <p:nvPr/>
              </p:nvSpPr>
              <p:spPr>
                <a:xfrm>
                  <a:off x="4853023" y="4074060"/>
                  <a:ext cx="450088" cy="323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4" h="6678" extrusionOk="0">
                      <a:moveTo>
                        <a:pt x="7435" y="1"/>
                      </a:moveTo>
                      <a:cubicBezTo>
                        <a:pt x="6798" y="1"/>
                        <a:pt x="6041" y="303"/>
                        <a:pt x="5454" y="662"/>
                      </a:cubicBezTo>
                      <a:cubicBezTo>
                        <a:pt x="3586" y="1818"/>
                        <a:pt x="1466" y="4941"/>
                        <a:pt x="0" y="5047"/>
                      </a:cubicBezTo>
                      <a:lnTo>
                        <a:pt x="773" y="6678"/>
                      </a:lnTo>
                      <a:cubicBezTo>
                        <a:pt x="773" y="6678"/>
                        <a:pt x="5375" y="5119"/>
                        <a:pt x="7567" y="3317"/>
                      </a:cubicBezTo>
                      <a:cubicBezTo>
                        <a:pt x="7567" y="3317"/>
                        <a:pt x="9284" y="1798"/>
                        <a:pt x="8485" y="510"/>
                      </a:cubicBezTo>
                      <a:cubicBezTo>
                        <a:pt x="8256" y="144"/>
                        <a:pt x="7874" y="1"/>
                        <a:pt x="7435" y="1"/>
                      </a:cubicBezTo>
                      <a:close/>
                    </a:path>
                  </a:pathLst>
                </a:custGeom>
                <a:solidFill>
                  <a:srgbClr val="9246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3440;p65">
                  <a:extLst>
                    <a:ext uri="{FF2B5EF4-FFF2-40B4-BE49-F238E27FC236}">
                      <a16:creationId xmlns:a16="http://schemas.microsoft.com/office/drawing/2014/main" id="{34ED964C-D28B-D06D-53C1-95BA27C07DA0}"/>
                    </a:ext>
                  </a:extLst>
                </p:cNvPr>
                <p:cNvSpPr/>
                <p:nvPr/>
              </p:nvSpPr>
              <p:spPr>
                <a:xfrm>
                  <a:off x="4319426" y="3931826"/>
                  <a:ext cx="50274" cy="414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8549" extrusionOk="0">
                      <a:moveTo>
                        <a:pt x="753" y="0"/>
                      </a:moveTo>
                      <a:cubicBezTo>
                        <a:pt x="717" y="0"/>
                        <a:pt x="681" y="24"/>
                        <a:pt x="667" y="57"/>
                      </a:cubicBezTo>
                      <a:cubicBezTo>
                        <a:pt x="330" y="869"/>
                        <a:pt x="139" y="1424"/>
                        <a:pt x="99" y="1715"/>
                      </a:cubicBezTo>
                      <a:cubicBezTo>
                        <a:pt x="0" y="2414"/>
                        <a:pt x="251" y="3398"/>
                        <a:pt x="449" y="4184"/>
                      </a:cubicBezTo>
                      <a:cubicBezTo>
                        <a:pt x="522" y="4475"/>
                        <a:pt x="588" y="4745"/>
                        <a:pt x="627" y="4957"/>
                      </a:cubicBezTo>
                      <a:cubicBezTo>
                        <a:pt x="687" y="5287"/>
                        <a:pt x="687" y="5921"/>
                        <a:pt x="693" y="6535"/>
                      </a:cubicBezTo>
                      <a:cubicBezTo>
                        <a:pt x="693" y="7406"/>
                        <a:pt x="693" y="8225"/>
                        <a:pt x="845" y="8496"/>
                      </a:cubicBezTo>
                      <a:cubicBezTo>
                        <a:pt x="858" y="8529"/>
                        <a:pt x="891" y="8549"/>
                        <a:pt x="931" y="8549"/>
                      </a:cubicBezTo>
                      <a:cubicBezTo>
                        <a:pt x="944" y="8549"/>
                        <a:pt x="957" y="8542"/>
                        <a:pt x="977" y="8535"/>
                      </a:cubicBezTo>
                      <a:cubicBezTo>
                        <a:pt x="1023" y="8509"/>
                        <a:pt x="1037" y="8449"/>
                        <a:pt x="1010" y="8403"/>
                      </a:cubicBezTo>
                      <a:cubicBezTo>
                        <a:pt x="891" y="8179"/>
                        <a:pt x="885" y="7307"/>
                        <a:pt x="885" y="6535"/>
                      </a:cubicBezTo>
                      <a:cubicBezTo>
                        <a:pt x="885" y="5888"/>
                        <a:pt x="878" y="5267"/>
                        <a:pt x="819" y="4924"/>
                      </a:cubicBezTo>
                      <a:cubicBezTo>
                        <a:pt x="773" y="4706"/>
                        <a:pt x="707" y="4428"/>
                        <a:pt x="634" y="4138"/>
                      </a:cubicBezTo>
                      <a:cubicBezTo>
                        <a:pt x="442" y="3365"/>
                        <a:pt x="198" y="2401"/>
                        <a:pt x="291" y="1741"/>
                      </a:cubicBezTo>
                      <a:cubicBezTo>
                        <a:pt x="324" y="1470"/>
                        <a:pt x="515" y="929"/>
                        <a:pt x="845" y="136"/>
                      </a:cubicBezTo>
                      <a:cubicBezTo>
                        <a:pt x="865" y="84"/>
                        <a:pt x="845" y="31"/>
                        <a:pt x="792" y="11"/>
                      </a:cubicBezTo>
                      <a:cubicBezTo>
                        <a:pt x="780" y="4"/>
                        <a:pt x="766" y="0"/>
                        <a:pt x="7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3441;p65">
                  <a:extLst>
                    <a:ext uri="{FF2B5EF4-FFF2-40B4-BE49-F238E27FC236}">
                      <a16:creationId xmlns:a16="http://schemas.microsoft.com/office/drawing/2014/main" id="{6AF21D89-8066-ED59-CDE9-FC29175FB78B}"/>
                    </a:ext>
                  </a:extLst>
                </p:cNvPr>
                <p:cNvSpPr/>
                <p:nvPr/>
              </p:nvSpPr>
              <p:spPr>
                <a:xfrm>
                  <a:off x="4322917" y="3942588"/>
                  <a:ext cx="15077" cy="54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1117" extrusionOk="0">
                      <a:moveTo>
                        <a:pt x="172" y="0"/>
                      </a:moveTo>
                      <a:cubicBezTo>
                        <a:pt x="120" y="0"/>
                        <a:pt x="73" y="33"/>
                        <a:pt x="67" y="86"/>
                      </a:cubicBezTo>
                      <a:cubicBezTo>
                        <a:pt x="60" y="119"/>
                        <a:pt x="1" y="760"/>
                        <a:pt x="113" y="1057"/>
                      </a:cubicBezTo>
                      <a:cubicBezTo>
                        <a:pt x="126" y="1096"/>
                        <a:pt x="166" y="1116"/>
                        <a:pt x="205" y="1116"/>
                      </a:cubicBezTo>
                      <a:cubicBezTo>
                        <a:pt x="219" y="1116"/>
                        <a:pt x="225" y="1116"/>
                        <a:pt x="238" y="1110"/>
                      </a:cubicBezTo>
                      <a:cubicBezTo>
                        <a:pt x="291" y="1096"/>
                        <a:pt x="311" y="1037"/>
                        <a:pt x="298" y="991"/>
                      </a:cubicBezTo>
                      <a:cubicBezTo>
                        <a:pt x="212" y="779"/>
                        <a:pt x="238" y="284"/>
                        <a:pt x="258" y="106"/>
                      </a:cubicBezTo>
                      <a:cubicBezTo>
                        <a:pt x="265" y="53"/>
                        <a:pt x="225" y="7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3442;p65">
                  <a:extLst>
                    <a:ext uri="{FF2B5EF4-FFF2-40B4-BE49-F238E27FC236}">
                      <a16:creationId xmlns:a16="http://schemas.microsoft.com/office/drawing/2014/main" id="{3C8092A1-05B7-2B93-D1D0-69AD74DE6F28}"/>
                    </a:ext>
                  </a:extLst>
                </p:cNvPr>
                <p:cNvSpPr/>
                <p:nvPr/>
              </p:nvSpPr>
              <p:spPr>
                <a:xfrm>
                  <a:off x="4453516" y="4088313"/>
                  <a:ext cx="91627" cy="68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0" h="1405" extrusionOk="0">
                      <a:moveTo>
                        <a:pt x="116" y="0"/>
                      </a:moveTo>
                      <a:cubicBezTo>
                        <a:pt x="97" y="0"/>
                        <a:pt x="78" y="6"/>
                        <a:pt x="60" y="18"/>
                      </a:cubicBezTo>
                      <a:cubicBezTo>
                        <a:pt x="14" y="45"/>
                        <a:pt x="1" y="104"/>
                        <a:pt x="34" y="150"/>
                      </a:cubicBezTo>
                      <a:cubicBezTo>
                        <a:pt x="436" y="745"/>
                        <a:pt x="1064" y="1200"/>
                        <a:pt x="1757" y="1398"/>
                      </a:cubicBezTo>
                      <a:cubicBezTo>
                        <a:pt x="1764" y="1398"/>
                        <a:pt x="1777" y="1405"/>
                        <a:pt x="1783" y="1405"/>
                      </a:cubicBezTo>
                      <a:cubicBezTo>
                        <a:pt x="1823" y="1405"/>
                        <a:pt x="1863" y="1372"/>
                        <a:pt x="1876" y="1332"/>
                      </a:cubicBezTo>
                      <a:cubicBezTo>
                        <a:pt x="1889" y="1280"/>
                        <a:pt x="1863" y="1227"/>
                        <a:pt x="1810" y="1214"/>
                      </a:cubicBezTo>
                      <a:cubicBezTo>
                        <a:pt x="1163" y="1029"/>
                        <a:pt x="569" y="599"/>
                        <a:pt x="192" y="45"/>
                      </a:cubicBezTo>
                      <a:cubicBezTo>
                        <a:pt x="176" y="16"/>
                        <a:pt x="146" y="0"/>
                        <a:pt x="1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3443;p65">
                  <a:extLst>
                    <a:ext uri="{FF2B5EF4-FFF2-40B4-BE49-F238E27FC236}">
                      <a16:creationId xmlns:a16="http://schemas.microsoft.com/office/drawing/2014/main" id="{122B2468-1A39-DA14-1565-7E4B2B155C70}"/>
                    </a:ext>
                  </a:extLst>
                </p:cNvPr>
                <p:cNvSpPr/>
                <p:nvPr/>
              </p:nvSpPr>
              <p:spPr>
                <a:xfrm>
                  <a:off x="4463115" y="4136355"/>
                  <a:ext cx="48722" cy="29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" h="599" extrusionOk="0">
                      <a:moveTo>
                        <a:pt x="103" y="0"/>
                      </a:moveTo>
                      <a:cubicBezTo>
                        <a:pt x="79" y="0"/>
                        <a:pt x="56" y="9"/>
                        <a:pt x="40" y="24"/>
                      </a:cubicBezTo>
                      <a:cubicBezTo>
                        <a:pt x="1" y="64"/>
                        <a:pt x="1" y="123"/>
                        <a:pt x="34" y="163"/>
                      </a:cubicBezTo>
                      <a:cubicBezTo>
                        <a:pt x="258" y="401"/>
                        <a:pt x="562" y="553"/>
                        <a:pt x="886" y="599"/>
                      </a:cubicBezTo>
                      <a:lnTo>
                        <a:pt x="899" y="599"/>
                      </a:lnTo>
                      <a:cubicBezTo>
                        <a:pt x="945" y="599"/>
                        <a:pt x="985" y="566"/>
                        <a:pt x="991" y="520"/>
                      </a:cubicBezTo>
                      <a:cubicBezTo>
                        <a:pt x="1004" y="467"/>
                        <a:pt x="965" y="414"/>
                        <a:pt x="912" y="407"/>
                      </a:cubicBezTo>
                      <a:cubicBezTo>
                        <a:pt x="635" y="368"/>
                        <a:pt x="371" y="236"/>
                        <a:pt x="172" y="31"/>
                      </a:cubicBezTo>
                      <a:cubicBezTo>
                        <a:pt x="155" y="10"/>
                        <a:pt x="129" y="0"/>
                        <a:pt x="1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3444;p65">
                  <a:extLst>
                    <a:ext uri="{FF2B5EF4-FFF2-40B4-BE49-F238E27FC236}">
                      <a16:creationId xmlns:a16="http://schemas.microsoft.com/office/drawing/2014/main" id="{5AAA6FC4-E505-D52A-10DC-09D2754D5B59}"/>
                    </a:ext>
                  </a:extLst>
                </p:cNvPr>
                <p:cNvSpPr/>
                <p:nvPr/>
              </p:nvSpPr>
              <p:spPr>
                <a:xfrm>
                  <a:off x="4797952" y="4070279"/>
                  <a:ext cx="55413" cy="17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" h="351" extrusionOk="0">
                      <a:moveTo>
                        <a:pt x="1044" y="1"/>
                      </a:moveTo>
                      <a:cubicBezTo>
                        <a:pt x="615" y="1"/>
                        <a:pt x="106" y="159"/>
                        <a:pt x="80" y="166"/>
                      </a:cubicBezTo>
                      <a:cubicBezTo>
                        <a:pt x="33" y="179"/>
                        <a:pt x="0" y="232"/>
                        <a:pt x="20" y="285"/>
                      </a:cubicBezTo>
                      <a:cubicBezTo>
                        <a:pt x="33" y="324"/>
                        <a:pt x="73" y="351"/>
                        <a:pt x="113" y="351"/>
                      </a:cubicBezTo>
                      <a:lnTo>
                        <a:pt x="139" y="351"/>
                      </a:lnTo>
                      <a:cubicBezTo>
                        <a:pt x="146" y="344"/>
                        <a:pt x="648" y="192"/>
                        <a:pt x="1044" y="192"/>
                      </a:cubicBezTo>
                      <a:cubicBezTo>
                        <a:pt x="1097" y="192"/>
                        <a:pt x="1143" y="146"/>
                        <a:pt x="1143" y="93"/>
                      </a:cubicBezTo>
                      <a:cubicBezTo>
                        <a:pt x="1143" y="40"/>
                        <a:pt x="1097" y="1"/>
                        <a:pt x="10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3445;p65">
                  <a:extLst>
                    <a:ext uri="{FF2B5EF4-FFF2-40B4-BE49-F238E27FC236}">
                      <a16:creationId xmlns:a16="http://schemas.microsoft.com/office/drawing/2014/main" id="{D799280D-AEFE-C258-E85A-09776216C813}"/>
                    </a:ext>
                  </a:extLst>
                </p:cNvPr>
                <p:cNvSpPr/>
                <p:nvPr/>
              </p:nvSpPr>
              <p:spPr>
                <a:xfrm>
                  <a:off x="4684950" y="3460815"/>
                  <a:ext cx="204828" cy="213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5" h="4405" extrusionOk="0">
                      <a:moveTo>
                        <a:pt x="3177" y="1"/>
                      </a:moveTo>
                      <a:lnTo>
                        <a:pt x="1" y="3025"/>
                      </a:lnTo>
                      <a:cubicBezTo>
                        <a:pt x="1" y="3025"/>
                        <a:pt x="47" y="4042"/>
                        <a:pt x="1117" y="4326"/>
                      </a:cubicBezTo>
                      <a:cubicBezTo>
                        <a:pt x="1322" y="4379"/>
                        <a:pt x="1526" y="4405"/>
                        <a:pt x="1724" y="4405"/>
                      </a:cubicBezTo>
                      <a:cubicBezTo>
                        <a:pt x="2892" y="4405"/>
                        <a:pt x="3871" y="3530"/>
                        <a:pt x="4035" y="2457"/>
                      </a:cubicBezTo>
                      <a:cubicBezTo>
                        <a:pt x="4225" y="1209"/>
                        <a:pt x="3547" y="1203"/>
                        <a:pt x="3533" y="1203"/>
                      </a:cubicBezTo>
                      <a:cubicBezTo>
                        <a:pt x="3533" y="1203"/>
                        <a:pt x="3533" y="1203"/>
                        <a:pt x="3533" y="1203"/>
                      </a:cubicBezTo>
                      <a:cubicBezTo>
                        <a:pt x="3533" y="1203"/>
                        <a:pt x="3738" y="272"/>
                        <a:pt x="3177" y="1"/>
                      </a:cubicBezTo>
                      <a:close/>
                    </a:path>
                  </a:pathLst>
                </a:custGeom>
                <a:solidFill>
                  <a:srgbClr val="0E2A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3446;p65">
                  <a:extLst>
                    <a:ext uri="{FF2B5EF4-FFF2-40B4-BE49-F238E27FC236}">
                      <a16:creationId xmlns:a16="http://schemas.microsoft.com/office/drawing/2014/main" id="{0ED475CE-F8E7-920E-2766-B21135D16A0C}"/>
                    </a:ext>
                  </a:extLst>
                </p:cNvPr>
                <p:cNvSpPr/>
                <p:nvPr/>
              </p:nvSpPr>
              <p:spPr>
                <a:xfrm>
                  <a:off x="4427290" y="3271946"/>
                  <a:ext cx="422261" cy="37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0" h="7789" extrusionOk="0">
                      <a:moveTo>
                        <a:pt x="3619" y="0"/>
                      </a:moveTo>
                      <a:cubicBezTo>
                        <a:pt x="3285" y="0"/>
                        <a:pt x="2849" y="105"/>
                        <a:pt x="2371" y="483"/>
                      </a:cubicBezTo>
                      <a:cubicBezTo>
                        <a:pt x="1420" y="1236"/>
                        <a:pt x="1043" y="2352"/>
                        <a:pt x="1037" y="3276"/>
                      </a:cubicBezTo>
                      <a:cubicBezTo>
                        <a:pt x="1024" y="4194"/>
                        <a:pt x="1050" y="4973"/>
                        <a:pt x="588" y="5250"/>
                      </a:cubicBezTo>
                      <a:cubicBezTo>
                        <a:pt x="441" y="5340"/>
                        <a:pt x="328" y="5370"/>
                        <a:pt x="243" y="5370"/>
                      </a:cubicBezTo>
                      <a:cubicBezTo>
                        <a:pt x="56" y="5370"/>
                        <a:pt x="0" y="5224"/>
                        <a:pt x="0" y="5224"/>
                      </a:cubicBezTo>
                      <a:lnTo>
                        <a:pt x="0" y="5224"/>
                      </a:lnTo>
                      <a:cubicBezTo>
                        <a:pt x="0" y="5224"/>
                        <a:pt x="114" y="5695"/>
                        <a:pt x="631" y="5695"/>
                      </a:cubicBezTo>
                      <a:cubicBezTo>
                        <a:pt x="671" y="5695"/>
                        <a:pt x="714" y="5692"/>
                        <a:pt x="760" y="5686"/>
                      </a:cubicBezTo>
                      <a:cubicBezTo>
                        <a:pt x="772" y="5685"/>
                        <a:pt x="786" y="5684"/>
                        <a:pt x="801" y="5684"/>
                      </a:cubicBezTo>
                      <a:cubicBezTo>
                        <a:pt x="1560" y="5684"/>
                        <a:pt x="5784" y="7713"/>
                        <a:pt x="5784" y="7713"/>
                      </a:cubicBezTo>
                      <a:cubicBezTo>
                        <a:pt x="5784" y="7713"/>
                        <a:pt x="5959" y="7789"/>
                        <a:pt x="6224" y="7789"/>
                      </a:cubicBezTo>
                      <a:cubicBezTo>
                        <a:pt x="6640" y="7789"/>
                        <a:pt x="7278" y="7604"/>
                        <a:pt x="7818" y="6657"/>
                      </a:cubicBezTo>
                      <a:cubicBezTo>
                        <a:pt x="8710" y="5105"/>
                        <a:pt x="8670" y="3481"/>
                        <a:pt x="8406" y="2457"/>
                      </a:cubicBezTo>
                      <a:cubicBezTo>
                        <a:pt x="8063" y="1130"/>
                        <a:pt x="6807" y="29"/>
                        <a:pt x="5236" y="29"/>
                      </a:cubicBezTo>
                      <a:cubicBezTo>
                        <a:pt x="4932" y="29"/>
                        <a:pt x="4616" y="71"/>
                        <a:pt x="4292" y="160"/>
                      </a:cubicBezTo>
                      <a:cubicBezTo>
                        <a:pt x="4292" y="160"/>
                        <a:pt x="4032" y="0"/>
                        <a:pt x="3619" y="0"/>
                      </a:cubicBezTo>
                      <a:close/>
                    </a:path>
                  </a:pathLst>
                </a:custGeom>
                <a:solidFill>
                  <a:srgbClr val="0E2A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3447;p65">
                  <a:extLst>
                    <a:ext uri="{FF2B5EF4-FFF2-40B4-BE49-F238E27FC236}">
                      <a16:creationId xmlns:a16="http://schemas.microsoft.com/office/drawing/2014/main" id="{B63B7471-5062-6A55-7181-640C0EC0D502}"/>
                    </a:ext>
                  </a:extLst>
                </p:cNvPr>
                <p:cNvSpPr/>
                <p:nvPr/>
              </p:nvSpPr>
              <p:spPr>
                <a:xfrm>
                  <a:off x="4547612" y="3566449"/>
                  <a:ext cx="193096" cy="225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4649" extrusionOk="0">
                      <a:moveTo>
                        <a:pt x="2801" y="1"/>
                      </a:moveTo>
                      <a:lnTo>
                        <a:pt x="179" y="1929"/>
                      </a:lnTo>
                      <a:cubicBezTo>
                        <a:pt x="179" y="1929"/>
                        <a:pt x="516" y="3018"/>
                        <a:pt x="1" y="4015"/>
                      </a:cubicBezTo>
                      <a:cubicBezTo>
                        <a:pt x="1" y="4015"/>
                        <a:pt x="384" y="4511"/>
                        <a:pt x="1414" y="4629"/>
                      </a:cubicBezTo>
                      <a:cubicBezTo>
                        <a:pt x="1535" y="4643"/>
                        <a:pt x="1660" y="4649"/>
                        <a:pt x="1786" y="4649"/>
                      </a:cubicBezTo>
                      <a:cubicBezTo>
                        <a:pt x="2797" y="4649"/>
                        <a:pt x="3903" y="4273"/>
                        <a:pt x="3903" y="4273"/>
                      </a:cubicBezTo>
                      <a:cubicBezTo>
                        <a:pt x="3732" y="3758"/>
                        <a:pt x="3586" y="2054"/>
                        <a:pt x="3983" y="153"/>
                      </a:cubicBezTo>
                      <a:lnTo>
                        <a:pt x="2801" y="1"/>
                      </a:lnTo>
                      <a:close/>
                    </a:path>
                  </a:pathLst>
                </a:custGeom>
                <a:solidFill>
                  <a:srgbClr val="9246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3448;p65">
                  <a:extLst>
                    <a:ext uri="{FF2B5EF4-FFF2-40B4-BE49-F238E27FC236}">
                      <a16:creationId xmlns:a16="http://schemas.microsoft.com/office/drawing/2014/main" id="{39294555-395C-526B-BC22-F593A2791D8F}"/>
                    </a:ext>
                  </a:extLst>
                </p:cNvPr>
                <p:cNvSpPr/>
                <p:nvPr/>
              </p:nvSpPr>
              <p:spPr>
                <a:xfrm>
                  <a:off x="4518525" y="3586325"/>
                  <a:ext cx="219614" cy="198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" h="4093" extrusionOk="0">
                      <a:moveTo>
                        <a:pt x="4530" y="0"/>
                      </a:moveTo>
                      <a:lnTo>
                        <a:pt x="2714" y="93"/>
                      </a:lnTo>
                      <a:lnTo>
                        <a:pt x="779" y="1519"/>
                      </a:lnTo>
                      <a:cubicBezTo>
                        <a:pt x="779" y="1519"/>
                        <a:pt x="1083" y="2529"/>
                        <a:pt x="654" y="3493"/>
                      </a:cubicBezTo>
                      <a:cubicBezTo>
                        <a:pt x="429" y="3520"/>
                        <a:pt x="211" y="3559"/>
                        <a:pt x="0" y="3605"/>
                      </a:cubicBezTo>
                      <a:cubicBezTo>
                        <a:pt x="132" y="3737"/>
                        <a:pt x="456" y="3995"/>
                        <a:pt x="1063" y="4074"/>
                      </a:cubicBezTo>
                      <a:cubicBezTo>
                        <a:pt x="1155" y="4086"/>
                        <a:pt x="1259" y="4092"/>
                        <a:pt x="1373" y="4092"/>
                      </a:cubicBezTo>
                      <a:cubicBezTo>
                        <a:pt x="2217" y="4092"/>
                        <a:pt x="3593" y="3741"/>
                        <a:pt x="4338" y="2641"/>
                      </a:cubicBezTo>
                      <a:cubicBezTo>
                        <a:pt x="4312" y="1928"/>
                        <a:pt x="4351" y="997"/>
                        <a:pt x="4530" y="0"/>
                      </a:cubicBezTo>
                      <a:close/>
                    </a:path>
                  </a:pathLst>
                </a:custGeom>
                <a:solidFill>
                  <a:srgbClr val="441616">
                    <a:alpha val="43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3449;p65">
                  <a:extLst>
                    <a:ext uri="{FF2B5EF4-FFF2-40B4-BE49-F238E27FC236}">
                      <a16:creationId xmlns:a16="http://schemas.microsoft.com/office/drawing/2014/main" id="{EE713F66-E6E2-B3A6-7FAA-5405163798A0}"/>
                    </a:ext>
                  </a:extLst>
                </p:cNvPr>
                <p:cNvSpPr/>
                <p:nvPr/>
              </p:nvSpPr>
              <p:spPr>
                <a:xfrm>
                  <a:off x="4483621" y="3323769"/>
                  <a:ext cx="281087" cy="386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8" h="7979" extrusionOk="0">
                      <a:moveTo>
                        <a:pt x="3129" y="1"/>
                      </a:moveTo>
                      <a:cubicBezTo>
                        <a:pt x="3053" y="1"/>
                        <a:pt x="2974" y="3"/>
                        <a:pt x="2892" y="8"/>
                      </a:cubicBezTo>
                      <a:cubicBezTo>
                        <a:pt x="2892" y="8"/>
                        <a:pt x="832" y="180"/>
                        <a:pt x="165" y="3363"/>
                      </a:cubicBezTo>
                      <a:cubicBezTo>
                        <a:pt x="165" y="3363"/>
                        <a:pt x="0" y="4360"/>
                        <a:pt x="14" y="4888"/>
                      </a:cubicBezTo>
                      <a:cubicBezTo>
                        <a:pt x="99" y="7390"/>
                        <a:pt x="984" y="7701"/>
                        <a:pt x="1394" y="7859"/>
                      </a:cubicBezTo>
                      <a:cubicBezTo>
                        <a:pt x="1573" y="7929"/>
                        <a:pt x="1811" y="7979"/>
                        <a:pt x="2085" y="7979"/>
                      </a:cubicBezTo>
                      <a:cubicBezTo>
                        <a:pt x="2766" y="7979"/>
                        <a:pt x="3667" y="7673"/>
                        <a:pt x="4444" y="6618"/>
                      </a:cubicBezTo>
                      <a:cubicBezTo>
                        <a:pt x="5144" y="5667"/>
                        <a:pt x="5752" y="4168"/>
                        <a:pt x="5778" y="3343"/>
                      </a:cubicBezTo>
                      <a:cubicBezTo>
                        <a:pt x="5797" y="2543"/>
                        <a:pt x="5537" y="1"/>
                        <a:pt x="3129" y="1"/>
                      </a:cubicBezTo>
                      <a:close/>
                    </a:path>
                  </a:pathLst>
                </a:custGeom>
                <a:solidFill>
                  <a:srgbClr val="9246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3450;p65">
                  <a:extLst>
                    <a:ext uri="{FF2B5EF4-FFF2-40B4-BE49-F238E27FC236}">
                      <a16:creationId xmlns:a16="http://schemas.microsoft.com/office/drawing/2014/main" id="{0477BA45-28E9-C43A-B402-3B73F4DDC905}"/>
                    </a:ext>
                  </a:extLst>
                </p:cNvPr>
                <p:cNvSpPr/>
                <p:nvPr/>
              </p:nvSpPr>
              <p:spPr>
                <a:xfrm>
                  <a:off x="4565888" y="3279508"/>
                  <a:ext cx="253550" cy="281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0" h="5815" extrusionOk="0">
                      <a:moveTo>
                        <a:pt x="1778" y="1"/>
                      </a:moveTo>
                      <a:cubicBezTo>
                        <a:pt x="1306" y="1"/>
                        <a:pt x="898" y="164"/>
                        <a:pt x="667" y="525"/>
                      </a:cubicBezTo>
                      <a:cubicBezTo>
                        <a:pt x="0" y="2110"/>
                        <a:pt x="2932" y="1872"/>
                        <a:pt x="3242" y="4540"/>
                      </a:cubicBezTo>
                      <a:cubicBezTo>
                        <a:pt x="3236" y="5022"/>
                        <a:pt x="3031" y="5583"/>
                        <a:pt x="3606" y="5814"/>
                      </a:cubicBezTo>
                      <a:lnTo>
                        <a:pt x="4471" y="5220"/>
                      </a:lnTo>
                      <a:cubicBezTo>
                        <a:pt x="4471" y="5220"/>
                        <a:pt x="5230" y="3648"/>
                        <a:pt x="4550" y="1925"/>
                      </a:cubicBezTo>
                      <a:cubicBezTo>
                        <a:pt x="4090" y="754"/>
                        <a:pt x="2789" y="1"/>
                        <a:pt x="1778" y="1"/>
                      </a:cubicBezTo>
                      <a:close/>
                    </a:path>
                  </a:pathLst>
                </a:custGeom>
                <a:solidFill>
                  <a:srgbClr val="0E2A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3451;p65">
                  <a:extLst>
                    <a:ext uri="{FF2B5EF4-FFF2-40B4-BE49-F238E27FC236}">
                      <a16:creationId xmlns:a16="http://schemas.microsoft.com/office/drawing/2014/main" id="{BBAE660C-2B6C-1FDC-01D8-7FE6CEACAE10}"/>
                    </a:ext>
                  </a:extLst>
                </p:cNvPr>
                <p:cNvSpPr/>
                <p:nvPr/>
              </p:nvSpPr>
              <p:spPr>
                <a:xfrm>
                  <a:off x="4498358" y="3436140"/>
                  <a:ext cx="68842" cy="23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487" extrusionOk="0">
                      <a:moveTo>
                        <a:pt x="559" y="1"/>
                      </a:moveTo>
                      <a:cubicBezTo>
                        <a:pt x="119" y="1"/>
                        <a:pt x="1" y="241"/>
                        <a:pt x="33" y="332"/>
                      </a:cubicBezTo>
                      <a:cubicBezTo>
                        <a:pt x="50" y="374"/>
                        <a:pt x="122" y="386"/>
                        <a:pt x="211" y="386"/>
                      </a:cubicBezTo>
                      <a:cubicBezTo>
                        <a:pt x="301" y="386"/>
                        <a:pt x="406" y="374"/>
                        <a:pt x="489" y="371"/>
                      </a:cubicBezTo>
                      <a:cubicBezTo>
                        <a:pt x="504" y="371"/>
                        <a:pt x="519" y="371"/>
                        <a:pt x="534" y="371"/>
                      </a:cubicBezTo>
                      <a:cubicBezTo>
                        <a:pt x="904" y="371"/>
                        <a:pt x="1099" y="486"/>
                        <a:pt x="1210" y="486"/>
                      </a:cubicBezTo>
                      <a:cubicBezTo>
                        <a:pt x="1246" y="486"/>
                        <a:pt x="1273" y="475"/>
                        <a:pt x="1294" y="444"/>
                      </a:cubicBezTo>
                      <a:cubicBezTo>
                        <a:pt x="1420" y="266"/>
                        <a:pt x="1169" y="21"/>
                        <a:pt x="594" y="1"/>
                      </a:cubicBezTo>
                      <a:cubicBezTo>
                        <a:pt x="582" y="1"/>
                        <a:pt x="571" y="1"/>
                        <a:pt x="559" y="1"/>
                      </a:cubicBezTo>
                      <a:close/>
                    </a:path>
                  </a:pathLst>
                </a:custGeom>
                <a:solidFill>
                  <a:srgbClr val="0E2A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3452;p65">
                  <a:extLst>
                    <a:ext uri="{FF2B5EF4-FFF2-40B4-BE49-F238E27FC236}">
                      <a16:creationId xmlns:a16="http://schemas.microsoft.com/office/drawing/2014/main" id="{CF4DCD1F-29D9-24AF-33D3-907F8AA7E928}"/>
                    </a:ext>
                  </a:extLst>
                </p:cNvPr>
                <p:cNvSpPr/>
                <p:nvPr/>
              </p:nvSpPr>
              <p:spPr>
                <a:xfrm>
                  <a:off x="4613590" y="3460525"/>
                  <a:ext cx="74950" cy="43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906" extrusionOk="0">
                      <a:moveTo>
                        <a:pt x="308" y="1"/>
                      </a:moveTo>
                      <a:cubicBezTo>
                        <a:pt x="125" y="1"/>
                        <a:pt x="27" y="85"/>
                        <a:pt x="20" y="192"/>
                      </a:cubicBezTo>
                      <a:cubicBezTo>
                        <a:pt x="0" y="390"/>
                        <a:pt x="350" y="357"/>
                        <a:pt x="832" y="601"/>
                      </a:cubicBezTo>
                      <a:cubicBezTo>
                        <a:pt x="1235" y="805"/>
                        <a:pt x="1302" y="906"/>
                        <a:pt x="1372" y="906"/>
                      </a:cubicBezTo>
                      <a:cubicBezTo>
                        <a:pt x="1390" y="906"/>
                        <a:pt x="1408" y="899"/>
                        <a:pt x="1433" y="885"/>
                      </a:cubicBezTo>
                      <a:cubicBezTo>
                        <a:pt x="1499" y="852"/>
                        <a:pt x="1545" y="542"/>
                        <a:pt x="905" y="192"/>
                      </a:cubicBezTo>
                      <a:cubicBezTo>
                        <a:pt x="653" y="54"/>
                        <a:pt x="453" y="1"/>
                        <a:pt x="308" y="1"/>
                      </a:cubicBezTo>
                      <a:close/>
                    </a:path>
                  </a:pathLst>
                </a:custGeom>
                <a:solidFill>
                  <a:srgbClr val="0E2A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3453;p65">
                  <a:extLst>
                    <a:ext uri="{FF2B5EF4-FFF2-40B4-BE49-F238E27FC236}">
                      <a16:creationId xmlns:a16="http://schemas.microsoft.com/office/drawing/2014/main" id="{EE05D261-4115-23AA-1C74-D74F9C6E701A}"/>
                    </a:ext>
                  </a:extLst>
                </p:cNvPr>
                <p:cNvSpPr/>
                <p:nvPr/>
              </p:nvSpPr>
              <p:spPr>
                <a:xfrm>
                  <a:off x="4556144" y="3655696"/>
                  <a:ext cx="40529" cy="14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" h="308" extrusionOk="0">
                      <a:moveTo>
                        <a:pt x="779" y="0"/>
                      </a:moveTo>
                      <a:cubicBezTo>
                        <a:pt x="708" y="0"/>
                        <a:pt x="569" y="52"/>
                        <a:pt x="406" y="61"/>
                      </a:cubicBezTo>
                      <a:cubicBezTo>
                        <a:pt x="386" y="63"/>
                        <a:pt x="367" y="63"/>
                        <a:pt x="348" y="63"/>
                      </a:cubicBezTo>
                      <a:cubicBezTo>
                        <a:pt x="234" y="63"/>
                        <a:pt x="135" y="45"/>
                        <a:pt x="72" y="45"/>
                      </a:cubicBezTo>
                      <a:cubicBezTo>
                        <a:pt x="27" y="45"/>
                        <a:pt x="1" y="55"/>
                        <a:pt x="3" y="88"/>
                      </a:cubicBezTo>
                      <a:cubicBezTo>
                        <a:pt x="9" y="169"/>
                        <a:pt x="173" y="308"/>
                        <a:pt x="407" y="308"/>
                      </a:cubicBezTo>
                      <a:cubicBezTo>
                        <a:pt x="421" y="308"/>
                        <a:pt x="437" y="307"/>
                        <a:pt x="452" y="306"/>
                      </a:cubicBezTo>
                      <a:cubicBezTo>
                        <a:pt x="703" y="293"/>
                        <a:pt x="835" y="127"/>
                        <a:pt x="829" y="35"/>
                      </a:cubicBezTo>
                      <a:cubicBezTo>
                        <a:pt x="827" y="10"/>
                        <a:pt x="809" y="0"/>
                        <a:pt x="779" y="0"/>
                      </a:cubicBezTo>
                      <a:close/>
                    </a:path>
                  </a:pathLst>
                </a:custGeom>
                <a:solidFill>
                  <a:srgbClr val="441616">
                    <a:alpha val="43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3454;p65">
                  <a:extLst>
                    <a:ext uri="{FF2B5EF4-FFF2-40B4-BE49-F238E27FC236}">
                      <a16:creationId xmlns:a16="http://schemas.microsoft.com/office/drawing/2014/main" id="{44CD96AE-4F03-C66A-C731-C68AE6916E8D}"/>
                    </a:ext>
                  </a:extLst>
                </p:cNvPr>
                <p:cNvSpPr/>
                <p:nvPr/>
              </p:nvSpPr>
              <p:spPr>
                <a:xfrm>
                  <a:off x="4526185" y="3608721"/>
                  <a:ext cx="95748" cy="3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" h="721" extrusionOk="0">
                      <a:moveTo>
                        <a:pt x="1" y="0"/>
                      </a:moveTo>
                      <a:cubicBezTo>
                        <a:pt x="1" y="0"/>
                        <a:pt x="53" y="707"/>
                        <a:pt x="984" y="720"/>
                      </a:cubicBezTo>
                      <a:cubicBezTo>
                        <a:pt x="992" y="720"/>
                        <a:pt x="999" y="720"/>
                        <a:pt x="1006" y="720"/>
                      </a:cubicBezTo>
                      <a:cubicBezTo>
                        <a:pt x="1690" y="720"/>
                        <a:pt x="1975" y="99"/>
                        <a:pt x="1975" y="99"/>
                      </a:cubicBezTo>
                      <a:lnTo>
                        <a:pt x="1975" y="99"/>
                      </a:lnTo>
                      <a:cubicBezTo>
                        <a:pt x="1975" y="99"/>
                        <a:pt x="1573" y="141"/>
                        <a:pt x="1104" y="141"/>
                      </a:cubicBezTo>
                      <a:cubicBezTo>
                        <a:pt x="1045" y="141"/>
                        <a:pt x="985" y="141"/>
                        <a:pt x="925" y="139"/>
                      </a:cubicBezTo>
                      <a:cubicBezTo>
                        <a:pt x="417" y="119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41616">
                    <a:alpha val="43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3455;p65">
                  <a:extLst>
                    <a:ext uri="{FF2B5EF4-FFF2-40B4-BE49-F238E27FC236}">
                      <a16:creationId xmlns:a16="http://schemas.microsoft.com/office/drawing/2014/main" id="{A96F8486-BDF8-1BDD-42DF-89CA86687F1F}"/>
                    </a:ext>
                  </a:extLst>
                </p:cNvPr>
                <p:cNvSpPr/>
                <p:nvPr/>
              </p:nvSpPr>
              <p:spPr>
                <a:xfrm>
                  <a:off x="4544121" y="3620550"/>
                  <a:ext cx="64042" cy="1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1" h="331" extrusionOk="0">
                      <a:moveTo>
                        <a:pt x="0" y="1"/>
                      </a:moveTo>
                      <a:cubicBezTo>
                        <a:pt x="0" y="1"/>
                        <a:pt x="93" y="324"/>
                        <a:pt x="628" y="331"/>
                      </a:cubicBezTo>
                      <a:cubicBezTo>
                        <a:pt x="633" y="331"/>
                        <a:pt x="638" y="331"/>
                        <a:pt x="644" y="331"/>
                      </a:cubicBezTo>
                      <a:cubicBezTo>
                        <a:pt x="1159" y="331"/>
                        <a:pt x="1321" y="21"/>
                        <a:pt x="1321" y="21"/>
                      </a:cubicBezTo>
                      <a:lnTo>
                        <a:pt x="1321" y="21"/>
                      </a:lnTo>
                      <a:cubicBezTo>
                        <a:pt x="1321" y="21"/>
                        <a:pt x="1169" y="40"/>
                        <a:pt x="680" y="47"/>
                      </a:cubicBezTo>
                      <a:cubicBezTo>
                        <a:pt x="298" y="47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3456;p65">
                  <a:extLst>
                    <a:ext uri="{FF2B5EF4-FFF2-40B4-BE49-F238E27FC236}">
                      <a16:creationId xmlns:a16="http://schemas.microsoft.com/office/drawing/2014/main" id="{952A65FD-C5A0-366D-4336-B67D5D2CFAE3}"/>
                    </a:ext>
                  </a:extLst>
                </p:cNvPr>
                <p:cNvSpPr/>
                <p:nvPr/>
              </p:nvSpPr>
              <p:spPr>
                <a:xfrm>
                  <a:off x="4526524" y="3466730"/>
                  <a:ext cx="56043" cy="120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2492" extrusionOk="0">
                      <a:moveTo>
                        <a:pt x="222" y="1926"/>
                      </a:moveTo>
                      <a:cubicBezTo>
                        <a:pt x="221" y="1930"/>
                        <a:pt x="219" y="1935"/>
                        <a:pt x="219" y="1935"/>
                      </a:cubicBezTo>
                      <a:cubicBezTo>
                        <a:pt x="218" y="1935"/>
                        <a:pt x="218" y="1935"/>
                        <a:pt x="218" y="1932"/>
                      </a:cubicBezTo>
                      <a:lnTo>
                        <a:pt x="218" y="1926"/>
                      </a:lnTo>
                      <a:close/>
                      <a:moveTo>
                        <a:pt x="1022" y="0"/>
                      </a:moveTo>
                      <a:cubicBezTo>
                        <a:pt x="1014" y="0"/>
                        <a:pt x="1006" y="1"/>
                        <a:pt x="997" y="4"/>
                      </a:cubicBezTo>
                      <a:cubicBezTo>
                        <a:pt x="964" y="17"/>
                        <a:pt x="944" y="64"/>
                        <a:pt x="958" y="97"/>
                      </a:cubicBezTo>
                      <a:cubicBezTo>
                        <a:pt x="958" y="97"/>
                        <a:pt x="964" y="110"/>
                        <a:pt x="971" y="130"/>
                      </a:cubicBezTo>
                      <a:cubicBezTo>
                        <a:pt x="977" y="156"/>
                        <a:pt x="984" y="169"/>
                        <a:pt x="991" y="209"/>
                      </a:cubicBezTo>
                      <a:cubicBezTo>
                        <a:pt x="1010" y="282"/>
                        <a:pt x="1017" y="394"/>
                        <a:pt x="997" y="533"/>
                      </a:cubicBezTo>
                      <a:cubicBezTo>
                        <a:pt x="977" y="665"/>
                        <a:pt x="938" y="823"/>
                        <a:pt x="872" y="975"/>
                      </a:cubicBezTo>
                      <a:cubicBezTo>
                        <a:pt x="832" y="1054"/>
                        <a:pt x="799" y="1133"/>
                        <a:pt x="740" y="1199"/>
                      </a:cubicBezTo>
                      <a:cubicBezTo>
                        <a:pt x="693" y="1272"/>
                        <a:pt x="634" y="1331"/>
                        <a:pt x="561" y="1384"/>
                      </a:cubicBezTo>
                      <a:cubicBezTo>
                        <a:pt x="489" y="1437"/>
                        <a:pt x="410" y="1477"/>
                        <a:pt x="330" y="1530"/>
                      </a:cubicBezTo>
                      <a:cubicBezTo>
                        <a:pt x="244" y="1576"/>
                        <a:pt x="159" y="1635"/>
                        <a:pt x="86" y="1721"/>
                      </a:cubicBezTo>
                      <a:cubicBezTo>
                        <a:pt x="66" y="1741"/>
                        <a:pt x="53" y="1767"/>
                        <a:pt x="40" y="1794"/>
                      </a:cubicBezTo>
                      <a:cubicBezTo>
                        <a:pt x="33" y="1807"/>
                        <a:pt x="27" y="1820"/>
                        <a:pt x="27" y="1833"/>
                      </a:cubicBezTo>
                      <a:lnTo>
                        <a:pt x="13" y="1853"/>
                      </a:lnTo>
                      <a:lnTo>
                        <a:pt x="13" y="1860"/>
                      </a:lnTo>
                      <a:lnTo>
                        <a:pt x="7" y="1866"/>
                      </a:lnTo>
                      <a:lnTo>
                        <a:pt x="7" y="1886"/>
                      </a:lnTo>
                      <a:cubicBezTo>
                        <a:pt x="0" y="1906"/>
                        <a:pt x="0" y="1926"/>
                        <a:pt x="0" y="1952"/>
                      </a:cubicBezTo>
                      <a:cubicBezTo>
                        <a:pt x="0" y="1985"/>
                        <a:pt x="0" y="2031"/>
                        <a:pt x="13" y="2058"/>
                      </a:cubicBezTo>
                      <a:cubicBezTo>
                        <a:pt x="46" y="2170"/>
                        <a:pt x="126" y="2236"/>
                        <a:pt x="185" y="2289"/>
                      </a:cubicBezTo>
                      <a:cubicBezTo>
                        <a:pt x="317" y="2381"/>
                        <a:pt x="436" y="2428"/>
                        <a:pt x="515" y="2454"/>
                      </a:cubicBezTo>
                      <a:cubicBezTo>
                        <a:pt x="561" y="2467"/>
                        <a:pt x="588" y="2474"/>
                        <a:pt x="614" y="2480"/>
                      </a:cubicBezTo>
                      <a:cubicBezTo>
                        <a:pt x="641" y="2487"/>
                        <a:pt x="647" y="2487"/>
                        <a:pt x="647" y="2487"/>
                      </a:cubicBezTo>
                      <a:cubicBezTo>
                        <a:pt x="654" y="2490"/>
                        <a:pt x="661" y="2491"/>
                        <a:pt x="668" y="2491"/>
                      </a:cubicBezTo>
                      <a:cubicBezTo>
                        <a:pt x="694" y="2491"/>
                        <a:pt x="717" y="2473"/>
                        <a:pt x="733" y="2447"/>
                      </a:cubicBezTo>
                      <a:cubicBezTo>
                        <a:pt x="746" y="2414"/>
                        <a:pt x="733" y="2375"/>
                        <a:pt x="693" y="2355"/>
                      </a:cubicBezTo>
                      <a:cubicBezTo>
                        <a:pt x="693" y="2355"/>
                        <a:pt x="680" y="2348"/>
                        <a:pt x="660" y="2342"/>
                      </a:cubicBezTo>
                      <a:cubicBezTo>
                        <a:pt x="647" y="2329"/>
                        <a:pt x="614" y="2315"/>
                        <a:pt x="581" y="2302"/>
                      </a:cubicBezTo>
                      <a:cubicBezTo>
                        <a:pt x="509" y="2262"/>
                        <a:pt x="410" y="2210"/>
                        <a:pt x="317" y="2130"/>
                      </a:cubicBezTo>
                      <a:cubicBezTo>
                        <a:pt x="271" y="2091"/>
                        <a:pt x="231" y="2038"/>
                        <a:pt x="218" y="1998"/>
                      </a:cubicBezTo>
                      <a:cubicBezTo>
                        <a:pt x="211" y="1985"/>
                        <a:pt x="218" y="1985"/>
                        <a:pt x="211" y="1979"/>
                      </a:cubicBezTo>
                      <a:cubicBezTo>
                        <a:pt x="211" y="1967"/>
                        <a:pt x="217" y="1944"/>
                        <a:pt x="223" y="1926"/>
                      </a:cubicBezTo>
                      <a:lnTo>
                        <a:pt x="225" y="1926"/>
                      </a:lnTo>
                      <a:lnTo>
                        <a:pt x="225" y="1913"/>
                      </a:lnTo>
                      <a:cubicBezTo>
                        <a:pt x="231" y="1906"/>
                        <a:pt x="231" y="1899"/>
                        <a:pt x="238" y="1893"/>
                      </a:cubicBezTo>
                      <a:cubicBezTo>
                        <a:pt x="244" y="1880"/>
                        <a:pt x="251" y="1866"/>
                        <a:pt x="258" y="1853"/>
                      </a:cubicBezTo>
                      <a:cubicBezTo>
                        <a:pt x="337" y="1747"/>
                        <a:pt x="522" y="1655"/>
                        <a:pt x="674" y="1523"/>
                      </a:cubicBezTo>
                      <a:cubicBezTo>
                        <a:pt x="746" y="1450"/>
                        <a:pt x="819" y="1378"/>
                        <a:pt x="878" y="1292"/>
                      </a:cubicBezTo>
                      <a:cubicBezTo>
                        <a:pt x="931" y="1206"/>
                        <a:pt x="971" y="1120"/>
                        <a:pt x="1010" y="1034"/>
                      </a:cubicBezTo>
                      <a:cubicBezTo>
                        <a:pt x="1083" y="863"/>
                        <a:pt x="1123" y="698"/>
                        <a:pt x="1136" y="546"/>
                      </a:cubicBezTo>
                      <a:cubicBezTo>
                        <a:pt x="1156" y="400"/>
                        <a:pt x="1149" y="275"/>
                        <a:pt x="1129" y="183"/>
                      </a:cubicBezTo>
                      <a:cubicBezTo>
                        <a:pt x="1123" y="143"/>
                        <a:pt x="1109" y="97"/>
                        <a:pt x="1103" y="77"/>
                      </a:cubicBezTo>
                      <a:cubicBezTo>
                        <a:pt x="1096" y="57"/>
                        <a:pt x="1090" y="44"/>
                        <a:pt x="1090" y="44"/>
                      </a:cubicBezTo>
                      <a:cubicBezTo>
                        <a:pt x="1079" y="18"/>
                        <a:pt x="1053" y="0"/>
                        <a:pt x="1022" y="0"/>
                      </a:cubicBezTo>
                      <a:close/>
                    </a:path>
                  </a:pathLst>
                </a:custGeom>
                <a:solidFill>
                  <a:srgbClr val="441616">
                    <a:alpha val="43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3457;p65">
                  <a:extLst>
                    <a:ext uri="{FF2B5EF4-FFF2-40B4-BE49-F238E27FC236}">
                      <a16:creationId xmlns:a16="http://schemas.microsoft.com/office/drawing/2014/main" id="{9A71ED60-7FEB-B10B-AC13-36DE1B5E876A}"/>
                    </a:ext>
                  </a:extLst>
                </p:cNvPr>
                <p:cNvSpPr/>
                <p:nvPr/>
              </p:nvSpPr>
              <p:spPr>
                <a:xfrm>
                  <a:off x="4716315" y="3538235"/>
                  <a:ext cx="90270" cy="79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1649" extrusionOk="0">
                      <a:moveTo>
                        <a:pt x="1165" y="0"/>
                      </a:moveTo>
                      <a:cubicBezTo>
                        <a:pt x="810" y="0"/>
                        <a:pt x="483" y="457"/>
                        <a:pt x="483" y="457"/>
                      </a:cubicBezTo>
                      <a:cubicBezTo>
                        <a:pt x="258" y="708"/>
                        <a:pt x="113" y="1071"/>
                        <a:pt x="1" y="1468"/>
                      </a:cubicBezTo>
                      <a:cubicBezTo>
                        <a:pt x="176" y="1595"/>
                        <a:pt x="353" y="1649"/>
                        <a:pt x="523" y="1649"/>
                      </a:cubicBezTo>
                      <a:cubicBezTo>
                        <a:pt x="1262" y="1649"/>
                        <a:pt x="1861" y="632"/>
                        <a:pt x="1539" y="213"/>
                      </a:cubicBezTo>
                      <a:cubicBezTo>
                        <a:pt x="1420" y="58"/>
                        <a:pt x="1291" y="0"/>
                        <a:pt x="1165" y="0"/>
                      </a:cubicBezTo>
                      <a:close/>
                    </a:path>
                  </a:pathLst>
                </a:custGeom>
                <a:solidFill>
                  <a:srgbClr val="9246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3458;p65">
                  <a:extLst>
                    <a:ext uri="{FF2B5EF4-FFF2-40B4-BE49-F238E27FC236}">
                      <a16:creationId xmlns:a16="http://schemas.microsoft.com/office/drawing/2014/main" id="{474877CB-367B-5CA7-15EF-EC6C1BF48C16}"/>
                    </a:ext>
                  </a:extLst>
                </p:cNvPr>
                <p:cNvSpPr/>
                <p:nvPr/>
              </p:nvSpPr>
              <p:spPr>
                <a:xfrm>
                  <a:off x="4740990" y="3557626"/>
                  <a:ext cx="40384" cy="41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862" extrusionOk="0">
                      <a:moveTo>
                        <a:pt x="641" y="0"/>
                      </a:moveTo>
                      <a:cubicBezTo>
                        <a:pt x="541" y="0"/>
                        <a:pt x="402" y="78"/>
                        <a:pt x="277" y="216"/>
                      </a:cubicBezTo>
                      <a:cubicBezTo>
                        <a:pt x="86" y="421"/>
                        <a:pt x="0" y="678"/>
                        <a:pt x="79" y="797"/>
                      </a:cubicBezTo>
                      <a:cubicBezTo>
                        <a:pt x="108" y="840"/>
                        <a:pt x="159" y="861"/>
                        <a:pt x="220" y="861"/>
                      </a:cubicBezTo>
                      <a:cubicBezTo>
                        <a:pt x="328" y="861"/>
                        <a:pt x="470" y="795"/>
                        <a:pt x="588" y="665"/>
                      </a:cubicBezTo>
                      <a:cubicBezTo>
                        <a:pt x="773" y="460"/>
                        <a:pt x="832" y="170"/>
                        <a:pt x="753" y="57"/>
                      </a:cubicBezTo>
                      <a:cubicBezTo>
                        <a:pt x="729" y="18"/>
                        <a:pt x="690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441616">
                    <a:alpha val="43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3459;p65">
                  <a:extLst>
                    <a:ext uri="{FF2B5EF4-FFF2-40B4-BE49-F238E27FC236}">
                      <a16:creationId xmlns:a16="http://schemas.microsoft.com/office/drawing/2014/main" id="{5D08E246-DE0B-0A85-2FD3-056B3CC9BA82}"/>
                    </a:ext>
                  </a:extLst>
                </p:cNvPr>
                <p:cNvSpPr/>
                <p:nvPr/>
              </p:nvSpPr>
              <p:spPr>
                <a:xfrm>
                  <a:off x="4503788" y="3471626"/>
                  <a:ext cx="25016" cy="28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585" extrusionOk="0">
                      <a:moveTo>
                        <a:pt x="307" y="0"/>
                      </a:moveTo>
                      <a:cubicBezTo>
                        <a:pt x="220" y="0"/>
                        <a:pt x="128" y="66"/>
                        <a:pt x="73" y="181"/>
                      </a:cubicBezTo>
                      <a:cubicBezTo>
                        <a:pt x="0" y="332"/>
                        <a:pt x="27" y="498"/>
                        <a:pt x="126" y="564"/>
                      </a:cubicBezTo>
                      <a:cubicBezTo>
                        <a:pt x="149" y="578"/>
                        <a:pt x="175" y="584"/>
                        <a:pt x="202" y="584"/>
                      </a:cubicBezTo>
                      <a:cubicBezTo>
                        <a:pt x="289" y="584"/>
                        <a:pt x="387" y="515"/>
                        <a:pt x="443" y="399"/>
                      </a:cubicBezTo>
                      <a:cubicBezTo>
                        <a:pt x="515" y="253"/>
                        <a:pt x="489" y="82"/>
                        <a:pt x="390" y="22"/>
                      </a:cubicBezTo>
                      <a:cubicBezTo>
                        <a:pt x="364" y="7"/>
                        <a:pt x="336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3460;p65">
                  <a:extLst>
                    <a:ext uri="{FF2B5EF4-FFF2-40B4-BE49-F238E27FC236}">
                      <a16:creationId xmlns:a16="http://schemas.microsoft.com/office/drawing/2014/main" id="{33F4B5F6-3EEE-A1CB-E7DC-B7662EA9BAC9}"/>
                    </a:ext>
                  </a:extLst>
                </p:cNvPr>
                <p:cNvSpPr/>
                <p:nvPr/>
              </p:nvSpPr>
              <p:spPr>
                <a:xfrm>
                  <a:off x="4491280" y="3467021"/>
                  <a:ext cx="57061" cy="35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" h="725" extrusionOk="0">
                      <a:moveTo>
                        <a:pt x="616" y="1"/>
                      </a:moveTo>
                      <a:cubicBezTo>
                        <a:pt x="417" y="1"/>
                        <a:pt x="251" y="144"/>
                        <a:pt x="179" y="170"/>
                      </a:cubicBezTo>
                      <a:cubicBezTo>
                        <a:pt x="162" y="176"/>
                        <a:pt x="147" y="178"/>
                        <a:pt x="133" y="178"/>
                      </a:cubicBezTo>
                      <a:cubicBezTo>
                        <a:pt x="54" y="178"/>
                        <a:pt x="21" y="97"/>
                        <a:pt x="21" y="97"/>
                      </a:cubicBezTo>
                      <a:lnTo>
                        <a:pt x="21" y="97"/>
                      </a:lnTo>
                      <a:cubicBezTo>
                        <a:pt x="1" y="229"/>
                        <a:pt x="106" y="348"/>
                        <a:pt x="186" y="361"/>
                      </a:cubicBezTo>
                      <a:cubicBezTo>
                        <a:pt x="201" y="364"/>
                        <a:pt x="215" y="365"/>
                        <a:pt x="229" y="365"/>
                      </a:cubicBezTo>
                      <a:cubicBezTo>
                        <a:pt x="377" y="365"/>
                        <a:pt x="449" y="248"/>
                        <a:pt x="573" y="248"/>
                      </a:cubicBezTo>
                      <a:cubicBezTo>
                        <a:pt x="608" y="248"/>
                        <a:pt x="648" y="258"/>
                        <a:pt x="694" y="282"/>
                      </a:cubicBezTo>
                      <a:cubicBezTo>
                        <a:pt x="1018" y="454"/>
                        <a:pt x="1084" y="725"/>
                        <a:pt x="1084" y="725"/>
                      </a:cubicBezTo>
                      <a:cubicBezTo>
                        <a:pt x="1176" y="513"/>
                        <a:pt x="1137" y="210"/>
                        <a:pt x="800" y="45"/>
                      </a:cubicBezTo>
                      <a:cubicBezTo>
                        <a:pt x="737" y="13"/>
                        <a:pt x="675" y="1"/>
                        <a:pt x="6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3461;p65">
                  <a:extLst>
                    <a:ext uri="{FF2B5EF4-FFF2-40B4-BE49-F238E27FC236}">
                      <a16:creationId xmlns:a16="http://schemas.microsoft.com/office/drawing/2014/main" id="{37576B1E-9A1C-28FD-50E0-A14F5A298039}"/>
                    </a:ext>
                  </a:extLst>
                </p:cNvPr>
                <p:cNvSpPr/>
                <p:nvPr/>
              </p:nvSpPr>
              <p:spPr>
                <a:xfrm>
                  <a:off x="4617469" y="3499501"/>
                  <a:ext cx="26179" cy="30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630" extrusionOk="0">
                      <a:moveTo>
                        <a:pt x="340" y="1"/>
                      </a:moveTo>
                      <a:cubicBezTo>
                        <a:pt x="335" y="1"/>
                        <a:pt x="329" y="1"/>
                        <a:pt x="323" y="2"/>
                      </a:cubicBezTo>
                      <a:cubicBezTo>
                        <a:pt x="191" y="8"/>
                        <a:pt x="59" y="154"/>
                        <a:pt x="26" y="332"/>
                      </a:cubicBezTo>
                      <a:cubicBezTo>
                        <a:pt x="0" y="499"/>
                        <a:pt x="81" y="629"/>
                        <a:pt x="208" y="629"/>
                      </a:cubicBezTo>
                      <a:cubicBezTo>
                        <a:pt x="211" y="629"/>
                        <a:pt x="214" y="629"/>
                        <a:pt x="217" y="629"/>
                      </a:cubicBezTo>
                      <a:cubicBezTo>
                        <a:pt x="349" y="622"/>
                        <a:pt x="481" y="471"/>
                        <a:pt x="514" y="299"/>
                      </a:cubicBezTo>
                      <a:cubicBezTo>
                        <a:pt x="540" y="135"/>
                        <a:pt x="462" y="1"/>
                        <a:pt x="3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3462;p65">
                  <a:extLst>
                    <a:ext uri="{FF2B5EF4-FFF2-40B4-BE49-F238E27FC236}">
                      <a16:creationId xmlns:a16="http://schemas.microsoft.com/office/drawing/2014/main" id="{65DDFE8A-D94D-1A10-19FA-DA308B35E38E}"/>
                    </a:ext>
                  </a:extLst>
                </p:cNvPr>
                <p:cNvSpPr/>
                <p:nvPr/>
              </p:nvSpPr>
              <p:spPr>
                <a:xfrm>
                  <a:off x="4612621" y="3496689"/>
                  <a:ext cx="65981" cy="3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783" extrusionOk="0">
                      <a:moveTo>
                        <a:pt x="467" y="1"/>
                      </a:moveTo>
                      <a:cubicBezTo>
                        <a:pt x="251" y="1"/>
                        <a:pt x="79" y="149"/>
                        <a:pt x="0" y="331"/>
                      </a:cubicBezTo>
                      <a:cubicBezTo>
                        <a:pt x="0" y="331"/>
                        <a:pt x="91" y="263"/>
                        <a:pt x="265" y="263"/>
                      </a:cubicBezTo>
                      <a:cubicBezTo>
                        <a:pt x="352" y="263"/>
                        <a:pt x="460" y="280"/>
                        <a:pt x="588" y="331"/>
                      </a:cubicBezTo>
                      <a:cubicBezTo>
                        <a:pt x="859" y="443"/>
                        <a:pt x="819" y="601"/>
                        <a:pt x="1011" y="746"/>
                      </a:cubicBezTo>
                      <a:cubicBezTo>
                        <a:pt x="1044" y="769"/>
                        <a:pt x="1093" y="783"/>
                        <a:pt x="1147" y="783"/>
                      </a:cubicBezTo>
                      <a:cubicBezTo>
                        <a:pt x="1221" y="783"/>
                        <a:pt x="1303" y="756"/>
                        <a:pt x="1361" y="687"/>
                      </a:cubicBezTo>
                      <a:lnTo>
                        <a:pt x="1361" y="687"/>
                      </a:lnTo>
                      <a:cubicBezTo>
                        <a:pt x="1361" y="687"/>
                        <a:pt x="1338" y="695"/>
                        <a:pt x="1308" y="695"/>
                      </a:cubicBezTo>
                      <a:cubicBezTo>
                        <a:pt x="1265" y="695"/>
                        <a:pt x="1207" y="679"/>
                        <a:pt x="1176" y="601"/>
                      </a:cubicBezTo>
                      <a:cubicBezTo>
                        <a:pt x="1129" y="496"/>
                        <a:pt x="1017" y="218"/>
                        <a:pt x="707" y="60"/>
                      </a:cubicBezTo>
                      <a:cubicBezTo>
                        <a:pt x="623" y="19"/>
                        <a:pt x="543" y="1"/>
                        <a:pt x="4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3" name="Google Shape;3463;p65">
                  <a:extLst>
                    <a:ext uri="{FF2B5EF4-FFF2-40B4-BE49-F238E27FC236}">
                      <a16:creationId xmlns:a16="http://schemas.microsoft.com/office/drawing/2014/main" id="{09954AD1-87B7-F702-6580-777A5E3875A5}"/>
                    </a:ext>
                  </a:extLst>
                </p:cNvPr>
                <p:cNvSpPr/>
                <p:nvPr/>
              </p:nvSpPr>
              <p:spPr>
                <a:xfrm>
                  <a:off x="4709625" y="3408702"/>
                  <a:ext cx="47074" cy="108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2245" extrusionOk="0">
                      <a:moveTo>
                        <a:pt x="96" y="0"/>
                      </a:moveTo>
                      <a:cubicBezTo>
                        <a:pt x="73" y="0"/>
                        <a:pt x="50" y="9"/>
                        <a:pt x="33" y="26"/>
                      </a:cubicBezTo>
                      <a:cubicBezTo>
                        <a:pt x="0" y="59"/>
                        <a:pt x="0" y="112"/>
                        <a:pt x="33" y="145"/>
                      </a:cubicBezTo>
                      <a:cubicBezTo>
                        <a:pt x="555" y="647"/>
                        <a:pt x="792" y="1446"/>
                        <a:pt x="621" y="2146"/>
                      </a:cubicBezTo>
                      <a:cubicBezTo>
                        <a:pt x="608" y="2185"/>
                        <a:pt x="634" y="2231"/>
                        <a:pt x="680" y="2245"/>
                      </a:cubicBezTo>
                      <a:lnTo>
                        <a:pt x="700" y="2245"/>
                      </a:lnTo>
                      <a:cubicBezTo>
                        <a:pt x="740" y="2245"/>
                        <a:pt x="773" y="2225"/>
                        <a:pt x="779" y="2185"/>
                      </a:cubicBezTo>
                      <a:cubicBezTo>
                        <a:pt x="971" y="1419"/>
                        <a:pt x="720" y="574"/>
                        <a:pt x="152" y="19"/>
                      </a:cubicBezTo>
                      <a:cubicBezTo>
                        <a:pt x="136" y="7"/>
                        <a:pt x="116" y="0"/>
                        <a:pt x="96" y="0"/>
                      </a:cubicBezTo>
                      <a:close/>
                    </a:path>
                  </a:pathLst>
                </a:custGeom>
                <a:solidFill>
                  <a:srgbClr val="4264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4" name="Google Shape;3464;p65">
                  <a:extLst>
                    <a:ext uri="{FF2B5EF4-FFF2-40B4-BE49-F238E27FC236}">
                      <a16:creationId xmlns:a16="http://schemas.microsoft.com/office/drawing/2014/main" id="{E78846C5-8B8D-235C-0BE8-A968E132B9E7}"/>
                    </a:ext>
                  </a:extLst>
                </p:cNvPr>
                <p:cNvSpPr/>
                <p:nvPr/>
              </p:nvSpPr>
              <p:spPr>
                <a:xfrm>
                  <a:off x="4755679" y="3474098"/>
                  <a:ext cx="18616" cy="54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1134" extrusionOk="0">
                      <a:moveTo>
                        <a:pt x="197" y="1"/>
                      </a:moveTo>
                      <a:cubicBezTo>
                        <a:pt x="189" y="1"/>
                        <a:pt x="181" y="2"/>
                        <a:pt x="173" y="4"/>
                      </a:cubicBezTo>
                      <a:cubicBezTo>
                        <a:pt x="126" y="17"/>
                        <a:pt x="107" y="70"/>
                        <a:pt x="120" y="110"/>
                      </a:cubicBezTo>
                      <a:cubicBezTo>
                        <a:pt x="206" y="407"/>
                        <a:pt x="173" y="744"/>
                        <a:pt x="27" y="1008"/>
                      </a:cubicBezTo>
                      <a:cubicBezTo>
                        <a:pt x="1" y="1047"/>
                        <a:pt x="14" y="1100"/>
                        <a:pt x="60" y="1127"/>
                      </a:cubicBezTo>
                      <a:cubicBezTo>
                        <a:pt x="73" y="1133"/>
                        <a:pt x="87" y="1133"/>
                        <a:pt x="100" y="1133"/>
                      </a:cubicBezTo>
                      <a:cubicBezTo>
                        <a:pt x="126" y="1133"/>
                        <a:pt x="159" y="1120"/>
                        <a:pt x="173" y="1094"/>
                      </a:cubicBezTo>
                      <a:cubicBezTo>
                        <a:pt x="344" y="783"/>
                        <a:pt x="384" y="407"/>
                        <a:pt x="278" y="64"/>
                      </a:cubicBezTo>
                      <a:cubicBezTo>
                        <a:pt x="267" y="25"/>
                        <a:pt x="234" y="1"/>
                        <a:pt x="197" y="1"/>
                      </a:cubicBezTo>
                      <a:close/>
                    </a:path>
                  </a:pathLst>
                </a:custGeom>
                <a:solidFill>
                  <a:srgbClr val="4264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5" name="Google Shape;3465;p65">
                  <a:extLst>
                    <a:ext uri="{FF2B5EF4-FFF2-40B4-BE49-F238E27FC236}">
                      <a16:creationId xmlns:a16="http://schemas.microsoft.com/office/drawing/2014/main" id="{A6E15298-8461-D45F-49A4-8EF443480D8D}"/>
                    </a:ext>
                  </a:extLst>
                </p:cNvPr>
                <p:cNvSpPr/>
                <p:nvPr/>
              </p:nvSpPr>
              <p:spPr>
                <a:xfrm>
                  <a:off x="4610051" y="3300742"/>
                  <a:ext cx="72720" cy="82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0" h="1699" extrusionOk="0">
                      <a:moveTo>
                        <a:pt x="178" y="0"/>
                      </a:moveTo>
                      <a:cubicBezTo>
                        <a:pt x="146" y="0"/>
                        <a:pt x="114" y="19"/>
                        <a:pt x="100" y="48"/>
                      </a:cubicBezTo>
                      <a:cubicBezTo>
                        <a:pt x="1" y="265"/>
                        <a:pt x="47" y="563"/>
                        <a:pt x="225" y="800"/>
                      </a:cubicBezTo>
                      <a:cubicBezTo>
                        <a:pt x="370" y="992"/>
                        <a:pt x="582" y="1124"/>
                        <a:pt x="799" y="1256"/>
                      </a:cubicBezTo>
                      <a:lnTo>
                        <a:pt x="819" y="1269"/>
                      </a:lnTo>
                      <a:cubicBezTo>
                        <a:pt x="1004" y="1388"/>
                        <a:pt x="1202" y="1500"/>
                        <a:pt x="1341" y="1665"/>
                      </a:cubicBezTo>
                      <a:cubicBezTo>
                        <a:pt x="1361" y="1685"/>
                        <a:pt x="1381" y="1698"/>
                        <a:pt x="1407" y="1698"/>
                      </a:cubicBezTo>
                      <a:cubicBezTo>
                        <a:pt x="1427" y="1698"/>
                        <a:pt x="1447" y="1692"/>
                        <a:pt x="1460" y="1679"/>
                      </a:cubicBezTo>
                      <a:cubicBezTo>
                        <a:pt x="1493" y="1646"/>
                        <a:pt x="1499" y="1593"/>
                        <a:pt x="1473" y="1560"/>
                      </a:cubicBezTo>
                      <a:cubicBezTo>
                        <a:pt x="1315" y="1375"/>
                        <a:pt x="1103" y="1249"/>
                        <a:pt x="905" y="1130"/>
                      </a:cubicBezTo>
                      <a:lnTo>
                        <a:pt x="885" y="1117"/>
                      </a:lnTo>
                      <a:cubicBezTo>
                        <a:pt x="674" y="985"/>
                        <a:pt x="489" y="866"/>
                        <a:pt x="357" y="695"/>
                      </a:cubicBezTo>
                      <a:cubicBezTo>
                        <a:pt x="218" y="510"/>
                        <a:pt x="179" y="285"/>
                        <a:pt x="251" y="120"/>
                      </a:cubicBezTo>
                      <a:cubicBezTo>
                        <a:pt x="271" y="74"/>
                        <a:pt x="258" y="28"/>
                        <a:pt x="212" y="8"/>
                      </a:cubicBezTo>
                      <a:cubicBezTo>
                        <a:pt x="201" y="3"/>
                        <a:pt x="190" y="0"/>
                        <a:pt x="178" y="0"/>
                      </a:cubicBezTo>
                      <a:close/>
                    </a:path>
                  </a:pathLst>
                </a:custGeom>
                <a:solidFill>
                  <a:srgbClr val="4264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6" name="Google Shape;3466;p65">
                  <a:extLst>
                    <a:ext uri="{FF2B5EF4-FFF2-40B4-BE49-F238E27FC236}">
                      <a16:creationId xmlns:a16="http://schemas.microsoft.com/office/drawing/2014/main" id="{1554BCBA-C635-8DEE-0D1A-19083ACEDCAD}"/>
                    </a:ext>
                  </a:extLst>
                </p:cNvPr>
                <p:cNvSpPr/>
                <p:nvPr/>
              </p:nvSpPr>
              <p:spPr>
                <a:xfrm>
                  <a:off x="4781324" y="3335500"/>
                  <a:ext cx="56043" cy="15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3240" extrusionOk="0">
                      <a:moveTo>
                        <a:pt x="89" y="1"/>
                      </a:moveTo>
                      <a:cubicBezTo>
                        <a:pt x="71" y="1"/>
                        <a:pt x="54" y="6"/>
                        <a:pt x="40" y="17"/>
                      </a:cubicBezTo>
                      <a:cubicBezTo>
                        <a:pt x="7" y="50"/>
                        <a:pt x="0" y="103"/>
                        <a:pt x="27" y="136"/>
                      </a:cubicBezTo>
                      <a:cubicBezTo>
                        <a:pt x="700" y="962"/>
                        <a:pt x="984" y="2110"/>
                        <a:pt x="753" y="3134"/>
                      </a:cubicBezTo>
                      <a:cubicBezTo>
                        <a:pt x="746" y="3180"/>
                        <a:pt x="773" y="3226"/>
                        <a:pt x="819" y="3233"/>
                      </a:cubicBezTo>
                      <a:cubicBezTo>
                        <a:pt x="825" y="3240"/>
                        <a:pt x="832" y="3240"/>
                        <a:pt x="839" y="3240"/>
                      </a:cubicBezTo>
                      <a:cubicBezTo>
                        <a:pt x="878" y="3240"/>
                        <a:pt x="911" y="3213"/>
                        <a:pt x="918" y="3173"/>
                      </a:cubicBezTo>
                      <a:cubicBezTo>
                        <a:pt x="1156" y="2097"/>
                        <a:pt x="865" y="895"/>
                        <a:pt x="159" y="31"/>
                      </a:cubicBezTo>
                      <a:cubicBezTo>
                        <a:pt x="139" y="11"/>
                        <a:pt x="113" y="1"/>
                        <a:pt x="89" y="1"/>
                      </a:cubicBezTo>
                      <a:close/>
                    </a:path>
                  </a:pathLst>
                </a:custGeom>
                <a:solidFill>
                  <a:srgbClr val="4264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7" name="Google Shape;3467;p65">
                  <a:extLst>
                    <a:ext uri="{FF2B5EF4-FFF2-40B4-BE49-F238E27FC236}">
                      <a16:creationId xmlns:a16="http://schemas.microsoft.com/office/drawing/2014/main" id="{221855E2-7AAF-B751-3C53-1207686AF9FB}"/>
                    </a:ext>
                  </a:extLst>
                </p:cNvPr>
                <p:cNvSpPr/>
                <p:nvPr/>
              </p:nvSpPr>
              <p:spPr>
                <a:xfrm>
                  <a:off x="4717624" y="3313734"/>
                  <a:ext cx="74950" cy="66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1378" extrusionOk="0">
                      <a:moveTo>
                        <a:pt x="97" y="0"/>
                      </a:moveTo>
                      <a:cubicBezTo>
                        <a:pt x="62" y="0"/>
                        <a:pt x="29" y="20"/>
                        <a:pt x="13" y="57"/>
                      </a:cubicBezTo>
                      <a:cubicBezTo>
                        <a:pt x="0" y="97"/>
                        <a:pt x="20" y="149"/>
                        <a:pt x="60" y="163"/>
                      </a:cubicBezTo>
                      <a:cubicBezTo>
                        <a:pt x="614" y="380"/>
                        <a:pt x="1096" y="803"/>
                        <a:pt x="1380" y="1331"/>
                      </a:cubicBezTo>
                      <a:cubicBezTo>
                        <a:pt x="1393" y="1358"/>
                        <a:pt x="1420" y="1378"/>
                        <a:pt x="1453" y="1378"/>
                      </a:cubicBezTo>
                      <a:cubicBezTo>
                        <a:pt x="1466" y="1378"/>
                        <a:pt x="1479" y="1371"/>
                        <a:pt x="1492" y="1364"/>
                      </a:cubicBezTo>
                      <a:cubicBezTo>
                        <a:pt x="1532" y="1344"/>
                        <a:pt x="1545" y="1292"/>
                        <a:pt x="1525" y="1252"/>
                      </a:cubicBezTo>
                      <a:cubicBezTo>
                        <a:pt x="1222" y="691"/>
                        <a:pt x="713" y="235"/>
                        <a:pt x="126" y="4"/>
                      </a:cubicBezTo>
                      <a:cubicBezTo>
                        <a:pt x="116" y="1"/>
                        <a:pt x="107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4264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8" name="Google Shape;3468;p65">
                  <a:extLst>
                    <a:ext uri="{FF2B5EF4-FFF2-40B4-BE49-F238E27FC236}">
                      <a16:creationId xmlns:a16="http://schemas.microsoft.com/office/drawing/2014/main" id="{956EF5C9-EC8B-AACA-0DD4-6FCF4D30DDEB}"/>
                    </a:ext>
                  </a:extLst>
                </p:cNvPr>
                <p:cNvSpPr/>
                <p:nvPr/>
              </p:nvSpPr>
              <p:spPr>
                <a:xfrm>
                  <a:off x="4672491" y="3285762"/>
                  <a:ext cx="62782" cy="1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" h="350" extrusionOk="0">
                      <a:moveTo>
                        <a:pt x="259" y="1"/>
                      </a:moveTo>
                      <a:cubicBezTo>
                        <a:pt x="199" y="1"/>
                        <a:pt x="139" y="3"/>
                        <a:pt x="79" y="7"/>
                      </a:cubicBezTo>
                      <a:cubicBezTo>
                        <a:pt x="33" y="13"/>
                        <a:pt x="0" y="53"/>
                        <a:pt x="0" y="99"/>
                      </a:cubicBezTo>
                      <a:cubicBezTo>
                        <a:pt x="7" y="145"/>
                        <a:pt x="46" y="178"/>
                        <a:pt x="93" y="178"/>
                      </a:cubicBezTo>
                      <a:cubicBezTo>
                        <a:pt x="153" y="174"/>
                        <a:pt x="213" y="172"/>
                        <a:pt x="273" y="172"/>
                      </a:cubicBezTo>
                      <a:cubicBezTo>
                        <a:pt x="577" y="172"/>
                        <a:pt x="882" y="228"/>
                        <a:pt x="1169" y="343"/>
                      </a:cubicBezTo>
                      <a:cubicBezTo>
                        <a:pt x="1175" y="343"/>
                        <a:pt x="1189" y="350"/>
                        <a:pt x="1195" y="350"/>
                      </a:cubicBezTo>
                      <a:cubicBezTo>
                        <a:pt x="1228" y="350"/>
                        <a:pt x="1261" y="324"/>
                        <a:pt x="1274" y="291"/>
                      </a:cubicBezTo>
                      <a:cubicBezTo>
                        <a:pt x="1294" y="251"/>
                        <a:pt x="1274" y="205"/>
                        <a:pt x="1228" y="185"/>
                      </a:cubicBezTo>
                      <a:cubicBezTo>
                        <a:pt x="921" y="62"/>
                        <a:pt x="590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4264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9" name="Google Shape;3469;p65">
                  <a:extLst>
                    <a:ext uri="{FF2B5EF4-FFF2-40B4-BE49-F238E27FC236}">
                      <a16:creationId xmlns:a16="http://schemas.microsoft.com/office/drawing/2014/main" id="{941FA516-3F1F-F268-8FFD-4129CDE2C037}"/>
                    </a:ext>
                  </a:extLst>
                </p:cNvPr>
                <p:cNvSpPr/>
                <p:nvPr/>
              </p:nvSpPr>
              <p:spPr>
                <a:xfrm>
                  <a:off x="4549890" y="3284259"/>
                  <a:ext cx="67872" cy="2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553" extrusionOk="0">
                      <a:moveTo>
                        <a:pt x="1036" y="0"/>
                      </a:moveTo>
                      <a:cubicBezTo>
                        <a:pt x="666" y="0"/>
                        <a:pt x="300" y="146"/>
                        <a:pt x="33" y="407"/>
                      </a:cubicBezTo>
                      <a:cubicBezTo>
                        <a:pt x="0" y="440"/>
                        <a:pt x="0" y="493"/>
                        <a:pt x="33" y="526"/>
                      </a:cubicBezTo>
                      <a:cubicBezTo>
                        <a:pt x="53" y="546"/>
                        <a:pt x="73" y="553"/>
                        <a:pt x="93" y="553"/>
                      </a:cubicBezTo>
                      <a:cubicBezTo>
                        <a:pt x="112" y="553"/>
                        <a:pt x="139" y="546"/>
                        <a:pt x="152" y="526"/>
                      </a:cubicBezTo>
                      <a:cubicBezTo>
                        <a:pt x="382" y="296"/>
                        <a:pt x="712" y="170"/>
                        <a:pt x="1039" y="170"/>
                      </a:cubicBezTo>
                      <a:cubicBezTo>
                        <a:pt x="1125" y="170"/>
                        <a:pt x="1211" y="178"/>
                        <a:pt x="1294" y="196"/>
                      </a:cubicBezTo>
                      <a:cubicBezTo>
                        <a:pt x="1299" y="197"/>
                        <a:pt x="1304" y="197"/>
                        <a:pt x="1308" y="197"/>
                      </a:cubicBezTo>
                      <a:cubicBezTo>
                        <a:pt x="1350" y="197"/>
                        <a:pt x="1387" y="172"/>
                        <a:pt x="1393" y="130"/>
                      </a:cubicBezTo>
                      <a:cubicBezTo>
                        <a:pt x="1400" y="84"/>
                        <a:pt x="1374" y="38"/>
                        <a:pt x="1327" y="31"/>
                      </a:cubicBezTo>
                      <a:cubicBezTo>
                        <a:pt x="1231" y="10"/>
                        <a:pt x="1134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264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0" name="Google Shape;3470;p65">
                  <a:extLst>
                    <a:ext uri="{FF2B5EF4-FFF2-40B4-BE49-F238E27FC236}">
                      <a16:creationId xmlns:a16="http://schemas.microsoft.com/office/drawing/2014/main" id="{30C3E783-DDFD-6AE0-EC4B-227DFF147595}"/>
                    </a:ext>
                  </a:extLst>
                </p:cNvPr>
                <p:cNvSpPr/>
                <p:nvPr/>
              </p:nvSpPr>
              <p:spPr>
                <a:xfrm>
                  <a:off x="4484251" y="3336373"/>
                  <a:ext cx="45183" cy="102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2119" extrusionOk="0">
                      <a:moveTo>
                        <a:pt x="844" y="1"/>
                      </a:moveTo>
                      <a:cubicBezTo>
                        <a:pt x="823" y="1"/>
                        <a:pt x="800" y="9"/>
                        <a:pt x="780" y="26"/>
                      </a:cubicBezTo>
                      <a:cubicBezTo>
                        <a:pt x="258" y="528"/>
                        <a:pt x="1" y="1326"/>
                        <a:pt x="139" y="2053"/>
                      </a:cubicBezTo>
                      <a:cubicBezTo>
                        <a:pt x="146" y="2092"/>
                        <a:pt x="179" y="2119"/>
                        <a:pt x="218" y="2119"/>
                      </a:cubicBezTo>
                      <a:lnTo>
                        <a:pt x="232" y="2119"/>
                      </a:lnTo>
                      <a:cubicBezTo>
                        <a:pt x="278" y="2106"/>
                        <a:pt x="311" y="2066"/>
                        <a:pt x="304" y="2020"/>
                      </a:cubicBezTo>
                      <a:cubicBezTo>
                        <a:pt x="179" y="1346"/>
                        <a:pt x="410" y="613"/>
                        <a:pt x="899" y="145"/>
                      </a:cubicBezTo>
                      <a:cubicBezTo>
                        <a:pt x="932" y="118"/>
                        <a:pt x="932" y="65"/>
                        <a:pt x="899" y="26"/>
                      </a:cubicBezTo>
                      <a:cubicBezTo>
                        <a:pt x="885" y="9"/>
                        <a:pt x="866" y="1"/>
                        <a:pt x="844" y="1"/>
                      </a:cubicBezTo>
                      <a:close/>
                    </a:path>
                  </a:pathLst>
                </a:custGeom>
                <a:solidFill>
                  <a:srgbClr val="4264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1" name="Google Shape;3471;p65">
                  <a:extLst>
                    <a:ext uri="{FF2B5EF4-FFF2-40B4-BE49-F238E27FC236}">
                      <a16:creationId xmlns:a16="http://schemas.microsoft.com/office/drawing/2014/main" id="{9E91CC2B-9FF8-7B52-D914-B7FA97E256D7}"/>
                    </a:ext>
                  </a:extLst>
                </p:cNvPr>
                <p:cNvSpPr/>
                <p:nvPr/>
              </p:nvSpPr>
              <p:spPr>
                <a:xfrm>
                  <a:off x="4732991" y="3588652"/>
                  <a:ext cx="122315" cy="6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" h="1432" extrusionOk="0">
                      <a:moveTo>
                        <a:pt x="2428" y="1"/>
                      </a:moveTo>
                      <a:cubicBezTo>
                        <a:pt x="2392" y="1"/>
                        <a:pt x="2360" y="21"/>
                        <a:pt x="2344" y="58"/>
                      </a:cubicBezTo>
                      <a:cubicBezTo>
                        <a:pt x="2186" y="520"/>
                        <a:pt x="1836" y="896"/>
                        <a:pt x="1400" y="1101"/>
                      </a:cubicBezTo>
                      <a:cubicBezTo>
                        <a:pt x="1161" y="1212"/>
                        <a:pt x="940" y="1266"/>
                        <a:pt x="716" y="1266"/>
                      </a:cubicBezTo>
                      <a:cubicBezTo>
                        <a:pt x="525" y="1266"/>
                        <a:pt x="332" y="1226"/>
                        <a:pt x="126" y="1147"/>
                      </a:cubicBezTo>
                      <a:cubicBezTo>
                        <a:pt x="115" y="1143"/>
                        <a:pt x="104" y="1141"/>
                        <a:pt x="93" y="1141"/>
                      </a:cubicBezTo>
                      <a:cubicBezTo>
                        <a:pt x="59" y="1141"/>
                        <a:pt x="28" y="1163"/>
                        <a:pt x="13" y="1194"/>
                      </a:cubicBezTo>
                      <a:cubicBezTo>
                        <a:pt x="0" y="1240"/>
                        <a:pt x="20" y="1286"/>
                        <a:pt x="66" y="1306"/>
                      </a:cubicBezTo>
                      <a:cubicBezTo>
                        <a:pt x="297" y="1392"/>
                        <a:pt x="508" y="1431"/>
                        <a:pt x="720" y="1431"/>
                      </a:cubicBezTo>
                      <a:cubicBezTo>
                        <a:pt x="964" y="1431"/>
                        <a:pt x="1208" y="1372"/>
                        <a:pt x="1466" y="1253"/>
                      </a:cubicBezTo>
                      <a:cubicBezTo>
                        <a:pt x="1948" y="1028"/>
                        <a:pt x="2324" y="619"/>
                        <a:pt x="2503" y="111"/>
                      </a:cubicBezTo>
                      <a:cubicBezTo>
                        <a:pt x="2522" y="71"/>
                        <a:pt x="2496" y="25"/>
                        <a:pt x="2456" y="5"/>
                      </a:cubicBezTo>
                      <a:cubicBezTo>
                        <a:pt x="2447" y="2"/>
                        <a:pt x="2437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4264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2" name="Google Shape;3472;p65">
                  <a:extLst>
                    <a:ext uri="{FF2B5EF4-FFF2-40B4-BE49-F238E27FC236}">
                      <a16:creationId xmlns:a16="http://schemas.microsoft.com/office/drawing/2014/main" id="{85F2976D-7610-32D5-300F-0BA848289374}"/>
                    </a:ext>
                  </a:extLst>
                </p:cNvPr>
                <p:cNvSpPr/>
                <p:nvPr/>
              </p:nvSpPr>
              <p:spPr>
                <a:xfrm>
                  <a:off x="4852053" y="3529072"/>
                  <a:ext cx="24385" cy="68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1419" extrusionOk="0">
                      <a:moveTo>
                        <a:pt x="93" y="1"/>
                      </a:moveTo>
                      <a:cubicBezTo>
                        <a:pt x="71" y="1"/>
                        <a:pt x="50" y="9"/>
                        <a:pt x="33" y="26"/>
                      </a:cubicBezTo>
                      <a:cubicBezTo>
                        <a:pt x="0" y="59"/>
                        <a:pt x="7" y="112"/>
                        <a:pt x="40" y="145"/>
                      </a:cubicBezTo>
                      <a:cubicBezTo>
                        <a:pt x="192" y="290"/>
                        <a:pt x="291" y="494"/>
                        <a:pt x="311" y="699"/>
                      </a:cubicBezTo>
                      <a:cubicBezTo>
                        <a:pt x="337" y="904"/>
                        <a:pt x="278" y="1122"/>
                        <a:pt x="159" y="1287"/>
                      </a:cubicBezTo>
                      <a:cubicBezTo>
                        <a:pt x="132" y="1326"/>
                        <a:pt x="146" y="1379"/>
                        <a:pt x="179" y="1406"/>
                      </a:cubicBezTo>
                      <a:cubicBezTo>
                        <a:pt x="198" y="1412"/>
                        <a:pt x="212" y="1419"/>
                        <a:pt x="231" y="1419"/>
                      </a:cubicBezTo>
                      <a:cubicBezTo>
                        <a:pt x="258" y="1419"/>
                        <a:pt x="284" y="1406"/>
                        <a:pt x="297" y="1386"/>
                      </a:cubicBezTo>
                      <a:cubicBezTo>
                        <a:pt x="443" y="1181"/>
                        <a:pt x="502" y="930"/>
                        <a:pt x="476" y="679"/>
                      </a:cubicBezTo>
                      <a:cubicBezTo>
                        <a:pt x="449" y="435"/>
                        <a:pt x="331" y="197"/>
                        <a:pt x="152" y="26"/>
                      </a:cubicBezTo>
                      <a:cubicBezTo>
                        <a:pt x="136" y="9"/>
                        <a:pt x="114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4264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3" name="Google Shape;3473;p65">
                  <a:extLst>
                    <a:ext uri="{FF2B5EF4-FFF2-40B4-BE49-F238E27FC236}">
                      <a16:creationId xmlns:a16="http://schemas.microsoft.com/office/drawing/2014/main" id="{228AF6BA-BFED-D077-D770-A1ED85E179B5}"/>
                    </a:ext>
                  </a:extLst>
                </p:cNvPr>
                <p:cNvSpPr/>
                <p:nvPr/>
              </p:nvSpPr>
              <p:spPr>
                <a:xfrm>
                  <a:off x="4783215" y="3531739"/>
                  <a:ext cx="49353" cy="88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827" extrusionOk="0">
                      <a:moveTo>
                        <a:pt x="526" y="1"/>
                      </a:moveTo>
                      <a:cubicBezTo>
                        <a:pt x="485" y="1"/>
                        <a:pt x="455" y="30"/>
                        <a:pt x="450" y="70"/>
                      </a:cubicBezTo>
                      <a:cubicBezTo>
                        <a:pt x="437" y="116"/>
                        <a:pt x="470" y="156"/>
                        <a:pt x="516" y="169"/>
                      </a:cubicBezTo>
                      <a:cubicBezTo>
                        <a:pt x="615" y="182"/>
                        <a:pt x="707" y="261"/>
                        <a:pt x="767" y="367"/>
                      </a:cubicBezTo>
                      <a:cubicBezTo>
                        <a:pt x="819" y="466"/>
                        <a:pt x="846" y="578"/>
                        <a:pt x="846" y="723"/>
                      </a:cubicBezTo>
                      <a:cubicBezTo>
                        <a:pt x="853" y="974"/>
                        <a:pt x="780" y="1205"/>
                        <a:pt x="654" y="1377"/>
                      </a:cubicBezTo>
                      <a:cubicBezTo>
                        <a:pt x="520" y="1557"/>
                        <a:pt x="317" y="1661"/>
                        <a:pt x="112" y="1661"/>
                      </a:cubicBezTo>
                      <a:cubicBezTo>
                        <a:pt x="106" y="1661"/>
                        <a:pt x="99" y="1661"/>
                        <a:pt x="93" y="1661"/>
                      </a:cubicBezTo>
                      <a:cubicBezTo>
                        <a:pt x="90" y="1661"/>
                        <a:pt x="86" y="1660"/>
                        <a:pt x="83" y="1660"/>
                      </a:cubicBezTo>
                      <a:cubicBezTo>
                        <a:pt x="41" y="1660"/>
                        <a:pt x="7" y="1697"/>
                        <a:pt x="7" y="1740"/>
                      </a:cubicBezTo>
                      <a:cubicBezTo>
                        <a:pt x="1" y="1786"/>
                        <a:pt x="40" y="1826"/>
                        <a:pt x="87" y="1826"/>
                      </a:cubicBezTo>
                      <a:lnTo>
                        <a:pt x="120" y="1826"/>
                      </a:lnTo>
                      <a:cubicBezTo>
                        <a:pt x="370" y="1826"/>
                        <a:pt x="628" y="1694"/>
                        <a:pt x="793" y="1476"/>
                      </a:cubicBezTo>
                      <a:cubicBezTo>
                        <a:pt x="938" y="1278"/>
                        <a:pt x="1018" y="1007"/>
                        <a:pt x="1011" y="723"/>
                      </a:cubicBezTo>
                      <a:cubicBezTo>
                        <a:pt x="1011" y="552"/>
                        <a:pt x="978" y="406"/>
                        <a:pt x="912" y="288"/>
                      </a:cubicBezTo>
                      <a:cubicBezTo>
                        <a:pt x="833" y="136"/>
                        <a:pt x="694" y="30"/>
                        <a:pt x="549" y="4"/>
                      </a:cubicBezTo>
                      <a:cubicBezTo>
                        <a:pt x="541" y="2"/>
                        <a:pt x="533" y="1"/>
                        <a:pt x="526" y="1"/>
                      </a:cubicBezTo>
                      <a:close/>
                    </a:path>
                  </a:pathLst>
                </a:custGeom>
                <a:solidFill>
                  <a:srgbClr val="4264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4" name="Google Shape;3474;p65">
                  <a:extLst>
                    <a:ext uri="{FF2B5EF4-FFF2-40B4-BE49-F238E27FC236}">
                      <a16:creationId xmlns:a16="http://schemas.microsoft.com/office/drawing/2014/main" id="{234D027A-BFED-B4CD-79F8-DF42D82969BF}"/>
                    </a:ext>
                  </a:extLst>
                </p:cNvPr>
                <p:cNvSpPr/>
                <p:nvPr/>
              </p:nvSpPr>
              <p:spPr>
                <a:xfrm>
                  <a:off x="4676612" y="3347135"/>
                  <a:ext cx="82319" cy="83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8" h="1732" extrusionOk="0">
                      <a:moveTo>
                        <a:pt x="96" y="1"/>
                      </a:moveTo>
                      <a:cubicBezTo>
                        <a:pt x="64" y="1"/>
                        <a:pt x="35" y="19"/>
                        <a:pt x="21" y="48"/>
                      </a:cubicBezTo>
                      <a:cubicBezTo>
                        <a:pt x="1" y="94"/>
                        <a:pt x="21" y="140"/>
                        <a:pt x="67" y="160"/>
                      </a:cubicBezTo>
                      <a:cubicBezTo>
                        <a:pt x="721" y="444"/>
                        <a:pt x="1269" y="1012"/>
                        <a:pt x="1520" y="1679"/>
                      </a:cubicBezTo>
                      <a:cubicBezTo>
                        <a:pt x="1533" y="1712"/>
                        <a:pt x="1566" y="1732"/>
                        <a:pt x="1599" y="1732"/>
                      </a:cubicBezTo>
                      <a:cubicBezTo>
                        <a:pt x="1612" y="1732"/>
                        <a:pt x="1619" y="1732"/>
                        <a:pt x="1632" y="1725"/>
                      </a:cubicBezTo>
                      <a:cubicBezTo>
                        <a:pt x="1671" y="1712"/>
                        <a:pt x="1698" y="1666"/>
                        <a:pt x="1678" y="1620"/>
                      </a:cubicBezTo>
                      <a:cubicBezTo>
                        <a:pt x="1407" y="913"/>
                        <a:pt x="826" y="306"/>
                        <a:pt x="133" y="8"/>
                      </a:cubicBezTo>
                      <a:cubicBezTo>
                        <a:pt x="121" y="3"/>
                        <a:pt x="108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4264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5" name="Google Shape;3475;p65">
                  <a:extLst>
                    <a:ext uri="{FF2B5EF4-FFF2-40B4-BE49-F238E27FC236}">
                      <a16:creationId xmlns:a16="http://schemas.microsoft.com/office/drawing/2014/main" id="{42761988-9321-B628-1270-86B21D9F58FF}"/>
                    </a:ext>
                  </a:extLst>
                </p:cNvPr>
                <p:cNvSpPr/>
                <p:nvPr/>
              </p:nvSpPr>
              <p:spPr>
                <a:xfrm>
                  <a:off x="4734882" y="4313929"/>
                  <a:ext cx="175934" cy="122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9" h="2520" extrusionOk="0">
                      <a:moveTo>
                        <a:pt x="1251" y="1"/>
                      </a:moveTo>
                      <a:cubicBezTo>
                        <a:pt x="1169" y="1"/>
                        <a:pt x="1093" y="10"/>
                        <a:pt x="1024" y="33"/>
                      </a:cubicBezTo>
                      <a:cubicBezTo>
                        <a:pt x="793" y="105"/>
                        <a:pt x="588" y="574"/>
                        <a:pt x="588" y="574"/>
                      </a:cubicBezTo>
                      <a:cubicBezTo>
                        <a:pt x="588" y="574"/>
                        <a:pt x="80" y="726"/>
                        <a:pt x="40" y="964"/>
                      </a:cubicBezTo>
                      <a:cubicBezTo>
                        <a:pt x="1" y="1208"/>
                        <a:pt x="205" y="1366"/>
                        <a:pt x="205" y="1366"/>
                      </a:cubicBezTo>
                      <a:cubicBezTo>
                        <a:pt x="205" y="1366"/>
                        <a:pt x="60" y="1558"/>
                        <a:pt x="106" y="1743"/>
                      </a:cubicBezTo>
                      <a:cubicBezTo>
                        <a:pt x="153" y="1914"/>
                        <a:pt x="483" y="2060"/>
                        <a:pt x="483" y="2060"/>
                      </a:cubicBezTo>
                      <a:cubicBezTo>
                        <a:pt x="483" y="2060"/>
                        <a:pt x="450" y="2278"/>
                        <a:pt x="648" y="2443"/>
                      </a:cubicBezTo>
                      <a:cubicBezTo>
                        <a:pt x="708" y="2493"/>
                        <a:pt x="838" y="2519"/>
                        <a:pt x="1014" y="2519"/>
                      </a:cubicBezTo>
                      <a:cubicBezTo>
                        <a:pt x="1568" y="2519"/>
                        <a:pt x="2569" y="2263"/>
                        <a:pt x="3216" y="1736"/>
                      </a:cubicBezTo>
                      <a:cubicBezTo>
                        <a:pt x="3629" y="1401"/>
                        <a:pt x="2864" y="96"/>
                        <a:pt x="2465" y="96"/>
                      </a:cubicBezTo>
                      <a:cubicBezTo>
                        <a:pt x="2456" y="96"/>
                        <a:pt x="2446" y="97"/>
                        <a:pt x="2437" y="99"/>
                      </a:cubicBezTo>
                      <a:cubicBezTo>
                        <a:pt x="2374" y="108"/>
                        <a:pt x="2310" y="112"/>
                        <a:pt x="2245" y="112"/>
                      </a:cubicBezTo>
                      <a:cubicBezTo>
                        <a:pt x="1900" y="112"/>
                        <a:pt x="1540" y="1"/>
                        <a:pt x="1251" y="1"/>
                      </a:cubicBezTo>
                      <a:close/>
                    </a:path>
                  </a:pathLst>
                </a:custGeom>
                <a:solidFill>
                  <a:srgbClr val="9246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6" name="Google Shape;3476;p65">
                  <a:extLst>
                    <a:ext uri="{FF2B5EF4-FFF2-40B4-BE49-F238E27FC236}">
                      <a16:creationId xmlns:a16="http://schemas.microsoft.com/office/drawing/2014/main" id="{C207B8B5-976D-74BD-EF65-1C8CB406E77A}"/>
                    </a:ext>
                  </a:extLst>
                </p:cNvPr>
                <p:cNvSpPr/>
                <p:nvPr/>
              </p:nvSpPr>
              <p:spPr>
                <a:xfrm>
                  <a:off x="4740651" y="4372102"/>
                  <a:ext cx="25355" cy="11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240" extrusionOk="0">
                      <a:moveTo>
                        <a:pt x="436" y="0"/>
                      </a:moveTo>
                      <a:cubicBezTo>
                        <a:pt x="425" y="0"/>
                        <a:pt x="414" y="3"/>
                        <a:pt x="403" y="8"/>
                      </a:cubicBezTo>
                      <a:cubicBezTo>
                        <a:pt x="284" y="54"/>
                        <a:pt x="73" y="87"/>
                        <a:pt x="73" y="87"/>
                      </a:cubicBezTo>
                      <a:cubicBezTo>
                        <a:pt x="34" y="94"/>
                        <a:pt x="1" y="133"/>
                        <a:pt x="7" y="173"/>
                      </a:cubicBezTo>
                      <a:cubicBezTo>
                        <a:pt x="14" y="213"/>
                        <a:pt x="47" y="239"/>
                        <a:pt x="86" y="239"/>
                      </a:cubicBezTo>
                      <a:lnTo>
                        <a:pt x="93" y="239"/>
                      </a:lnTo>
                      <a:cubicBezTo>
                        <a:pt x="106" y="239"/>
                        <a:pt x="331" y="199"/>
                        <a:pt x="463" y="147"/>
                      </a:cubicBezTo>
                      <a:cubicBezTo>
                        <a:pt x="502" y="127"/>
                        <a:pt x="522" y="87"/>
                        <a:pt x="502" y="48"/>
                      </a:cubicBezTo>
                      <a:cubicBezTo>
                        <a:pt x="493" y="19"/>
                        <a:pt x="465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441616">
                    <a:alpha val="43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7" name="Google Shape;3477;p65">
                  <a:extLst>
                    <a:ext uri="{FF2B5EF4-FFF2-40B4-BE49-F238E27FC236}">
                      <a16:creationId xmlns:a16="http://schemas.microsoft.com/office/drawing/2014/main" id="{594F0025-7A02-A827-48CF-3D3AABA38128}"/>
                    </a:ext>
                  </a:extLst>
                </p:cNvPr>
                <p:cNvSpPr/>
                <p:nvPr/>
              </p:nvSpPr>
              <p:spPr>
                <a:xfrm>
                  <a:off x="4754419" y="4406522"/>
                  <a:ext cx="25985" cy="10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223" extrusionOk="0">
                      <a:moveTo>
                        <a:pt x="449" y="0"/>
                      </a:moveTo>
                      <a:cubicBezTo>
                        <a:pt x="440" y="0"/>
                        <a:pt x="432" y="2"/>
                        <a:pt x="423" y="4"/>
                      </a:cubicBezTo>
                      <a:cubicBezTo>
                        <a:pt x="265" y="64"/>
                        <a:pt x="73" y="71"/>
                        <a:pt x="73" y="71"/>
                      </a:cubicBezTo>
                      <a:cubicBezTo>
                        <a:pt x="33" y="71"/>
                        <a:pt x="0" y="110"/>
                        <a:pt x="0" y="150"/>
                      </a:cubicBezTo>
                      <a:cubicBezTo>
                        <a:pt x="0" y="189"/>
                        <a:pt x="33" y="222"/>
                        <a:pt x="73" y="222"/>
                      </a:cubicBezTo>
                      <a:lnTo>
                        <a:pt x="80" y="222"/>
                      </a:lnTo>
                      <a:cubicBezTo>
                        <a:pt x="86" y="222"/>
                        <a:pt x="298" y="209"/>
                        <a:pt x="476" y="143"/>
                      </a:cubicBezTo>
                      <a:cubicBezTo>
                        <a:pt x="515" y="130"/>
                        <a:pt x="535" y="84"/>
                        <a:pt x="522" y="44"/>
                      </a:cubicBezTo>
                      <a:cubicBezTo>
                        <a:pt x="512" y="18"/>
                        <a:pt x="481" y="0"/>
                        <a:pt x="449" y="0"/>
                      </a:cubicBezTo>
                      <a:close/>
                    </a:path>
                  </a:pathLst>
                </a:custGeom>
                <a:solidFill>
                  <a:srgbClr val="441616">
                    <a:alpha val="43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8" name="Google Shape;3478;p65">
                  <a:extLst>
                    <a:ext uri="{FF2B5EF4-FFF2-40B4-BE49-F238E27FC236}">
                      <a16:creationId xmlns:a16="http://schemas.microsoft.com/office/drawing/2014/main" id="{C3FAB257-D542-BC00-E40D-542C9BE429B2}"/>
                    </a:ext>
                  </a:extLst>
                </p:cNvPr>
                <p:cNvSpPr/>
                <p:nvPr/>
              </p:nvSpPr>
              <p:spPr>
                <a:xfrm>
                  <a:off x="5234884" y="4100869"/>
                  <a:ext cx="21186" cy="52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1087" extrusionOk="0">
                      <a:moveTo>
                        <a:pt x="88" y="1"/>
                      </a:moveTo>
                      <a:cubicBezTo>
                        <a:pt x="71" y="1"/>
                        <a:pt x="54" y="6"/>
                        <a:pt x="40" y="17"/>
                      </a:cubicBezTo>
                      <a:cubicBezTo>
                        <a:pt x="7" y="37"/>
                        <a:pt x="1" y="83"/>
                        <a:pt x="27" y="123"/>
                      </a:cubicBezTo>
                      <a:cubicBezTo>
                        <a:pt x="205" y="373"/>
                        <a:pt x="278" y="690"/>
                        <a:pt x="232" y="1001"/>
                      </a:cubicBezTo>
                      <a:cubicBezTo>
                        <a:pt x="232" y="1040"/>
                        <a:pt x="258" y="1080"/>
                        <a:pt x="298" y="1087"/>
                      </a:cubicBezTo>
                      <a:lnTo>
                        <a:pt x="311" y="1087"/>
                      </a:lnTo>
                      <a:cubicBezTo>
                        <a:pt x="344" y="1087"/>
                        <a:pt x="377" y="1060"/>
                        <a:pt x="383" y="1021"/>
                      </a:cubicBezTo>
                      <a:cubicBezTo>
                        <a:pt x="436" y="677"/>
                        <a:pt x="350" y="314"/>
                        <a:pt x="146" y="30"/>
                      </a:cubicBezTo>
                      <a:cubicBezTo>
                        <a:pt x="134" y="11"/>
                        <a:pt x="111" y="1"/>
                        <a:pt x="88" y="1"/>
                      </a:cubicBezTo>
                      <a:close/>
                    </a:path>
                  </a:pathLst>
                </a:custGeom>
                <a:solidFill>
                  <a:srgbClr val="441616">
                    <a:alpha val="43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9" name="Google Shape;3479;p65">
                  <a:extLst>
                    <a:ext uri="{FF2B5EF4-FFF2-40B4-BE49-F238E27FC236}">
                      <a16:creationId xmlns:a16="http://schemas.microsoft.com/office/drawing/2014/main" id="{35C3B799-16D9-42BB-BB7D-E640E4E83C4F}"/>
                    </a:ext>
                  </a:extLst>
                </p:cNvPr>
                <p:cNvSpPr/>
                <p:nvPr/>
              </p:nvSpPr>
              <p:spPr>
                <a:xfrm>
                  <a:off x="4725283" y="4281546"/>
                  <a:ext cx="56382" cy="57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" h="1183" extrusionOk="0">
                      <a:moveTo>
                        <a:pt x="1062" y="0"/>
                      </a:moveTo>
                      <a:cubicBezTo>
                        <a:pt x="1058" y="0"/>
                        <a:pt x="1054" y="0"/>
                        <a:pt x="1050" y="1"/>
                      </a:cubicBezTo>
                      <a:cubicBezTo>
                        <a:pt x="502" y="47"/>
                        <a:pt x="34" y="536"/>
                        <a:pt x="1" y="1084"/>
                      </a:cubicBezTo>
                      <a:cubicBezTo>
                        <a:pt x="1" y="1136"/>
                        <a:pt x="40" y="1183"/>
                        <a:pt x="93" y="1183"/>
                      </a:cubicBezTo>
                      <a:lnTo>
                        <a:pt x="100" y="1183"/>
                      </a:lnTo>
                      <a:cubicBezTo>
                        <a:pt x="152" y="1183"/>
                        <a:pt x="192" y="1143"/>
                        <a:pt x="192" y="1090"/>
                      </a:cubicBezTo>
                      <a:cubicBezTo>
                        <a:pt x="218" y="635"/>
                        <a:pt x="615" y="232"/>
                        <a:pt x="1070" y="192"/>
                      </a:cubicBezTo>
                      <a:cubicBezTo>
                        <a:pt x="1123" y="186"/>
                        <a:pt x="1163" y="139"/>
                        <a:pt x="1156" y="87"/>
                      </a:cubicBezTo>
                      <a:cubicBezTo>
                        <a:pt x="1150" y="38"/>
                        <a:pt x="1110" y="0"/>
                        <a:pt x="10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3480;p65">
                  <a:extLst>
                    <a:ext uri="{FF2B5EF4-FFF2-40B4-BE49-F238E27FC236}">
                      <a16:creationId xmlns:a16="http://schemas.microsoft.com/office/drawing/2014/main" id="{006A3F1F-CEFE-0347-1763-C4B2C054D636}"/>
                    </a:ext>
                  </a:extLst>
                </p:cNvPr>
                <p:cNvSpPr/>
                <p:nvPr/>
              </p:nvSpPr>
              <p:spPr>
                <a:xfrm>
                  <a:off x="4695179" y="4293859"/>
                  <a:ext cx="25985" cy="52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1074" extrusionOk="0">
                      <a:moveTo>
                        <a:pt x="430" y="0"/>
                      </a:moveTo>
                      <a:cubicBezTo>
                        <a:pt x="406" y="0"/>
                        <a:pt x="383" y="8"/>
                        <a:pt x="364" y="24"/>
                      </a:cubicBezTo>
                      <a:cubicBezTo>
                        <a:pt x="113" y="275"/>
                        <a:pt x="1" y="658"/>
                        <a:pt x="93" y="1001"/>
                      </a:cubicBezTo>
                      <a:cubicBezTo>
                        <a:pt x="100" y="1048"/>
                        <a:pt x="140" y="1074"/>
                        <a:pt x="186" y="1074"/>
                      </a:cubicBezTo>
                      <a:lnTo>
                        <a:pt x="212" y="1074"/>
                      </a:lnTo>
                      <a:cubicBezTo>
                        <a:pt x="258" y="1061"/>
                        <a:pt x="291" y="1008"/>
                        <a:pt x="278" y="955"/>
                      </a:cubicBezTo>
                      <a:cubicBezTo>
                        <a:pt x="206" y="678"/>
                        <a:pt x="291" y="367"/>
                        <a:pt x="496" y="163"/>
                      </a:cubicBezTo>
                      <a:cubicBezTo>
                        <a:pt x="536" y="130"/>
                        <a:pt x="536" y="64"/>
                        <a:pt x="503" y="31"/>
                      </a:cubicBezTo>
                      <a:cubicBezTo>
                        <a:pt x="482" y="10"/>
                        <a:pt x="456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" name="Google Shape;3481;p65">
                <a:extLst>
                  <a:ext uri="{FF2B5EF4-FFF2-40B4-BE49-F238E27FC236}">
                    <a16:creationId xmlns:a16="http://schemas.microsoft.com/office/drawing/2014/main" id="{A417A399-45ED-9502-6FA2-52A815759652}"/>
                  </a:ext>
                </a:extLst>
              </p:cNvPr>
              <p:cNvSpPr/>
              <p:nvPr/>
            </p:nvSpPr>
            <p:spPr>
              <a:xfrm>
                <a:off x="3729450" y="3708004"/>
                <a:ext cx="54152" cy="40335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832" extrusionOk="0">
                    <a:moveTo>
                      <a:pt x="84" y="1"/>
                    </a:moveTo>
                    <a:cubicBezTo>
                      <a:pt x="65" y="1"/>
                      <a:pt x="47" y="9"/>
                      <a:pt x="34" y="26"/>
                    </a:cubicBezTo>
                    <a:cubicBezTo>
                      <a:pt x="1" y="52"/>
                      <a:pt x="1" y="98"/>
                      <a:pt x="34" y="131"/>
                    </a:cubicBezTo>
                    <a:cubicBezTo>
                      <a:pt x="54" y="151"/>
                      <a:pt x="582" y="673"/>
                      <a:pt x="1004" y="825"/>
                    </a:cubicBezTo>
                    <a:cubicBezTo>
                      <a:pt x="1011" y="831"/>
                      <a:pt x="1018" y="831"/>
                      <a:pt x="1031" y="831"/>
                    </a:cubicBezTo>
                    <a:cubicBezTo>
                      <a:pt x="1057" y="831"/>
                      <a:pt x="1090" y="811"/>
                      <a:pt x="1097" y="778"/>
                    </a:cubicBezTo>
                    <a:cubicBezTo>
                      <a:pt x="1117" y="739"/>
                      <a:pt x="1090" y="699"/>
                      <a:pt x="1057" y="686"/>
                    </a:cubicBezTo>
                    <a:cubicBezTo>
                      <a:pt x="668" y="541"/>
                      <a:pt x="146" y="26"/>
                      <a:pt x="139" y="26"/>
                    </a:cubicBezTo>
                    <a:cubicBezTo>
                      <a:pt x="123" y="9"/>
                      <a:pt x="103" y="1"/>
                      <a:pt x="84" y="1"/>
                    </a:cubicBezTo>
                    <a:close/>
                  </a:path>
                </a:pathLst>
              </a:custGeom>
              <a:solidFill>
                <a:srgbClr val="441616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482;p65">
                <a:extLst>
                  <a:ext uri="{FF2B5EF4-FFF2-40B4-BE49-F238E27FC236}">
                    <a16:creationId xmlns:a16="http://schemas.microsoft.com/office/drawing/2014/main" id="{642DA377-ABBB-5CB2-0374-40EF5A0B3BF7}"/>
                  </a:ext>
                </a:extLst>
              </p:cNvPr>
              <p:cNvSpPr/>
              <p:nvPr/>
            </p:nvSpPr>
            <p:spPr>
              <a:xfrm>
                <a:off x="3717621" y="3730401"/>
                <a:ext cx="59582" cy="4033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832" extrusionOk="0">
                    <a:moveTo>
                      <a:pt x="86" y="0"/>
                    </a:moveTo>
                    <a:cubicBezTo>
                      <a:pt x="65" y="0"/>
                      <a:pt x="44" y="8"/>
                      <a:pt x="27" y="26"/>
                    </a:cubicBezTo>
                    <a:cubicBezTo>
                      <a:pt x="0" y="52"/>
                      <a:pt x="0" y="105"/>
                      <a:pt x="33" y="132"/>
                    </a:cubicBezTo>
                    <a:cubicBezTo>
                      <a:pt x="53" y="151"/>
                      <a:pt x="581" y="660"/>
                      <a:pt x="1123" y="831"/>
                    </a:cubicBezTo>
                    <a:lnTo>
                      <a:pt x="1143" y="831"/>
                    </a:lnTo>
                    <a:cubicBezTo>
                      <a:pt x="1176" y="831"/>
                      <a:pt x="1209" y="812"/>
                      <a:pt x="1215" y="779"/>
                    </a:cubicBezTo>
                    <a:cubicBezTo>
                      <a:pt x="1229" y="739"/>
                      <a:pt x="1209" y="699"/>
                      <a:pt x="1169" y="686"/>
                    </a:cubicBezTo>
                    <a:cubicBezTo>
                      <a:pt x="661" y="528"/>
                      <a:pt x="139" y="26"/>
                      <a:pt x="139" y="19"/>
                    </a:cubicBezTo>
                    <a:cubicBezTo>
                      <a:pt x="124" y="7"/>
                      <a:pt x="105" y="0"/>
                      <a:pt x="86" y="0"/>
                    </a:cubicBezTo>
                    <a:close/>
                  </a:path>
                </a:pathLst>
              </a:custGeom>
              <a:solidFill>
                <a:srgbClr val="441616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3922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Hol tolmácsolunk?</a:t>
            </a:r>
            <a:endParaRPr dirty="0"/>
          </a:p>
        </p:txBody>
      </p:sp>
      <p:sp>
        <p:nvSpPr>
          <p:cNvPr id="2364" name="Google Shape;2364;p42"/>
          <p:cNvSpPr txBox="1">
            <a:spLocks noGrp="1"/>
          </p:cNvSpPr>
          <p:nvPr>
            <p:ph type="subTitle" idx="1"/>
          </p:nvPr>
        </p:nvSpPr>
        <p:spPr>
          <a:xfrm>
            <a:off x="720000" y="1892900"/>
            <a:ext cx="3681600" cy="1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chemeClr val="dk1"/>
              </a:buClr>
              <a:buSzPts val="1100"/>
            </a:pPr>
            <a:r>
              <a:rPr lang="hu-HU" sz="1800" dirty="0"/>
              <a:t>Tolmácsirodában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hu-HU" sz="1800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hu-HU" sz="1800" dirty="0"/>
              <a:t>Ügyfél lakásán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hu-HU" sz="1800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hu-HU" sz="1800" dirty="0"/>
              <a:t>Bármilyen helyszínen az élet MINDEN területén</a:t>
            </a:r>
            <a:endParaRPr sz="1800" dirty="0"/>
          </a:p>
        </p:txBody>
      </p:sp>
      <p:grpSp>
        <p:nvGrpSpPr>
          <p:cNvPr id="2365" name="Google Shape;2365;p42"/>
          <p:cNvGrpSpPr/>
          <p:nvPr/>
        </p:nvGrpSpPr>
        <p:grpSpPr>
          <a:xfrm>
            <a:off x="5015023" y="1322295"/>
            <a:ext cx="3416527" cy="3023239"/>
            <a:chOff x="5782850" y="1438800"/>
            <a:chExt cx="2648060" cy="2343233"/>
          </a:xfrm>
        </p:grpSpPr>
        <p:sp>
          <p:nvSpPr>
            <p:cNvPr id="2366" name="Google Shape;2366;p42"/>
            <p:cNvSpPr/>
            <p:nvPr/>
          </p:nvSpPr>
          <p:spPr>
            <a:xfrm rot="10800000" flipH="1">
              <a:off x="6108887" y="1597250"/>
              <a:ext cx="2055000" cy="2054700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2"/>
            <p:cNvSpPr/>
            <p:nvPr/>
          </p:nvSpPr>
          <p:spPr>
            <a:xfrm>
              <a:off x="6368032" y="2175970"/>
              <a:ext cx="994365" cy="1324785"/>
            </a:xfrm>
            <a:custGeom>
              <a:avLst/>
              <a:gdLst/>
              <a:ahLst/>
              <a:cxnLst/>
              <a:rect l="l" t="t" r="r" b="b"/>
              <a:pathLst>
                <a:path w="24671" h="32869" extrusionOk="0">
                  <a:moveTo>
                    <a:pt x="1" y="0"/>
                  </a:moveTo>
                  <a:lnTo>
                    <a:pt x="1" y="32869"/>
                  </a:lnTo>
                  <a:lnTo>
                    <a:pt x="24671" y="32869"/>
                  </a:lnTo>
                  <a:lnTo>
                    <a:pt x="2467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2"/>
            <p:cNvSpPr/>
            <p:nvPr/>
          </p:nvSpPr>
          <p:spPr>
            <a:xfrm>
              <a:off x="6453558" y="2289790"/>
              <a:ext cx="235744" cy="226796"/>
            </a:xfrm>
            <a:custGeom>
              <a:avLst/>
              <a:gdLst/>
              <a:ahLst/>
              <a:cxnLst/>
              <a:rect l="l" t="t" r="r" b="b"/>
              <a:pathLst>
                <a:path w="5849" h="5627" extrusionOk="0">
                  <a:moveTo>
                    <a:pt x="5464" y="385"/>
                  </a:moveTo>
                  <a:lnTo>
                    <a:pt x="5464" y="5249"/>
                  </a:lnTo>
                  <a:lnTo>
                    <a:pt x="385" y="5249"/>
                  </a:lnTo>
                  <a:lnTo>
                    <a:pt x="385" y="385"/>
                  </a:lnTo>
                  <a:close/>
                  <a:moveTo>
                    <a:pt x="193" y="0"/>
                  </a:moveTo>
                  <a:cubicBezTo>
                    <a:pt x="89" y="0"/>
                    <a:pt x="1" y="89"/>
                    <a:pt x="1" y="193"/>
                  </a:cubicBezTo>
                  <a:lnTo>
                    <a:pt x="1" y="5434"/>
                  </a:lnTo>
                  <a:cubicBezTo>
                    <a:pt x="1" y="5545"/>
                    <a:pt x="89" y="5626"/>
                    <a:pt x="193" y="5626"/>
                  </a:cubicBezTo>
                  <a:lnTo>
                    <a:pt x="5656" y="5626"/>
                  </a:lnTo>
                  <a:cubicBezTo>
                    <a:pt x="5767" y="5626"/>
                    <a:pt x="5848" y="5545"/>
                    <a:pt x="5848" y="5434"/>
                  </a:cubicBezTo>
                  <a:lnTo>
                    <a:pt x="5848" y="193"/>
                  </a:lnTo>
                  <a:cubicBezTo>
                    <a:pt x="5848" y="89"/>
                    <a:pt x="5767" y="0"/>
                    <a:pt x="5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2"/>
            <p:cNvSpPr/>
            <p:nvPr/>
          </p:nvSpPr>
          <p:spPr>
            <a:xfrm>
              <a:off x="6453558" y="2725119"/>
              <a:ext cx="235744" cy="226796"/>
            </a:xfrm>
            <a:custGeom>
              <a:avLst/>
              <a:gdLst/>
              <a:ahLst/>
              <a:cxnLst/>
              <a:rect l="l" t="t" r="r" b="b"/>
              <a:pathLst>
                <a:path w="5849" h="5627" extrusionOk="0">
                  <a:moveTo>
                    <a:pt x="5464" y="385"/>
                  </a:moveTo>
                  <a:lnTo>
                    <a:pt x="5464" y="5242"/>
                  </a:lnTo>
                  <a:lnTo>
                    <a:pt x="385" y="5242"/>
                  </a:lnTo>
                  <a:lnTo>
                    <a:pt x="385" y="385"/>
                  </a:lnTo>
                  <a:close/>
                  <a:moveTo>
                    <a:pt x="193" y="0"/>
                  </a:moveTo>
                  <a:cubicBezTo>
                    <a:pt x="89" y="0"/>
                    <a:pt x="1" y="89"/>
                    <a:pt x="1" y="193"/>
                  </a:cubicBezTo>
                  <a:lnTo>
                    <a:pt x="1" y="5434"/>
                  </a:lnTo>
                  <a:cubicBezTo>
                    <a:pt x="1" y="5538"/>
                    <a:pt x="89" y="5626"/>
                    <a:pt x="193" y="5626"/>
                  </a:cubicBezTo>
                  <a:lnTo>
                    <a:pt x="5656" y="5626"/>
                  </a:lnTo>
                  <a:cubicBezTo>
                    <a:pt x="5767" y="5626"/>
                    <a:pt x="5848" y="5538"/>
                    <a:pt x="5848" y="5434"/>
                  </a:cubicBezTo>
                  <a:lnTo>
                    <a:pt x="5848" y="193"/>
                  </a:lnTo>
                  <a:cubicBezTo>
                    <a:pt x="5848" y="89"/>
                    <a:pt x="5767" y="0"/>
                    <a:pt x="5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2"/>
            <p:cNvSpPr/>
            <p:nvPr/>
          </p:nvSpPr>
          <p:spPr>
            <a:xfrm>
              <a:off x="6453558" y="3160126"/>
              <a:ext cx="235744" cy="226796"/>
            </a:xfrm>
            <a:custGeom>
              <a:avLst/>
              <a:gdLst/>
              <a:ahLst/>
              <a:cxnLst/>
              <a:rect l="l" t="t" r="r" b="b"/>
              <a:pathLst>
                <a:path w="5849" h="5627" extrusionOk="0">
                  <a:moveTo>
                    <a:pt x="5464" y="385"/>
                  </a:moveTo>
                  <a:lnTo>
                    <a:pt x="5464" y="5250"/>
                  </a:lnTo>
                  <a:lnTo>
                    <a:pt x="385" y="5250"/>
                  </a:lnTo>
                  <a:lnTo>
                    <a:pt x="385" y="385"/>
                  </a:lnTo>
                  <a:close/>
                  <a:moveTo>
                    <a:pt x="193" y="1"/>
                  </a:moveTo>
                  <a:cubicBezTo>
                    <a:pt x="89" y="1"/>
                    <a:pt x="1" y="90"/>
                    <a:pt x="1" y="193"/>
                  </a:cubicBezTo>
                  <a:lnTo>
                    <a:pt x="1" y="5435"/>
                  </a:lnTo>
                  <a:cubicBezTo>
                    <a:pt x="1" y="5546"/>
                    <a:pt x="89" y="5627"/>
                    <a:pt x="193" y="5627"/>
                  </a:cubicBezTo>
                  <a:lnTo>
                    <a:pt x="5656" y="5627"/>
                  </a:lnTo>
                  <a:cubicBezTo>
                    <a:pt x="5767" y="5627"/>
                    <a:pt x="5848" y="5546"/>
                    <a:pt x="5848" y="5435"/>
                  </a:cubicBezTo>
                  <a:lnTo>
                    <a:pt x="5848" y="193"/>
                  </a:lnTo>
                  <a:cubicBezTo>
                    <a:pt x="5848" y="90"/>
                    <a:pt x="5767" y="1"/>
                    <a:pt x="5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2"/>
            <p:cNvSpPr/>
            <p:nvPr/>
          </p:nvSpPr>
          <p:spPr>
            <a:xfrm>
              <a:off x="6774463" y="2293055"/>
              <a:ext cx="501838" cy="14349"/>
            </a:xfrm>
            <a:custGeom>
              <a:avLst/>
              <a:gdLst/>
              <a:ahLst/>
              <a:cxnLst/>
              <a:rect l="l" t="t" r="r" b="b"/>
              <a:pathLst>
                <a:path w="12451" h="356" extrusionOk="0">
                  <a:moveTo>
                    <a:pt x="178" y="1"/>
                  </a:moveTo>
                  <a:cubicBezTo>
                    <a:pt x="82" y="1"/>
                    <a:pt x="1" y="82"/>
                    <a:pt x="1" y="178"/>
                  </a:cubicBezTo>
                  <a:cubicBezTo>
                    <a:pt x="1" y="274"/>
                    <a:pt x="82" y="356"/>
                    <a:pt x="178" y="356"/>
                  </a:cubicBezTo>
                  <a:lnTo>
                    <a:pt x="12273" y="356"/>
                  </a:lnTo>
                  <a:cubicBezTo>
                    <a:pt x="12376" y="356"/>
                    <a:pt x="12450" y="274"/>
                    <a:pt x="12450" y="178"/>
                  </a:cubicBezTo>
                  <a:cubicBezTo>
                    <a:pt x="12450" y="82"/>
                    <a:pt x="12376" y="1"/>
                    <a:pt x="12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2"/>
            <p:cNvSpPr/>
            <p:nvPr/>
          </p:nvSpPr>
          <p:spPr>
            <a:xfrm>
              <a:off x="6774463" y="2361008"/>
              <a:ext cx="501838" cy="14026"/>
            </a:xfrm>
            <a:custGeom>
              <a:avLst/>
              <a:gdLst/>
              <a:ahLst/>
              <a:cxnLst/>
              <a:rect l="l" t="t" r="r" b="b"/>
              <a:pathLst>
                <a:path w="12451" h="348" extrusionOk="0">
                  <a:moveTo>
                    <a:pt x="178" y="0"/>
                  </a:moveTo>
                  <a:cubicBezTo>
                    <a:pt x="82" y="0"/>
                    <a:pt x="1" y="82"/>
                    <a:pt x="1" y="178"/>
                  </a:cubicBezTo>
                  <a:cubicBezTo>
                    <a:pt x="1" y="274"/>
                    <a:pt x="82" y="348"/>
                    <a:pt x="178" y="348"/>
                  </a:cubicBezTo>
                  <a:lnTo>
                    <a:pt x="12273" y="348"/>
                  </a:lnTo>
                  <a:cubicBezTo>
                    <a:pt x="12376" y="348"/>
                    <a:pt x="12450" y="274"/>
                    <a:pt x="12450" y="178"/>
                  </a:cubicBezTo>
                  <a:cubicBezTo>
                    <a:pt x="12450" y="82"/>
                    <a:pt x="12376" y="0"/>
                    <a:pt x="12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2"/>
            <p:cNvSpPr/>
            <p:nvPr/>
          </p:nvSpPr>
          <p:spPr>
            <a:xfrm>
              <a:off x="6774463" y="2428921"/>
              <a:ext cx="501838" cy="14066"/>
            </a:xfrm>
            <a:custGeom>
              <a:avLst/>
              <a:gdLst/>
              <a:ahLst/>
              <a:cxnLst/>
              <a:rect l="l" t="t" r="r" b="b"/>
              <a:pathLst>
                <a:path w="12451" h="349" extrusionOk="0">
                  <a:moveTo>
                    <a:pt x="178" y="1"/>
                  </a:moveTo>
                  <a:cubicBezTo>
                    <a:pt x="82" y="1"/>
                    <a:pt x="1" y="82"/>
                    <a:pt x="1" y="178"/>
                  </a:cubicBezTo>
                  <a:cubicBezTo>
                    <a:pt x="1" y="274"/>
                    <a:pt x="82" y="348"/>
                    <a:pt x="178" y="348"/>
                  </a:cubicBezTo>
                  <a:lnTo>
                    <a:pt x="12273" y="348"/>
                  </a:lnTo>
                  <a:cubicBezTo>
                    <a:pt x="12376" y="348"/>
                    <a:pt x="12450" y="274"/>
                    <a:pt x="12450" y="178"/>
                  </a:cubicBezTo>
                  <a:cubicBezTo>
                    <a:pt x="12450" y="82"/>
                    <a:pt x="12376" y="1"/>
                    <a:pt x="12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2"/>
            <p:cNvSpPr/>
            <p:nvPr/>
          </p:nvSpPr>
          <p:spPr>
            <a:xfrm>
              <a:off x="6774463" y="2496875"/>
              <a:ext cx="409176" cy="14026"/>
            </a:xfrm>
            <a:custGeom>
              <a:avLst/>
              <a:gdLst/>
              <a:ahLst/>
              <a:cxnLst/>
              <a:rect l="l" t="t" r="r" b="b"/>
              <a:pathLst>
                <a:path w="10152" h="348" extrusionOk="0">
                  <a:moveTo>
                    <a:pt x="178" y="0"/>
                  </a:moveTo>
                  <a:cubicBezTo>
                    <a:pt x="82" y="0"/>
                    <a:pt x="1" y="74"/>
                    <a:pt x="1" y="178"/>
                  </a:cubicBezTo>
                  <a:cubicBezTo>
                    <a:pt x="1" y="274"/>
                    <a:pt x="82" y="348"/>
                    <a:pt x="178" y="348"/>
                  </a:cubicBezTo>
                  <a:lnTo>
                    <a:pt x="9974" y="348"/>
                  </a:lnTo>
                  <a:cubicBezTo>
                    <a:pt x="10070" y="348"/>
                    <a:pt x="10151" y="274"/>
                    <a:pt x="10151" y="178"/>
                  </a:cubicBezTo>
                  <a:cubicBezTo>
                    <a:pt x="10151" y="74"/>
                    <a:pt x="10070" y="0"/>
                    <a:pt x="9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2"/>
            <p:cNvSpPr/>
            <p:nvPr/>
          </p:nvSpPr>
          <p:spPr>
            <a:xfrm>
              <a:off x="6774463" y="2729593"/>
              <a:ext cx="501838" cy="14026"/>
            </a:xfrm>
            <a:custGeom>
              <a:avLst/>
              <a:gdLst/>
              <a:ahLst/>
              <a:cxnLst/>
              <a:rect l="l" t="t" r="r" b="b"/>
              <a:pathLst>
                <a:path w="12451" h="348" extrusionOk="0">
                  <a:moveTo>
                    <a:pt x="178" y="0"/>
                  </a:moveTo>
                  <a:cubicBezTo>
                    <a:pt x="82" y="0"/>
                    <a:pt x="1" y="74"/>
                    <a:pt x="1" y="170"/>
                  </a:cubicBezTo>
                  <a:cubicBezTo>
                    <a:pt x="1" y="274"/>
                    <a:pt x="82" y="348"/>
                    <a:pt x="178" y="348"/>
                  </a:cubicBezTo>
                  <a:lnTo>
                    <a:pt x="12273" y="348"/>
                  </a:lnTo>
                  <a:cubicBezTo>
                    <a:pt x="12376" y="348"/>
                    <a:pt x="12450" y="274"/>
                    <a:pt x="12450" y="170"/>
                  </a:cubicBezTo>
                  <a:cubicBezTo>
                    <a:pt x="12450" y="74"/>
                    <a:pt x="12376" y="0"/>
                    <a:pt x="12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2"/>
            <p:cNvSpPr/>
            <p:nvPr/>
          </p:nvSpPr>
          <p:spPr>
            <a:xfrm>
              <a:off x="6774463" y="2797506"/>
              <a:ext cx="501838" cy="14066"/>
            </a:xfrm>
            <a:custGeom>
              <a:avLst/>
              <a:gdLst/>
              <a:ahLst/>
              <a:cxnLst/>
              <a:rect l="l" t="t" r="r" b="b"/>
              <a:pathLst>
                <a:path w="12451" h="349" extrusionOk="0">
                  <a:moveTo>
                    <a:pt x="178" y="1"/>
                  </a:moveTo>
                  <a:cubicBezTo>
                    <a:pt x="82" y="1"/>
                    <a:pt x="1" y="75"/>
                    <a:pt x="1" y="171"/>
                  </a:cubicBezTo>
                  <a:cubicBezTo>
                    <a:pt x="1" y="267"/>
                    <a:pt x="82" y="348"/>
                    <a:pt x="178" y="348"/>
                  </a:cubicBezTo>
                  <a:lnTo>
                    <a:pt x="12273" y="348"/>
                  </a:lnTo>
                  <a:cubicBezTo>
                    <a:pt x="12376" y="348"/>
                    <a:pt x="12450" y="267"/>
                    <a:pt x="12450" y="171"/>
                  </a:cubicBezTo>
                  <a:cubicBezTo>
                    <a:pt x="12450" y="75"/>
                    <a:pt x="12376" y="1"/>
                    <a:pt x="12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2"/>
            <p:cNvSpPr/>
            <p:nvPr/>
          </p:nvSpPr>
          <p:spPr>
            <a:xfrm>
              <a:off x="6774463" y="2865460"/>
              <a:ext cx="501838" cy="14026"/>
            </a:xfrm>
            <a:custGeom>
              <a:avLst/>
              <a:gdLst/>
              <a:ahLst/>
              <a:cxnLst/>
              <a:rect l="l" t="t" r="r" b="b"/>
              <a:pathLst>
                <a:path w="12451" h="348" extrusionOk="0">
                  <a:moveTo>
                    <a:pt x="178" y="0"/>
                  </a:moveTo>
                  <a:cubicBezTo>
                    <a:pt x="82" y="0"/>
                    <a:pt x="1" y="74"/>
                    <a:pt x="1" y="170"/>
                  </a:cubicBezTo>
                  <a:cubicBezTo>
                    <a:pt x="1" y="267"/>
                    <a:pt x="82" y="348"/>
                    <a:pt x="178" y="348"/>
                  </a:cubicBezTo>
                  <a:lnTo>
                    <a:pt x="12273" y="348"/>
                  </a:lnTo>
                  <a:cubicBezTo>
                    <a:pt x="12376" y="348"/>
                    <a:pt x="12450" y="267"/>
                    <a:pt x="12450" y="170"/>
                  </a:cubicBezTo>
                  <a:cubicBezTo>
                    <a:pt x="12450" y="74"/>
                    <a:pt x="12376" y="0"/>
                    <a:pt x="12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2"/>
            <p:cNvSpPr/>
            <p:nvPr/>
          </p:nvSpPr>
          <p:spPr>
            <a:xfrm>
              <a:off x="6774463" y="2933373"/>
              <a:ext cx="213697" cy="14066"/>
            </a:xfrm>
            <a:custGeom>
              <a:avLst/>
              <a:gdLst/>
              <a:ahLst/>
              <a:cxnLst/>
              <a:rect l="l" t="t" r="r" b="b"/>
              <a:pathLst>
                <a:path w="5302" h="349" extrusionOk="0">
                  <a:moveTo>
                    <a:pt x="178" y="1"/>
                  </a:moveTo>
                  <a:cubicBezTo>
                    <a:pt x="82" y="1"/>
                    <a:pt x="1" y="75"/>
                    <a:pt x="1" y="171"/>
                  </a:cubicBezTo>
                  <a:cubicBezTo>
                    <a:pt x="1" y="267"/>
                    <a:pt x="82" y="348"/>
                    <a:pt x="178" y="348"/>
                  </a:cubicBezTo>
                  <a:lnTo>
                    <a:pt x="5124" y="348"/>
                  </a:lnTo>
                  <a:cubicBezTo>
                    <a:pt x="5220" y="348"/>
                    <a:pt x="5301" y="267"/>
                    <a:pt x="5301" y="171"/>
                  </a:cubicBezTo>
                  <a:cubicBezTo>
                    <a:pt x="5301" y="75"/>
                    <a:pt x="5220" y="1"/>
                    <a:pt x="5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2"/>
            <p:cNvSpPr/>
            <p:nvPr/>
          </p:nvSpPr>
          <p:spPr>
            <a:xfrm>
              <a:off x="6774463" y="3164600"/>
              <a:ext cx="501838" cy="14349"/>
            </a:xfrm>
            <a:custGeom>
              <a:avLst/>
              <a:gdLst/>
              <a:ahLst/>
              <a:cxnLst/>
              <a:rect l="l" t="t" r="r" b="b"/>
              <a:pathLst>
                <a:path w="12451" h="356" extrusionOk="0">
                  <a:moveTo>
                    <a:pt x="178" y="1"/>
                  </a:moveTo>
                  <a:cubicBezTo>
                    <a:pt x="82" y="1"/>
                    <a:pt x="1" y="82"/>
                    <a:pt x="1" y="178"/>
                  </a:cubicBezTo>
                  <a:cubicBezTo>
                    <a:pt x="1" y="274"/>
                    <a:pt x="82" y="356"/>
                    <a:pt x="178" y="356"/>
                  </a:cubicBezTo>
                  <a:lnTo>
                    <a:pt x="12273" y="356"/>
                  </a:lnTo>
                  <a:cubicBezTo>
                    <a:pt x="12376" y="356"/>
                    <a:pt x="12450" y="274"/>
                    <a:pt x="12450" y="178"/>
                  </a:cubicBezTo>
                  <a:cubicBezTo>
                    <a:pt x="12450" y="82"/>
                    <a:pt x="12376" y="1"/>
                    <a:pt x="12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2"/>
            <p:cNvSpPr/>
            <p:nvPr/>
          </p:nvSpPr>
          <p:spPr>
            <a:xfrm>
              <a:off x="6774463" y="3232553"/>
              <a:ext cx="501838" cy="14349"/>
            </a:xfrm>
            <a:custGeom>
              <a:avLst/>
              <a:gdLst/>
              <a:ahLst/>
              <a:cxnLst/>
              <a:rect l="l" t="t" r="r" b="b"/>
              <a:pathLst>
                <a:path w="12451" h="356" extrusionOk="0">
                  <a:moveTo>
                    <a:pt x="178" y="0"/>
                  </a:moveTo>
                  <a:cubicBezTo>
                    <a:pt x="82" y="0"/>
                    <a:pt x="1" y="82"/>
                    <a:pt x="1" y="178"/>
                  </a:cubicBezTo>
                  <a:cubicBezTo>
                    <a:pt x="1" y="274"/>
                    <a:pt x="82" y="355"/>
                    <a:pt x="178" y="355"/>
                  </a:cubicBezTo>
                  <a:lnTo>
                    <a:pt x="12273" y="355"/>
                  </a:lnTo>
                  <a:cubicBezTo>
                    <a:pt x="12376" y="355"/>
                    <a:pt x="12450" y="274"/>
                    <a:pt x="12450" y="178"/>
                  </a:cubicBezTo>
                  <a:cubicBezTo>
                    <a:pt x="12450" y="82"/>
                    <a:pt x="12376" y="0"/>
                    <a:pt x="12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2"/>
            <p:cNvSpPr/>
            <p:nvPr/>
          </p:nvSpPr>
          <p:spPr>
            <a:xfrm>
              <a:off x="6774463" y="3300466"/>
              <a:ext cx="501838" cy="14066"/>
            </a:xfrm>
            <a:custGeom>
              <a:avLst/>
              <a:gdLst/>
              <a:ahLst/>
              <a:cxnLst/>
              <a:rect l="l" t="t" r="r" b="b"/>
              <a:pathLst>
                <a:path w="12451" h="349" extrusionOk="0">
                  <a:moveTo>
                    <a:pt x="178" y="1"/>
                  </a:moveTo>
                  <a:cubicBezTo>
                    <a:pt x="82" y="1"/>
                    <a:pt x="1" y="82"/>
                    <a:pt x="1" y="178"/>
                  </a:cubicBezTo>
                  <a:cubicBezTo>
                    <a:pt x="1" y="275"/>
                    <a:pt x="82" y="348"/>
                    <a:pt x="178" y="348"/>
                  </a:cubicBezTo>
                  <a:lnTo>
                    <a:pt x="12273" y="348"/>
                  </a:lnTo>
                  <a:cubicBezTo>
                    <a:pt x="12376" y="348"/>
                    <a:pt x="12450" y="275"/>
                    <a:pt x="12450" y="178"/>
                  </a:cubicBezTo>
                  <a:cubicBezTo>
                    <a:pt x="12450" y="82"/>
                    <a:pt x="12376" y="1"/>
                    <a:pt x="12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2"/>
            <p:cNvSpPr/>
            <p:nvPr/>
          </p:nvSpPr>
          <p:spPr>
            <a:xfrm>
              <a:off x="6774463" y="3368420"/>
              <a:ext cx="213697" cy="14026"/>
            </a:xfrm>
            <a:custGeom>
              <a:avLst/>
              <a:gdLst/>
              <a:ahLst/>
              <a:cxnLst/>
              <a:rect l="l" t="t" r="r" b="b"/>
              <a:pathLst>
                <a:path w="5302" h="348" extrusionOk="0">
                  <a:moveTo>
                    <a:pt x="178" y="1"/>
                  </a:moveTo>
                  <a:cubicBezTo>
                    <a:pt x="82" y="1"/>
                    <a:pt x="1" y="82"/>
                    <a:pt x="1" y="178"/>
                  </a:cubicBezTo>
                  <a:cubicBezTo>
                    <a:pt x="1" y="274"/>
                    <a:pt x="82" y="348"/>
                    <a:pt x="178" y="348"/>
                  </a:cubicBezTo>
                  <a:lnTo>
                    <a:pt x="5124" y="348"/>
                  </a:lnTo>
                  <a:cubicBezTo>
                    <a:pt x="5220" y="348"/>
                    <a:pt x="5301" y="274"/>
                    <a:pt x="5301" y="178"/>
                  </a:cubicBezTo>
                  <a:cubicBezTo>
                    <a:pt x="5301" y="82"/>
                    <a:pt x="5220" y="1"/>
                    <a:pt x="5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2"/>
            <p:cNvSpPr/>
            <p:nvPr/>
          </p:nvSpPr>
          <p:spPr>
            <a:xfrm>
              <a:off x="6492613" y="2704604"/>
              <a:ext cx="182985" cy="186814"/>
            </a:xfrm>
            <a:custGeom>
              <a:avLst/>
              <a:gdLst/>
              <a:ahLst/>
              <a:cxnLst/>
              <a:rect l="l" t="t" r="r" b="b"/>
              <a:pathLst>
                <a:path w="4540" h="4635" extrusionOk="0">
                  <a:moveTo>
                    <a:pt x="4162" y="0"/>
                  </a:moveTo>
                  <a:cubicBezTo>
                    <a:pt x="4050" y="0"/>
                    <a:pt x="3941" y="58"/>
                    <a:pt x="3881" y="162"/>
                  </a:cubicBezTo>
                  <a:lnTo>
                    <a:pt x="1848" y="3777"/>
                  </a:lnTo>
                  <a:lnTo>
                    <a:pt x="584" y="2535"/>
                  </a:lnTo>
                  <a:cubicBezTo>
                    <a:pt x="522" y="2473"/>
                    <a:pt x="440" y="2442"/>
                    <a:pt x="359" y="2442"/>
                  </a:cubicBezTo>
                  <a:cubicBezTo>
                    <a:pt x="274" y="2442"/>
                    <a:pt x="189" y="2475"/>
                    <a:pt x="126" y="2542"/>
                  </a:cubicBezTo>
                  <a:cubicBezTo>
                    <a:pt x="0" y="2668"/>
                    <a:pt x="0" y="2875"/>
                    <a:pt x="133" y="3001"/>
                  </a:cubicBezTo>
                  <a:lnTo>
                    <a:pt x="1693" y="4538"/>
                  </a:lnTo>
                  <a:cubicBezTo>
                    <a:pt x="1752" y="4598"/>
                    <a:pt x="1834" y="4635"/>
                    <a:pt x="1922" y="4635"/>
                  </a:cubicBezTo>
                  <a:cubicBezTo>
                    <a:pt x="1937" y="4635"/>
                    <a:pt x="1952" y="4635"/>
                    <a:pt x="1967" y="4627"/>
                  </a:cubicBezTo>
                  <a:cubicBezTo>
                    <a:pt x="2063" y="4612"/>
                    <a:pt x="2151" y="4553"/>
                    <a:pt x="2203" y="4465"/>
                  </a:cubicBezTo>
                  <a:lnTo>
                    <a:pt x="4451" y="480"/>
                  </a:lnTo>
                  <a:cubicBezTo>
                    <a:pt x="4539" y="325"/>
                    <a:pt x="4480" y="132"/>
                    <a:pt x="4325" y="44"/>
                  </a:cubicBezTo>
                  <a:cubicBezTo>
                    <a:pt x="4274" y="14"/>
                    <a:pt x="4218" y="0"/>
                    <a:pt x="4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2"/>
            <p:cNvSpPr/>
            <p:nvPr/>
          </p:nvSpPr>
          <p:spPr>
            <a:xfrm>
              <a:off x="6492613" y="2269879"/>
              <a:ext cx="182985" cy="186814"/>
            </a:xfrm>
            <a:custGeom>
              <a:avLst/>
              <a:gdLst/>
              <a:ahLst/>
              <a:cxnLst/>
              <a:rect l="l" t="t" r="r" b="b"/>
              <a:pathLst>
                <a:path w="4540" h="4635" extrusionOk="0">
                  <a:moveTo>
                    <a:pt x="4162" y="0"/>
                  </a:moveTo>
                  <a:cubicBezTo>
                    <a:pt x="4050" y="0"/>
                    <a:pt x="3941" y="58"/>
                    <a:pt x="3881" y="162"/>
                  </a:cubicBezTo>
                  <a:lnTo>
                    <a:pt x="1848" y="3777"/>
                  </a:lnTo>
                  <a:lnTo>
                    <a:pt x="584" y="2535"/>
                  </a:lnTo>
                  <a:cubicBezTo>
                    <a:pt x="521" y="2472"/>
                    <a:pt x="438" y="2441"/>
                    <a:pt x="355" y="2441"/>
                  </a:cubicBezTo>
                  <a:cubicBezTo>
                    <a:pt x="272" y="2441"/>
                    <a:pt x="189" y="2472"/>
                    <a:pt x="126" y="2535"/>
                  </a:cubicBezTo>
                  <a:cubicBezTo>
                    <a:pt x="0" y="2668"/>
                    <a:pt x="0" y="2868"/>
                    <a:pt x="133" y="2993"/>
                  </a:cubicBezTo>
                  <a:lnTo>
                    <a:pt x="1693" y="4538"/>
                  </a:lnTo>
                  <a:cubicBezTo>
                    <a:pt x="1752" y="4597"/>
                    <a:pt x="1834" y="4634"/>
                    <a:pt x="1922" y="4634"/>
                  </a:cubicBezTo>
                  <a:cubicBezTo>
                    <a:pt x="1937" y="4634"/>
                    <a:pt x="1952" y="4627"/>
                    <a:pt x="1967" y="4627"/>
                  </a:cubicBezTo>
                  <a:cubicBezTo>
                    <a:pt x="2063" y="4612"/>
                    <a:pt x="2151" y="4553"/>
                    <a:pt x="2203" y="4464"/>
                  </a:cubicBezTo>
                  <a:lnTo>
                    <a:pt x="4451" y="480"/>
                  </a:lnTo>
                  <a:cubicBezTo>
                    <a:pt x="4539" y="324"/>
                    <a:pt x="4480" y="125"/>
                    <a:pt x="4325" y="43"/>
                  </a:cubicBezTo>
                  <a:cubicBezTo>
                    <a:pt x="4274" y="14"/>
                    <a:pt x="4218" y="0"/>
                    <a:pt x="4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2"/>
            <p:cNvSpPr/>
            <p:nvPr/>
          </p:nvSpPr>
          <p:spPr>
            <a:xfrm>
              <a:off x="7517317" y="3057632"/>
              <a:ext cx="913593" cy="146952"/>
            </a:xfrm>
            <a:custGeom>
              <a:avLst/>
              <a:gdLst/>
              <a:ahLst/>
              <a:cxnLst/>
              <a:rect l="l" t="t" r="r" b="b"/>
              <a:pathLst>
                <a:path w="22667" h="3646" extrusionOk="0">
                  <a:moveTo>
                    <a:pt x="0" y="1"/>
                  </a:moveTo>
                  <a:lnTo>
                    <a:pt x="0" y="3631"/>
                  </a:lnTo>
                  <a:lnTo>
                    <a:pt x="22659" y="3645"/>
                  </a:lnTo>
                  <a:lnTo>
                    <a:pt x="22666" y="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2"/>
            <p:cNvSpPr/>
            <p:nvPr/>
          </p:nvSpPr>
          <p:spPr>
            <a:xfrm>
              <a:off x="7516994" y="3182777"/>
              <a:ext cx="913634" cy="470561"/>
            </a:xfrm>
            <a:custGeom>
              <a:avLst/>
              <a:gdLst/>
              <a:ahLst/>
              <a:cxnLst/>
              <a:rect l="l" t="t" r="r" b="b"/>
              <a:pathLst>
                <a:path w="22668" h="11675" extrusionOk="0">
                  <a:moveTo>
                    <a:pt x="8" y="1"/>
                  </a:moveTo>
                  <a:lnTo>
                    <a:pt x="1" y="11659"/>
                  </a:lnTo>
                  <a:lnTo>
                    <a:pt x="22660" y="11674"/>
                  </a:lnTo>
                  <a:lnTo>
                    <a:pt x="22667" y="2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2"/>
            <p:cNvSpPr/>
            <p:nvPr/>
          </p:nvSpPr>
          <p:spPr>
            <a:xfrm>
              <a:off x="7573300" y="3257865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1" y="1"/>
                  </a:moveTo>
                  <a:lnTo>
                    <a:pt x="1" y="1746"/>
                  </a:lnTo>
                  <a:lnTo>
                    <a:pt x="1753" y="1753"/>
                  </a:lnTo>
                  <a:lnTo>
                    <a:pt x="1753" y="1"/>
                  </a:lnTo>
                  <a:close/>
                </a:path>
              </a:pathLst>
            </a:custGeom>
            <a:solidFill>
              <a:srgbClr val="E8C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2"/>
            <p:cNvSpPr/>
            <p:nvPr/>
          </p:nvSpPr>
          <p:spPr>
            <a:xfrm>
              <a:off x="7677608" y="3257865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1752" y="1753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2"/>
            <p:cNvSpPr/>
            <p:nvPr/>
          </p:nvSpPr>
          <p:spPr>
            <a:xfrm>
              <a:off x="7781876" y="3257865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8" y="1"/>
                  </a:moveTo>
                  <a:lnTo>
                    <a:pt x="1" y="1753"/>
                  </a:lnTo>
                  <a:lnTo>
                    <a:pt x="1753" y="1753"/>
                  </a:lnTo>
                  <a:lnTo>
                    <a:pt x="17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2"/>
            <p:cNvSpPr/>
            <p:nvPr/>
          </p:nvSpPr>
          <p:spPr>
            <a:xfrm>
              <a:off x="7886466" y="3257865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1" y="1"/>
                  </a:moveTo>
                  <a:lnTo>
                    <a:pt x="1" y="1753"/>
                  </a:lnTo>
                  <a:lnTo>
                    <a:pt x="1753" y="1753"/>
                  </a:lnTo>
                  <a:lnTo>
                    <a:pt x="1753" y="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2"/>
            <p:cNvSpPr/>
            <p:nvPr/>
          </p:nvSpPr>
          <p:spPr>
            <a:xfrm>
              <a:off x="7990774" y="3258187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0" y="0"/>
                  </a:moveTo>
                  <a:lnTo>
                    <a:pt x="0" y="1745"/>
                  </a:lnTo>
                  <a:lnTo>
                    <a:pt x="1752" y="1752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2"/>
            <p:cNvSpPr/>
            <p:nvPr/>
          </p:nvSpPr>
          <p:spPr>
            <a:xfrm>
              <a:off x="8095042" y="3258187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1" y="0"/>
                  </a:moveTo>
                  <a:lnTo>
                    <a:pt x="1" y="1752"/>
                  </a:lnTo>
                  <a:lnTo>
                    <a:pt x="1753" y="1752"/>
                  </a:lnTo>
                  <a:lnTo>
                    <a:pt x="17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2"/>
            <p:cNvSpPr/>
            <p:nvPr/>
          </p:nvSpPr>
          <p:spPr>
            <a:xfrm>
              <a:off x="8199350" y="3258187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8" y="0"/>
                  </a:moveTo>
                  <a:lnTo>
                    <a:pt x="0" y="1752"/>
                  </a:lnTo>
                  <a:lnTo>
                    <a:pt x="1752" y="1752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2"/>
            <p:cNvSpPr/>
            <p:nvPr/>
          </p:nvSpPr>
          <p:spPr>
            <a:xfrm>
              <a:off x="8303941" y="3258187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0" y="0"/>
                  </a:moveTo>
                  <a:lnTo>
                    <a:pt x="0" y="1752"/>
                  </a:lnTo>
                  <a:lnTo>
                    <a:pt x="1752" y="1752"/>
                  </a:lnTo>
                  <a:lnTo>
                    <a:pt x="175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2"/>
            <p:cNvSpPr/>
            <p:nvPr/>
          </p:nvSpPr>
          <p:spPr>
            <a:xfrm>
              <a:off x="7573300" y="3383615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1" y="1"/>
                  </a:moveTo>
                  <a:lnTo>
                    <a:pt x="1" y="1753"/>
                  </a:lnTo>
                  <a:lnTo>
                    <a:pt x="1746" y="1753"/>
                  </a:lnTo>
                  <a:lnTo>
                    <a:pt x="1753" y="1"/>
                  </a:lnTo>
                  <a:close/>
                </a:path>
              </a:pathLst>
            </a:custGeom>
            <a:solidFill>
              <a:srgbClr val="E8C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2"/>
            <p:cNvSpPr/>
            <p:nvPr/>
          </p:nvSpPr>
          <p:spPr>
            <a:xfrm>
              <a:off x="7677608" y="3383615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1752" y="1753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2"/>
            <p:cNvSpPr/>
            <p:nvPr/>
          </p:nvSpPr>
          <p:spPr>
            <a:xfrm>
              <a:off x="7781876" y="3383615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1" y="1"/>
                  </a:moveTo>
                  <a:lnTo>
                    <a:pt x="1" y="1753"/>
                  </a:lnTo>
                  <a:lnTo>
                    <a:pt x="1753" y="1753"/>
                  </a:lnTo>
                  <a:lnTo>
                    <a:pt x="1753" y="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2"/>
            <p:cNvSpPr/>
            <p:nvPr/>
          </p:nvSpPr>
          <p:spPr>
            <a:xfrm>
              <a:off x="7886184" y="3383897"/>
              <a:ext cx="70655" cy="70695"/>
            </a:xfrm>
            <a:custGeom>
              <a:avLst/>
              <a:gdLst/>
              <a:ahLst/>
              <a:cxnLst/>
              <a:rect l="l" t="t" r="r" b="b"/>
              <a:pathLst>
                <a:path w="1753" h="1754" extrusionOk="0">
                  <a:moveTo>
                    <a:pt x="8" y="1"/>
                  </a:moveTo>
                  <a:lnTo>
                    <a:pt x="0" y="1746"/>
                  </a:lnTo>
                  <a:lnTo>
                    <a:pt x="1752" y="1753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2"/>
            <p:cNvSpPr/>
            <p:nvPr/>
          </p:nvSpPr>
          <p:spPr>
            <a:xfrm>
              <a:off x="7990774" y="3383897"/>
              <a:ext cx="70655" cy="70695"/>
            </a:xfrm>
            <a:custGeom>
              <a:avLst/>
              <a:gdLst/>
              <a:ahLst/>
              <a:cxnLst/>
              <a:rect l="l" t="t" r="r" b="b"/>
              <a:pathLst>
                <a:path w="1753" h="1754" extrusionOk="0">
                  <a:moveTo>
                    <a:pt x="0" y="1"/>
                  </a:moveTo>
                  <a:lnTo>
                    <a:pt x="0" y="1753"/>
                  </a:lnTo>
                  <a:lnTo>
                    <a:pt x="1745" y="1753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2"/>
            <p:cNvSpPr/>
            <p:nvPr/>
          </p:nvSpPr>
          <p:spPr>
            <a:xfrm>
              <a:off x="8095042" y="3383897"/>
              <a:ext cx="70655" cy="70695"/>
            </a:xfrm>
            <a:custGeom>
              <a:avLst/>
              <a:gdLst/>
              <a:ahLst/>
              <a:cxnLst/>
              <a:rect l="l" t="t" r="r" b="b"/>
              <a:pathLst>
                <a:path w="1753" h="1754" extrusionOk="0">
                  <a:moveTo>
                    <a:pt x="1" y="1"/>
                  </a:moveTo>
                  <a:lnTo>
                    <a:pt x="1" y="1753"/>
                  </a:lnTo>
                  <a:lnTo>
                    <a:pt x="1753" y="1753"/>
                  </a:lnTo>
                  <a:lnTo>
                    <a:pt x="17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2"/>
            <p:cNvSpPr/>
            <p:nvPr/>
          </p:nvSpPr>
          <p:spPr>
            <a:xfrm>
              <a:off x="8199350" y="3383897"/>
              <a:ext cx="70655" cy="70695"/>
            </a:xfrm>
            <a:custGeom>
              <a:avLst/>
              <a:gdLst/>
              <a:ahLst/>
              <a:cxnLst/>
              <a:rect l="l" t="t" r="r" b="b"/>
              <a:pathLst>
                <a:path w="1753" h="1754" extrusionOk="0">
                  <a:moveTo>
                    <a:pt x="0" y="1"/>
                  </a:moveTo>
                  <a:lnTo>
                    <a:pt x="0" y="1753"/>
                  </a:lnTo>
                  <a:lnTo>
                    <a:pt x="1752" y="1753"/>
                  </a:lnTo>
                  <a:lnTo>
                    <a:pt x="1752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2"/>
            <p:cNvSpPr/>
            <p:nvPr/>
          </p:nvSpPr>
          <p:spPr>
            <a:xfrm>
              <a:off x="8303618" y="3384219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8" y="0"/>
                  </a:moveTo>
                  <a:lnTo>
                    <a:pt x="1" y="1752"/>
                  </a:lnTo>
                  <a:lnTo>
                    <a:pt x="1753" y="1752"/>
                  </a:lnTo>
                  <a:lnTo>
                    <a:pt x="17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2"/>
            <p:cNvSpPr/>
            <p:nvPr/>
          </p:nvSpPr>
          <p:spPr>
            <a:xfrm>
              <a:off x="7573017" y="3509365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0" y="0"/>
                  </a:moveTo>
                  <a:lnTo>
                    <a:pt x="0" y="1752"/>
                  </a:lnTo>
                  <a:lnTo>
                    <a:pt x="1753" y="1752"/>
                  </a:lnTo>
                  <a:lnTo>
                    <a:pt x="1753" y="0"/>
                  </a:lnTo>
                  <a:close/>
                </a:path>
              </a:pathLst>
            </a:custGeom>
            <a:solidFill>
              <a:srgbClr val="E8C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2"/>
            <p:cNvSpPr/>
            <p:nvPr/>
          </p:nvSpPr>
          <p:spPr>
            <a:xfrm>
              <a:off x="7677285" y="3509365"/>
              <a:ext cx="70977" cy="70655"/>
            </a:xfrm>
            <a:custGeom>
              <a:avLst/>
              <a:gdLst/>
              <a:ahLst/>
              <a:cxnLst/>
              <a:rect l="l" t="t" r="r" b="b"/>
              <a:pathLst>
                <a:path w="1761" h="1753" extrusionOk="0">
                  <a:moveTo>
                    <a:pt x="8" y="0"/>
                  </a:moveTo>
                  <a:lnTo>
                    <a:pt x="1" y="1752"/>
                  </a:lnTo>
                  <a:lnTo>
                    <a:pt x="1753" y="1752"/>
                  </a:lnTo>
                  <a:lnTo>
                    <a:pt x="176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2"/>
            <p:cNvSpPr/>
            <p:nvPr/>
          </p:nvSpPr>
          <p:spPr>
            <a:xfrm>
              <a:off x="7781876" y="3509647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1" y="1"/>
                  </a:moveTo>
                  <a:lnTo>
                    <a:pt x="1" y="1753"/>
                  </a:lnTo>
                  <a:lnTo>
                    <a:pt x="1753" y="1753"/>
                  </a:lnTo>
                  <a:lnTo>
                    <a:pt x="17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2"/>
            <p:cNvSpPr/>
            <p:nvPr/>
          </p:nvSpPr>
          <p:spPr>
            <a:xfrm>
              <a:off x="7886184" y="3509647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1752" y="1753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2"/>
            <p:cNvSpPr/>
            <p:nvPr/>
          </p:nvSpPr>
          <p:spPr>
            <a:xfrm>
              <a:off x="7990452" y="3509647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1" y="1"/>
                  </a:moveTo>
                  <a:lnTo>
                    <a:pt x="1" y="1753"/>
                  </a:lnTo>
                  <a:lnTo>
                    <a:pt x="1753" y="1753"/>
                  </a:lnTo>
                  <a:lnTo>
                    <a:pt x="17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2"/>
            <p:cNvSpPr/>
            <p:nvPr/>
          </p:nvSpPr>
          <p:spPr>
            <a:xfrm>
              <a:off x="8095042" y="3509647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1" y="1"/>
                  </a:moveTo>
                  <a:lnTo>
                    <a:pt x="1" y="1753"/>
                  </a:lnTo>
                  <a:lnTo>
                    <a:pt x="1745" y="1753"/>
                  </a:lnTo>
                  <a:lnTo>
                    <a:pt x="1753" y="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2"/>
            <p:cNvSpPr/>
            <p:nvPr/>
          </p:nvSpPr>
          <p:spPr>
            <a:xfrm>
              <a:off x="8199350" y="3509969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0" y="0"/>
                  </a:moveTo>
                  <a:lnTo>
                    <a:pt x="0" y="1752"/>
                  </a:lnTo>
                  <a:lnTo>
                    <a:pt x="1752" y="1752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2"/>
            <p:cNvSpPr/>
            <p:nvPr/>
          </p:nvSpPr>
          <p:spPr>
            <a:xfrm>
              <a:off x="8303618" y="3509969"/>
              <a:ext cx="70655" cy="70655"/>
            </a:xfrm>
            <a:custGeom>
              <a:avLst/>
              <a:gdLst/>
              <a:ahLst/>
              <a:cxnLst/>
              <a:rect l="l" t="t" r="r" b="b"/>
              <a:pathLst>
                <a:path w="1753" h="1753" extrusionOk="0">
                  <a:moveTo>
                    <a:pt x="1" y="0"/>
                  </a:moveTo>
                  <a:lnTo>
                    <a:pt x="1" y="1752"/>
                  </a:lnTo>
                  <a:lnTo>
                    <a:pt x="1753" y="1752"/>
                  </a:lnTo>
                  <a:lnTo>
                    <a:pt x="17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2"/>
            <p:cNvSpPr/>
            <p:nvPr/>
          </p:nvSpPr>
          <p:spPr>
            <a:xfrm>
              <a:off x="7564956" y="3077300"/>
              <a:ext cx="60820" cy="60820"/>
            </a:xfrm>
            <a:custGeom>
              <a:avLst/>
              <a:gdLst/>
              <a:ahLst/>
              <a:cxnLst/>
              <a:rect l="l" t="t" r="r" b="b"/>
              <a:pathLst>
                <a:path w="1509" h="1509" extrusionOk="0">
                  <a:moveTo>
                    <a:pt x="755" y="1"/>
                  </a:moveTo>
                  <a:cubicBezTo>
                    <a:pt x="341" y="1"/>
                    <a:pt x="1" y="333"/>
                    <a:pt x="1" y="755"/>
                  </a:cubicBezTo>
                  <a:cubicBezTo>
                    <a:pt x="1" y="1169"/>
                    <a:pt x="341" y="1509"/>
                    <a:pt x="755" y="1509"/>
                  </a:cubicBezTo>
                  <a:cubicBezTo>
                    <a:pt x="1169" y="1509"/>
                    <a:pt x="1509" y="1169"/>
                    <a:pt x="1509" y="755"/>
                  </a:cubicBezTo>
                  <a:cubicBezTo>
                    <a:pt x="1509" y="341"/>
                    <a:pt x="1169" y="1"/>
                    <a:pt x="755" y="1"/>
                  </a:cubicBezTo>
                  <a:close/>
                </a:path>
              </a:pathLst>
            </a:custGeom>
            <a:solidFill>
              <a:srgbClr val="F4E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2"/>
            <p:cNvSpPr/>
            <p:nvPr/>
          </p:nvSpPr>
          <p:spPr>
            <a:xfrm>
              <a:off x="7583456" y="2998948"/>
              <a:ext cx="23861" cy="121318"/>
            </a:xfrm>
            <a:custGeom>
              <a:avLst/>
              <a:gdLst/>
              <a:ahLst/>
              <a:cxnLst/>
              <a:rect l="l" t="t" r="r" b="b"/>
              <a:pathLst>
                <a:path w="592" h="3010" extrusionOk="0">
                  <a:moveTo>
                    <a:pt x="296" y="0"/>
                  </a:moveTo>
                  <a:cubicBezTo>
                    <a:pt x="133" y="0"/>
                    <a:pt x="8" y="133"/>
                    <a:pt x="8" y="296"/>
                  </a:cubicBezTo>
                  <a:lnTo>
                    <a:pt x="0" y="2721"/>
                  </a:lnTo>
                  <a:cubicBezTo>
                    <a:pt x="0" y="2884"/>
                    <a:pt x="133" y="3009"/>
                    <a:pt x="296" y="3009"/>
                  </a:cubicBezTo>
                  <a:cubicBezTo>
                    <a:pt x="459" y="3009"/>
                    <a:pt x="584" y="2884"/>
                    <a:pt x="584" y="2721"/>
                  </a:cubicBezTo>
                  <a:lnTo>
                    <a:pt x="584" y="296"/>
                  </a:lnTo>
                  <a:cubicBezTo>
                    <a:pt x="592" y="133"/>
                    <a:pt x="459" y="0"/>
                    <a:pt x="296" y="0"/>
                  </a:cubicBezTo>
                  <a:close/>
                </a:path>
              </a:pathLst>
            </a:custGeom>
            <a:solidFill>
              <a:srgbClr val="5B4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2"/>
            <p:cNvSpPr/>
            <p:nvPr/>
          </p:nvSpPr>
          <p:spPr>
            <a:xfrm>
              <a:off x="7648992" y="3077300"/>
              <a:ext cx="60820" cy="60820"/>
            </a:xfrm>
            <a:custGeom>
              <a:avLst/>
              <a:gdLst/>
              <a:ahLst/>
              <a:cxnLst/>
              <a:rect l="l" t="t" r="r" b="b"/>
              <a:pathLst>
                <a:path w="1509" h="1509" extrusionOk="0">
                  <a:moveTo>
                    <a:pt x="755" y="1"/>
                  </a:moveTo>
                  <a:cubicBezTo>
                    <a:pt x="341" y="1"/>
                    <a:pt x="8" y="341"/>
                    <a:pt x="1" y="755"/>
                  </a:cubicBezTo>
                  <a:cubicBezTo>
                    <a:pt x="1" y="1169"/>
                    <a:pt x="341" y="1509"/>
                    <a:pt x="755" y="1509"/>
                  </a:cubicBezTo>
                  <a:cubicBezTo>
                    <a:pt x="1169" y="1509"/>
                    <a:pt x="1509" y="1169"/>
                    <a:pt x="1509" y="755"/>
                  </a:cubicBezTo>
                  <a:cubicBezTo>
                    <a:pt x="1509" y="341"/>
                    <a:pt x="1176" y="1"/>
                    <a:pt x="755" y="1"/>
                  </a:cubicBezTo>
                  <a:close/>
                </a:path>
              </a:pathLst>
            </a:custGeom>
            <a:solidFill>
              <a:srgbClr val="F4E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2"/>
            <p:cNvSpPr/>
            <p:nvPr/>
          </p:nvSpPr>
          <p:spPr>
            <a:xfrm>
              <a:off x="7667773" y="2998948"/>
              <a:ext cx="23578" cy="121600"/>
            </a:xfrm>
            <a:custGeom>
              <a:avLst/>
              <a:gdLst/>
              <a:ahLst/>
              <a:cxnLst/>
              <a:rect l="l" t="t" r="r" b="b"/>
              <a:pathLst>
                <a:path w="585" h="3017" extrusionOk="0">
                  <a:moveTo>
                    <a:pt x="289" y="0"/>
                  </a:moveTo>
                  <a:cubicBezTo>
                    <a:pt x="133" y="0"/>
                    <a:pt x="0" y="133"/>
                    <a:pt x="0" y="296"/>
                  </a:cubicBezTo>
                  <a:lnTo>
                    <a:pt x="0" y="2721"/>
                  </a:lnTo>
                  <a:cubicBezTo>
                    <a:pt x="0" y="2884"/>
                    <a:pt x="126" y="3017"/>
                    <a:pt x="289" y="3017"/>
                  </a:cubicBezTo>
                  <a:cubicBezTo>
                    <a:pt x="451" y="3017"/>
                    <a:pt x="584" y="2884"/>
                    <a:pt x="584" y="2721"/>
                  </a:cubicBezTo>
                  <a:lnTo>
                    <a:pt x="584" y="296"/>
                  </a:lnTo>
                  <a:cubicBezTo>
                    <a:pt x="584" y="133"/>
                    <a:pt x="451" y="0"/>
                    <a:pt x="289" y="0"/>
                  </a:cubicBezTo>
                  <a:close/>
                </a:path>
              </a:pathLst>
            </a:custGeom>
            <a:solidFill>
              <a:srgbClr val="5B4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2"/>
            <p:cNvSpPr/>
            <p:nvPr/>
          </p:nvSpPr>
          <p:spPr>
            <a:xfrm>
              <a:off x="8238083" y="3077905"/>
              <a:ext cx="60820" cy="60538"/>
            </a:xfrm>
            <a:custGeom>
              <a:avLst/>
              <a:gdLst/>
              <a:ahLst/>
              <a:cxnLst/>
              <a:rect l="l" t="t" r="r" b="b"/>
              <a:pathLst>
                <a:path w="1509" h="1502" extrusionOk="0">
                  <a:moveTo>
                    <a:pt x="754" y="1"/>
                  </a:moveTo>
                  <a:cubicBezTo>
                    <a:pt x="340" y="1"/>
                    <a:pt x="8" y="333"/>
                    <a:pt x="8" y="747"/>
                  </a:cubicBezTo>
                  <a:cubicBezTo>
                    <a:pt x="0" y="1169"/>
                    <a:pt x="340" y="1501"/>
                    <a:pt x="754" y="1501"/>
                  </a:cubicBezTo>
                  <a:cubicBezTo>
                    <a:pt x="1168" y="1501"/>
                    <a:pt x="1508" y="1169"/>
                    <a:pt x="1508" y="755"/>
                  </a:cubicBezTo>
                  <a:cubicBezTo>
                    <a:pt x="1508" y="333"/>
                    <a:pt x="1176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2"/>
            <p:cNvSpPr/>
            <p:nvPr/>
          </p:nvSpPr>
          <p:spPr>
            <a:xfrm>
              <a:off x="8256865" y="2999553"/>
              <a:ext cx="23578" cy="121318"/>
            </a:xfrm>
            <a:custGeom>
              <a:avLst/>
              <a:gdLst/>
              <a:ahLst/>
              <a:cxnLst/>
              <a:rect l="l" t="t" r="r" b="b"/>
              <a:pathLst>
                <a:path w="585" h="3010" extrusionOk="0">
                  <a:moveTo>
                    <a:pt x="296" y="0"/>
                  </a:moveTo>
                  <a:cubicBezTo>
                    <a:pt x="133" y="0"/>
                    <a:pt x="0" y="133"/>
                    <a:pt x="0" y="289"/>
                  </a:cubicBezTo>
                  <a:lnTo>
                    <a:pt x="0" y="2721"/>
                  </a:lnTo>
                  <a:cubicBezTo>
                    <a:pt x="0" y="2883"/>
                    <a:pt x="133" y="3009"/>
                    <a:pt x="288" y="3009"/>
                  </a:cubicBezTo>
                  <a:cubicBezTo>
                    <a:pt x="451" y="3009"/>
                    <a:pt x="584" y="2883"/>
                    <a:pt x="584" y="2721"/>
                  </a:cubicBezTo>
                  <a:lnTo>
                    <a:pt x="584" y="289"/>
                  </a:lnTo>
                  <a:cubicBezTo>
                    <a:pt x="584" y="133"/>
                    <a:pt x="451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2"/>
            <p:cNvSpPr/>
            <p:nvPr/>
          </p:nvSpPr>
          <p:spPr>
            <a:xfrm>
              <a:off x="8322400" y="3077905"/>
              <a:ext cx="60820" cy="60820"/>
            </a:xfrm>
            <a:custGeom>
              <a:avLst/>
              <a:gdLst/>
              <a:ahLst/>
              <a:cxnLst/>
              <a:rect l="l" t="t" r="r" b="b"/>
              <a:pathLst>
                <a:path w="1509" h="1509" extrusionOk="0">
                  <a:moveTo>
                    <a:pt x="754" y="1"/>
                  </a:moveTo>
                  <a:cubicBezTo>
                    <a:pt x="340" y="1"/>
                    <a:pt x="0" y="333"/>
                    <a:pt x="0" y="755"/>
                  </a:cubicBezTo>
                  <a:cubicBezTo>
                    <a:pt x="0" y="1169"/>
                    <a:pt x="333" y="1501"/>
                    <a:pt x="754" y="1509"/>
                  </a:cubicBezTo>
                  <a:cubicBezTo>
                    <a:pt x="1168" y="1509"/>
                    <a:pt x="1509" y="1169"/>
                    <a:pt x="1509" y="755"/>
                  </a:cubicBezTo>
                  <a:cubicBezTo>
                    <a:pt x="1509" y="341"/>
                    <a:pt x="1168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2"/>
            <p:cNvSpPr/>
            <p:nvPr/>
          </p:nvSpPr>
          <p:spPr>
            <a:xfrm>
              <a:off x="8340860" y="2999553"/>
              <a:ext cx="23578" cy="121318"/>
            </a:xfrm>
            <a:custGeom>
              <a:avLst/>
              <a:gdLst/>
              <a:ahLst/>
              <a:cxnLst/>
              <a:rect l="l" t="t" r="r" b="b"/>
              <a:pathLst>
                <a:path w="585" h="3010" extrusionOk="0">
                  <a:moveTo>
                    <a:pt x="296" y="0"/>
                  </a:moveTo>
                  <a:cubicBezTo>
                    <a:pt x="134" y="0"/>
                    <a:pt x="8" y="133"/>
                    <a:pt x="8" y="296"/>
                  </a:cubicBezTo>
                  <a:lnTo>
                    <a:pt x="1" y="2721"/>
                  </a:lnTo>
                  <a:cubicBezTo>
                    <a:pt x="1" y="2883"/>
                    <a:pt x="134" y="3009"/>
                    <a:pt x="296" y="3009"/>
                  </a:cubicBezTo>
                  <a:cubicBezTo>
                    <a:pt x="459" y="3009"/>
                    <a:pt x="585" y="2883"/>
                    <a:pt x="585" y="2721"/>
                  </a:cubicBezTo>
                  <a:lnTo>
                    <a:pt x="585" y="296"/>
                  </a:lnTo>
                  <a:cubicBezTo>
                    <a:pt x="585" y="133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2"/>
            <p:cNvSpPr/>
            <p:nvPr/>
          </p:nvSpPr>
          <p:spPr>
            <a:xfrm>
              <a:off x="6601637" y="2864573"/>
              <a:ext cx="77507" cy="109912"/>
            </a:xfrm>
            <a:custGeom>
              <a:avLst/>
              <a:gdLst/>
              <a:ahLst/>
              <a:cxnLst/>
              <a:rect l="l" t="t" r="r" b="b"/>
              <a:pathLst>
                <a:path w="1923" h="2727" extrusionOk="0">
                  <a:moveTo>
                    <a:pt x="1627" y="0"/>
                  </a:moveTo>
                  <a:cubicBezTo>
                    <a:pt x="1154" y="52"/>
                    <a:pt x="748" y="67"/>
                    <a:pt x="467" y="422"/>
                  </a:cubicBezTo>
                  <a:cubicBezTo>
                    <a:pt x="186" y="784"/>
                    <a:pt x="1" y="2595"/>
                    <a:pt x="289" y="2713"/>
                  </a:cubicBezTo>
                  <a:cubicBezTo>
                    <a:pt x="310" y="2723"/>
                    <a:pt x="332" y="2727"/>
                    <a:pt x="353" y="2727"/>
                  </a:cubicBezTo>
                  <a:cubicBezTo>
                    <a:pt x="618" y="2727"/>
                    <a:pt x="866" y="2048"/>
                    <a:pt x="866" y="2048"/>
                  </a:cubicBezTo>
                  <a:lnTo>
                    <a:pt x="1923" y="1804"/>
                  </a:lnTo>
                  <a:lnTo>
                    <a:pt x="1627" y="0"/>
                  </a:lnTo>
                  <a:close/>
                </a:path>
              </a:pathLst>
            </a:custGeom>
            <a:solidFill>
              <a:srgbClr val="F6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2"/>
            <p:cNvSpPr/>
            <p:nvPr/>
          </p:nvSpPr>
          <p:spPr>
            <a:xfrm>
              <a:off x="6548032" y="2759418"/>
              <a:ext cx="254204" cy="325664"/>
            </a:xfrm>
            <a:custGeom>
              <a:avLst/>
              <a:gdLst/>
              <a:ahLst/>
              <a:cxnLst/>
              <a:rect l="l" t="t" r="r" b="b"/>
              <a:pathLst>
                <a:path w="6307" h="8080" extrusionOk="0">
                  <a:moveTo>
                    <a:pt x="1176" y="1"/>
                  </a:moveTo>
                  <a:cubicBezTo>
                    <a:pt x="1158" y="1"/>
                    <a:pt x="1141" y="3"/>
                    <a:pt x="1124" y="7"/>
                  </a:cubicBezTo>
                  <a:cubicBezTo>
                    <a:pt x="769" y="96"/>
                    <a:pt x="1464" y="1242"/>
                    <a:pt x="1745" y="1818"/>
                  </a:cubicBezTo>
                  <a:cubicBezTo>
                    <a:pt x="2033" y="2402"/>
                    <a:pt x="2891" y="3755"/>
                    <a:pt x="2625" y="4125"/>
                  </a:cubicBezTo>
                  <a:cubicBezTo>
                    <a:pt x="2534" y="4244"/>
                    <a:pt x="2424" y="4290"/>
                    <a:pt x="2297" y="4290"/>
                  </a:cubicBezTo>
                  <a:cubicBezTo>
                    <a:pt x="2039" y="4290"/>
                    <a:pt x="1710" y="4101"/>
                    <a:pt x="1338" y="3962"/>
                  </a:cubicBezTo>
                  <a:cubicBezTo>
                    <a:pt x="954" y="3814"/>
                    <a:pt x="598" y="3683"/>
                    <a:pt x="367" y="3683"/>
                  </a:cubicBezTo>
                  <a:cubicBezTo>
                    <a:pt x="264" y="3683"/>
                    <a:pt x="186" y="3709"/>
                    <a:pt x="141" y="3770"/>
                  </a:cubicBezTo>
                  <a:cubicBezTo>
                    <a:pt x="0" y="3970"/>
                    <a:pt x="429" y="4191"/>
                    <a:pt x="1338" y="4783"/>
                  </a:cubicBezTo>
                  <a:cubicBezTo>
                    <a:pt x="2240" y="5374"/>
                    <a:pt x="2669" y="5877"/>
                    <a:pt x="3231" y="6276"/>
                  </a:cubicBezTo>
                  <a:cubicBezTo>
                    <a:pt x="3800" y="6683"/>
                    <a:pt x="4273" y="8080"/>
                    <a:pt x="4273" y="8080"/>
                  </a:cubicBezTo>
                  <a:lnTo>
                    <a:pt x="6306" y="6831"/>
                  </a:lnTo>
                  <a:lnTo>
                    <a:pt x="5367" y="5478"/>
                  </a:lnTo>
                  <a:cubicBezTo>
                    <a:pt x="5020" y="4938"/>
                    <a:pt x="4502" y="3142"/>
                    <a:pt x="4295" y="2875"/>
                  </a:cubicBezTo>
                  <a:cubicBezTo>
                    <a:pt x="4081" y="2609"/>
                    <a:pt x="3379" y="2594"/>
                    <a:pt x="3379" y="2594"/>
                  </a:cubicBezTo>
                  <a:cubicBezTo>
                    <a:pt x="3379" y="2594"/>
                    <a:pt x="2750" y="1996"/>
                    <a:pt x="2358" y="1397"/>
                  </a:cubicBezTo>
                  <a:cubicBezTo>
                    <a:pt x="1985" y="826"/>
                    <a:pt x="1531" y="1"/>
                    <a:pt x="1176" y="1"/>
                  </a:cubicBezTo>
                  <a:close/>
                </a:path>
              </a:pathLst>
            </a:custGeom>
            <a:solidFill>
              <a:srgbClr val="F8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2"/>
            <p:cNvSpPr/>
            <p:nvPr/>
          </p:nvSpPr>
          <p:spPr>
            <a:xfrm>
              <a:off x="6684785" y="2911931"/>
              <a:ext cx="542022" cy="539885"/>
            </a:xfrm>
            <a:custGeom>
              <a:avLst/>
              <a:gdLst/>
              <a:ahLst/>
              <a:cxnLst/>
              <a:rect l="l" t="t" r="r" b="b"/>
              <a:pathLst>
                <a:path w="13448" h="13395" extrusionOk="0">
                  <a:moveTo>
                    <a:pt x="13160" y="1"/>
                  </a:moveTo>
                  <a:cubicBezTo>
                    <a:pt x="10742" y="888"/>
                    <a:pt x="7186" y="6854"/>
                    <a:pt x="7186" y="6854"/>
                  </a:cubicBezTo>
                  <a:lnTo>
                    <a:pt x="2876" y="1915"/>
                  </a:lnTo>
                  <a:cubicBezTo>
                    <a:pt x="2876" y="1915"/>
                    <a:pt x="1132" y="2389"/>
                    <a:pt x="0" y="3786"/>
                  </a:cubicBezTo>
                  <a:cubicBezTo>
                    <a:pt x="0" y="3786"/>
                    <a:pt x="3808" y="13175"/>
                    <a:pt x="7401" y="13389"/>
                  </a:cubicBezTo>
                  <a:cubicBezTo>
                    <a:pt x="7461" y="13393"/>
                    <a:pt x="7521" y="13395"/>
                    <a:pt x="7581" y="13395"/>
                  </a:cubicBezTo>
                  <a:cubicBezTo>
                    <a:pt x="10943" y="13395"/>
                    <a:pt x="13448" y="7771"/>
                    <a:pt x="13448" y="7771"/>
                  </a:cubicBezTo>
                  <a:lnTo>
                    <a:pt x="131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2"/>
            <p:cNvSpPr/>
            <p:nvPr/>
          </p:nvSpPr>
          <p:spPr>
            <a:xfrm>
              <a:off x="6681521" y="3061985"/>
              <a:ext cx="551574" cy="395553"/>
            </a:xfrm>
            <a:custGeom>
              <a:avLst/>
              <a:gdLst/>
              <a:ahLst/>
              <a:cxnLst/>
              <a:rect l="l" t="t" r="r" b="b"/>
              <a:pathLst>
                <a:path w="13685" h="9814" extrusionOk="0">
                  <a:moveTo>
                    <a:pt x="152" y="1"/>
                  </a:moveTo>
                  <a:cubicBezTo>
                    <a:pt x="136" y="1"/>
                    <a:pt x="119" y="4"/>
                    <a:pt x="104" y="11"/>
                  </a:cubicBezTo>
                  <a:cubicBezTo>
                    <a:pt x="30" y="41"/>
                    <a:pt x="0" y="122"/>
                    <a:pt x="22" y="196"/>
                  </a:cubicBezTo>
                  <a:cubicBezTo>
                    <a:pt x="178" y="580"/>
                    <a:pt x="3837" y="9585"/>
                    <a:pt x="7474" y="9807"/>
                  </a:cubicBezTo>
                  <a:cubicBezTo>
                    <a:pt x="7541" y="9807"/>
                    <a:pt x="7600" y="9814"/>
                    <a:pt x="7666" y="9814"/>
                  </a:cubicBezTo>
                  <a:cubicBezTo>
                    <a:pt x="11075" y="9814"/>
                    <a:pt x="13551" y="4343"/>
                    <a:pt x="13655" y="4107"/>
                  </a:cubicBezTo>
                  <a:cubicBezTo>
                    <a:pt x="13684" y="4033"/>
                    <a:pt x="13655" y="3951"/>
                    <a:pt x="13588" y="3922"/>
                  </a:cubicBezTo>
                  <a:cubicBezTo>
                    <a:pt x="13569" y="3914"/>
                    <a:pt x="13549" y="3910"/>
                    <a:pt x="13529" y="3910"/>
                  </a:cubicBezTo>
                  <a:cubicBezTo>
                    <a:pt x="13475" y="3910"/>
                    <a:pt x="13425" y="3939"/>
                    <a:pt x="13403" y="3988"/>
                  </a:cubicBezTo>
                  <a:cubicBezTo>
                    <a:pt x="13382" y="4047"/>
                    <a:pt x="10897" y="9531"/>
                    <a:pt x="7660" y="9531"/>
                  </a:cubicBezTo>
                  <a:cubicBezTo>
                    <a:pt x="7604" y="9531"/>
                    <a:pt x="7546" y="9529"/>
                    <a:pt x="7489" y="9526"/>
                  </a:cubicBezTo>
                  <a:cubicBezTo>
                    <a:pt x="4029" y="9319"/>
                    <a:pt x="318" y="181"/>
                    <a:pt x="281" y="92"/>
                  </a:cubicBezTo>
                  <a:cubicBezTo>
                    <a:pt x="258" y="36"/>
                    <a:pt x="205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2"/>
            <p:cNvSpPr/>
            <p:nvPr/>
          </p:nvSpPr>
          <p:spPr>
            <a:xfrm>
              <a:off x="7136479" y="2877390"/>
              <a:ext cx="534928" cy="775952"/>
            </a:xfrm>
            <a:custGeom>
              <a:avLst/>
              <a:gdLst/>
              <a:ahLst/>
              <a:cxnLst/>
              <a:rect l="l" t="t" r="r" b="b"/>
              <a:pathLst>
                <a:path w="13272" h="19252" extrusionOk="0">
                  <a:moveTo>
                    <a:pt x="5605" y="0"/>
                  </a:moveTo>
                  <a:cubicBezTo>
                    <a:pt x="5605" y="0"/>
                    <a:pt x="3490" y="163"/>
                    <a:pt x="1967" y="858"/>
                  </a:cubicBezTo>
                  <a:cubicBezTo>
                    <a:pt x="1553" y="1050"/>
                    <a:pt x="482" y="5027"/>
                    <a:pt x="289" y="7371"/>
                  </a:cubicBezTo>
                  <a:cubicBezTo>
                    <a:pt x="97" y="9722"/>
                    <a:pt x="1" y="19251"/>
                    <a:pt x="1" y="19251"/>
                  </a:cubicBezTo>
                  <a:lnTo>
                    <a:pt x="12842" y="19251"/>
                  </a:lnTo>
                  <a:cubicBezTo>
                    <a:pt x="12842" y="19251"/>
                    <a:pt x="12887" y="13507"/>
                    <a:pt x="12887" y="11444"/>
                  </a:cubicBezTo>
                  <a:cubicBezTo>
                    <a:pt x="12887" y="9382"/>
                    <a:pt x="13271" y="1575"/>
                    <a:pt x="13271" y="1575"/>
                  </a:cubicBezTo>
                  <a:cubicBezTo>
                    <a:pt x="11859" y="762"/>
                    <a:pt x="9723" y="185"/>
                    <a:pt x="9723" y="185"/>
                  </a:cubicBezTo>
                  <a:lnTo>
                    <a:pt x="56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2"/>
            <p:cNvSpPr/>
            <p:nvPr/>
          </p:nvSpPr>
          <p:spPr>
            <a:xfrm>
              <a:off x="7130836" y="3122562"/>
              <a:ext cx="28939" cy="531663"/>
            </a:xfrm>
            <a:custGeom>
              <a:avLst/>
              <a:gdLst/>
              <a:ahLst/>
              <a:cxnLst/>
              <a:rect l="l" t="t" r="r" b="b"/>
              <a:pathLst>
                <a:path w="718" h="13191" extrusionOk="0">
                  <a:moveTo>
                    <a:pt x="578" y="1"/>
                  </a:moveTo>
                  <a:cubicBezTo>
                    <a:pt x="509" y="1"/>
                    <a:pt x="444" y="51"/>
                    <a:pt x="437" y="120"/>
                  </a:cubicBezTo>
                  <a:cubicBezTo>
                    <a:pt x="370" y="549"/>
                    <a:pt x="318" y="933"/>
                    <a:pt x="289" y="1280"/>
                  </a:cubicBezTo>
                  <a:cubicBezTo>
                    <a:pt x="104" y="3602"/>
                    <a:pt x="8" y="12961"/>
                    <a:pt x="1" y="13050"/>
                  </a:cubicBezTo>
                  <a:cubicBezTo>
                    <a:pt x="1" y="13131"/>
                    <a:pt x="67" y="13190"/>
                    <a:pt x="141" y="13190"/>
                  </a:cubicBezTo>
                  <a:cubicBezTo>
                    <a:pt x="215" y="13190"/>
                    <a:pt x="281" y="13131"/>
                    <a:pt x="281" y="13057"/>
                  </a:cubicBezTo>
                  <a:cubicBezTo>
                    <a:pt x="281" y="12961"/>
                    <a:pt x="378" y="3617"/>
                    <a:pt x="570" y="1303"/>
                  </a:cubicBezTo>
                  <a:cubicBezTo>
                    <a:pt x="592" y="963"/>
                    <a:pt x="644" y="578"/>
                    <a:pt x="710" y="164"/>
                  </a:cubicBezTo>
                  <a:cubicBezTo>
                    <a:pt x="718" y="83"/>
                    <a:pt x="666" y="16"/>
                    <a:pt x="592" y="1"/>
                  </a:cubicBezTo>
                  <a:cubicBezTo>
                    <a:pt x="587" y="1"/>
                    <a:pt x="583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2"/>
            <p:cNvSpPr/>
            <p:nvPr/>
          </p:nvSpPr>
          <p:spPr>
            <a:xfrm>
              <a:off x="6848664" y="1801420"/>
              <a:ext cx="15840" cy="83472"/>
            </a:xfrm>
            <a:custGeom>
              <a:avLst/>
              <a:gdLst/>
              <a:ahLst/>
              <a:cxnLst/>
              <a:rect l="l" t="t" r="r" b="b"/>
              <a:pathLst>
                <a:path w="393" h="2071" extrusionOk="0">
                  <a:moveTo>
                    <a:pt x="193" y="1"/>
                  </a:moveTo>
                  <a:cubicBezTo>
                    <a:pt x="89" y="1"/>
                    <a:pt x="1" y="82"/>
                    <a:pt x="1" y="193"/>
                  </a:cubicBezTo>
                  <a:lnTo>
                    <a:pt x="1" y="1878"/>
                  </a:lnTo>
                  <a:cubicBezTo>
                    <a:pt x="1" y="1989"/>
                    <a:pt x="89" y="2071"/>
                    <a:pt x="193" y="2071"/>
                  </a:cubicBezTo>
                  <a:cubicBezTo>
                    <a:pt x="304" y="2071"/>
                    <a:pt x="392" y="1989"/>
                    <a:pt x="392" y="1878"/>
                  </a:cubicBezTo>
                  <a:lnTo>
                    <a:pt x="392" y="193"/>
                  </a:lnTo>
                  <a:cubicBezTo>
                    <a:pt x="392" y="82"/>
                    <a:pt x="304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2"/>
            <p:cNvSpPr/>
            <p:nvPr/>
          </p:nvSpPr>
          <p:spPr>
            <a:xfrm>
              <a:off x="6814687" y="1835397"/>
              <a:ext cx="83794" cy="15517"/>
            </a:xfrm>
            <a:custGeom>
              <a:avLst/>
              <a:gdLst/>
              <a:ahLst/>
              <a:cxnLst/>
              <a:rect l="l" t="t" r="r" b="b"/>
              <a:pathLst>
                <a:path w="2079" h="385" extrusionOk="0">
                  <a:moveTo>
                    <a:pt x="193" y="0"/>
                  </a:moveTo>
                  <a:cubicBezTo>
                    <a:pt x="89" y="0"/>
                    <a:pt x="1" y="82"/>
                    <a:pt x="1" y="193"/>
                  </a:cubicBezTo>
                  <a:cubicBezTo>
                    <a:pt x="1" y="303"/>
                    <a:pt x="89" y="385"/>
                    <a:pt x="193" y="385"/>
                  </a:cubicBezTo>
                  <a:lnTo>
                    <a:pt x="1879" y="385"/>
                  </a:lnTo>
                  <a:cubicBezTo>
                    <a:pt x="1989" y="385"/>
                    <a:pt x="2078" y="303"/>
                    <a:pt x="2078" y="193"/>
                  </a:cubicBezTo>
                  <a:cubicBezTo>
                    <a:pt x="2078" y="82"/>
                    <a:pt x="1989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2"/>
            <p:cNvSpPr/>
            <p:nvPr/>
          </p:nvSpPr>
          <p:spPr>
            <a:xfrm>
              <a:off x="8233005" y="2790977"/>
              <a:ext cx="15517" cy="83754"/>
            </a:xfrm>
            <a:custGeom>
              <a:avLst/>
              <a:gdLst/>
              <a:ahLst/>
              <a:cxnLst/>
              <a:rect l="l" t="t" r="r" b="b"/>
              <a:pathLst>
                <a:path w="385" h="2078" extrusionOk="0">
                  <a:moveTo>
                    <a:pt x="193" y="0"/>
                  </a:moveTo>
                  <a:cubicBezTo>
                    <a:pt x="82" y="0"/>
                    <a:pt x="1" y="82"/>
                    <a:pt x="1" y="192"/>
                  </a:cubicBezTo>
                  <a:lnTo>
                    <a:pt x="1" y="1878"/>
                  </a:lnTo>
                  <a:cubicBezTo>
                    <a:pt x="1" y="1989"/>
                    <a:pt x="82" y="2078"/>
                    <a:pt x="193" y="2078"/>
                  </a:cubicBezTo>
                  <a:cubicBezTo>
                    <a:pt x="296" y="2078"/>
                    <a:pt x="385" y="1989"/>
                    <a:pt x="385" y="1878"/>
                  </a:cubicBezTo>
                  <a:lnTo>
                    <a:pt x="385" y="192"/>
                  </a:lnTo>
                  <a:cubicBezTo>
                    <a:pt x="385" y="82"/>
                    <a:pt x="296" y="0"/>
                    <a:pt x="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2"/>
            <p:cNvSpPr/>
            <p:nvPr/>
          </p:nvSpPr>
          <p:spPr>
            <a:xfrm>
              <a:off x="8198746" y="2824954"/>
              <a:ext cx="83754" cy="15517"/>
            </a:xfrm>
            <a:custGeom>
              <a:avLst/>
              <a:gdLst/>
              <a:ahLst/>
              <a:cxnLst/>
              <a:rect l="l" t="t" r="r" b="b"/>
              <a:pathLst>
                <a:path w="2078" h="385" extrusionOk="0">
                  <a:moveTo>
                    <a:pt x="200" y="0"/>
                  </a:moveTo>
                  <a:cubicBezTo>
                    <a:pt x="89" y="0"/>
                    <a:pt x="0" y="89"/>
                    <a:pt x="0" y="192"/>
                  </a:cubicBezTo>
                  <a:cubicBezTo>
                    <a:pt x="0" y="303"/>
                    <a:pt x="89" y="384"/>
                    <a:pt x="200" y="384"/>
                  </a:cubicBezTo>
                  <a:lnTo>
                    <a:pt x="1886" y="384"/>
                  </a:lnTo>
                  <a:cubicBezTo>
                    <a:pt x="1996" y="384"/>
                    <a:pt x="2078" y="303"/>
                    <a:pt x="2078" y="192"/>
                  </a:cubicBezTo>
                  <a:cubicBezTo>
                    <a:pt x="2078" y="89"/>
                    <a:pt x="1996" y="0"/>
                    <a:pt x="18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2"/>
            <p:cNvSpPr/>
            <p:nvPr/>
          </p:nvSpPr>
          <p:spPr>
            <a:xfrm>
              <a:off x="6166308" y="2790977"/>
              <a:ext cx="15558" cy="83754"/>
            </a:xfrm>
            <a:custGeom>
              <a:avLst/>
              <a:gdLst/>
              <a:ahLst/>
              <a:cxnLst/>
              <a:rect l="l" t="t" r="r" b="b"/>
              <a:pathLst>
                <a:path w="386" h="2078" extrusionOk="0">
                  <a:moveTo>
                    <a:pt x="193" y="0"/>
                  </a:moveTo>
                  <a:cubicBezTo>
                    <a:pt x="90" y="0"/>
                    <a:pt x="1" y="82"/>
                    <a:pt x="1" y="192"/>
                  </a:cubicBezTo>
                  <a:lnTo>
                    <a:pt x="1" y="1878"/>
                  </a:lnTo>
                  <a:cubicBezTo>
                    <a:pt x="1" y="1989"/>
                    <a:pt x="90" y="2078"/>
                    <a:pt x="193" y="2078"/>
                  </a:cubicBezTo>
                  <a:cubicBezTo>
                    <a:pt x="304" y="2078"/>
                    <a:pt x="385" y="1989"/>
                    <a:pt x="385" y="1878"/>
                  </a:cubicBezTo>
                  <a:lnTo>
                    <a:pt x="385" y="192"/>
                  </a:lnTo>
                  <a:cubicBezTo>
                    <a:pt x="385" y="82"/>
                    <a:pt x="304" y="0"/>
                    <a:pt x="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2"/>
            <p:cNvSpPr/>
            <p:nvPr/>
          </p:nvSpPr>
          <p:spPr>
            <a:xfrm>
              <a:off x="6132371" y="2824954"/>
              <a:ext cx="83754" cy="15517"/>
            </a:xfrm>
            <a:custGeom>
              <a:avLst/>
              <a:gdLst/>
              <a:ahLst/>
              <a:cxnLst/>
              <a:rect l="l" t="t" r="r" b="b"/>
              <a:pathLst>
                <a:path w="2078" h="385" extrusionOk="0">
                  <a:moveTo>
                    <a:pt x="192" y="0"/>
                  </a:moveTo>
                  <a:cubicBezTo>
                    <a:pt x="81" y="0"/>
                    <a:pt x="0" y="89"/>
                    <a:pt x="0" y="192"/>
                  </a:cubicBezTo>
                  <a:cubicBezTo>
                    <a:pt x="0" y="303"/>
                    <a:pt x="81" y="384"/>
                    <a:pt x="192" y="384"/>
                  </a:cubicBezTo>
                  <a:lnTo>
                    <a:pt x="1878" y="384"/>
                  </a:lnTo>
                  <a:cubicBezTo>
                    <a:pt x="1989" y="384"/>
                    <a:pt x="2078" y="303"/>
                    <a:pt x="2078" y="192"/>
                  </a:cubicBezTo>
                  <a:cubicBezTo>
                    <a:pt x="2078" y="89"/>
                    <a:pt x="1989" y="0"/>
                    <a:pt x="18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2"/>
            <p:cNvSpPr/>
            <p:nvPr/>
          </p:nvSpPr>
          <p:spPr>
            <a:xfrm>
              <a:off x="6997952" y="2010600"/>
              <a:ext cx="15517" cy="83754"/>
            </a:xfrm>
            <a:custGeom>
              <a:avLst/>
              <a:gdLst/>
              <a:ahLst/>
              <a:cxnLst/>
              <a:rect l="l" t="t" r="r" b="b"/>
              <a:pathLst>
                <a:path w="385" h="2078" extrusionOk="0">
                  <a:moveTo>
                    <a:pt x="193" y="0"/>
                  </a:moveTo>
                  <a:cubicBezTo>
                    <a:pt x="89" y="0"/>
                    <a:pt x="0" y="89"/>
                    <a:pt x="0" y="193"/>
                  </a:cubicBezTo>
                  <a:lnTo>
                    <a:pt x="0" y="1886"/>
                  </a:lnTo>
                  <a:cubicBezTo>
                    <a:pt x="0" y="1989"/>
                    <a:pt x="89" y="2078"/>
                    <a:pt x="193" y="2078"/>
                  </a:cubicBezTo>
                  <a:cubicBezTo>
                    <a:pt x="303" y="2078"/>
                    <a:pt x="385" y="1989"/>
                    <a:pt x="385" y="1886"/>
                  </a:cubicBezTo>
                  <a:lnTo>
                    <a:pt x="385" y="193"/>
                  </a:lnTo>
                  <a:cubicBezTo>
                    <a:pt x="385" y="89"/>
                    <a:pt x="303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2"/>
            <p:cNvSpPr/>
            <p:nvPr/>
          </p:nvSpPr>
          <p:spPr>
            <a:xfrm>
              <a:off x="6963975" y="2044577"/>
              <a:ext cx="83754" cy="15800"/>
            </a:xfrm>
            <a:custGeom>
              <a:avLst/>
              <a:gdLst/>
              <a:ahLst/>
              <a:cxnLst/>
              <a:rect l="l" t="t" r="r" b="b"/>
              <a:pathLst>
                <a:path w="2078" h="392" extrusionOk="0">
                  <a:moveTo>
                    <a:pt x="193" y="0"/>
                  </a:moveTo>
                  <a:cubicBezTo>
                    <a:pt x="82" y="0"/>
                    <a:pt x="1" y="89"/>
                    <a:pt x="1" y="192"/>
                  </a:cubicBezTo>
                  <a:cubicBezTo>
                    <a:pt x="1" y="303"/>
                    <a:pt x="82" y="392"/>
                    <a:pt x="193" y="392"/>
                  </a:cubicBezTo>
                  <a:lnTo>
                    <a:pt x="1878" y="392"/>
                  </a:lnTo>
                  <a:cubicBezTo>
                    <a:pt x="1989" y="392"/>
                    <a:pt x="2078" y="303"/>
                    <a:pt x="2078" y="192"/>
                  </a:cubicBezTo>
                  <a:cubicBezTo>
                    <a:pt x="2078" y="89"/>
                    <a:pt x="1989" y="0"/>
                    <a:pt x="18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2"/>
            <p:cNvSpPr/>
            <p:nvPr/>
          </p:nvSpPr>
          <p:spPr>
            <a:xfrm>
              <a:off x="7834916" y="2826727"/>
              <a:ext cx="15840" cy="83754"/>
            </a:xfrm>
            <a:custGeom>
              <a:avLst/>
              <a:gdLst/>
              <a:ahLst/>
              <a:cxnLst/>
              <a:rect l="l" t="t" r="r" b="b"/>
              <a:pathLst>
                <a:path w="393" h="2078" extrusionOk="0">
                  <a:moveTo>
                    <a:pt x="193" y="0"/>
                  </a:moveTo>
                  <a:cubicBezTo>
                    <a:pt x="89" y="0"/>
                    <a:pt x="1" y="89"/>
                    <a:pt x="1" y="193"/>
                  </a:cubicBezTo>
                  <a:lnTo>
                    <a:pt x="1" y="1886"/>
                  </a:lnTo>
                  <a:cubicBezTo>
                    <a:pt x="1" y="1989"/>
                    <a:pt x="89" y="2078"/>
                    <a:pt x="193" y="2078"/>
                  </a:cubicBezTo>
                  <a:cubicBezTo>
                    <a:pt x="304" y="2078"/>
                    <a:pt x="393" y="1989"/>
                    <a:pt x="393" y="1886"/>
                  </a:cubicBezTo>
                  <a:lnTo>
                    <a:pt x="393" y="193"/>
                  </a:lnTo>
                  <a:cubicBezTo>
                    <a:pt x="393" y="89"/>
                    <a:pt x="304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2"/>
            <p:cNvSpPr/>
            <p:nvPr/>
          </p:nvSpPr>
          <p:spPr>
            <a:xfrm>
              <a:off x="7800940" y="2860704"/>
              <a:ext cx="83794" cy="15800"/>
            </a:xfrm>
            <a:custGeom>
              <a:avLst/>
              <a:gdLst/>
              <a:ahLst/>
              <a:cxnLst/>
              <a:rect l="l" t="t" r="r" b="b"/>
              <a:pathLst>
                <a:path w="2079" h="392" extrusionOk="0">
                  <a:moveTo>
                    <a:pt x="193" y="0"/>
                  </a:moveTo>
                  <a:cubicBezTo>
                    <a:pt x="90" y="0"/>
                    <a:pt x="1" y="89"/>
                    <a:pt x="1" y="200"/>
                  </a:cubicBezTo>
                  <a:cubicBezTo>
                    <a:pt x="1" y="303"/>
                    <a:pt x="90" y="392"/>
                    <a:pt x="193" y="392"/>
                  </a:cubicBezTo>
                  <a:lnTo>
                    <a:pt x="1886" y="392"/>
                  </a:lnTo>
                  <a:cubicBezTo>
                    <a:pt x="1990" y="392"/>
                    <a:pt x="2078" y="303"/>
                    <a:pt x="2078" y="200"/>
                  </a:cubicBezTo>
                  <a:cubicBezTo>
                    <a:pt x="2078" y="89"/>
                    <a:pt x="1990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2"/>
            <p:cNvSpPr/>
            <p:nvPr/>
          </p:nvSpPr>
          <p:spPr>
            <a:xfrm>
              <a:off x="6578422" y="2000766"/>
              <a:ext cx="54855" cy="54855"/>
            </a:xfrm>
            <a:custGeom>
              <a:avLst/>
              <a:gdLst/>
              <a:ahLst/>
              <a:cxnLst/>
              <a:rect l="l" t="t" r="r" b="b"/>
              <a:pathLst>
                <a:path w="1361" h="1361" extrusionOk="0">
                  <a:moveTo>
                    <a:pt x="680" y="0"/>
                  </a:moveTo>
                  <a:cubicBezTo>
                    <a:pt x="303" y="0"/>
                    <a:pt x="0" y="304"/>
                    <a:pt x="0" y="681"/>
                  </a:cubicBezTo>
                  <a:cubicBezTo>
                    <a:pt x="0" y="1058"/>
                    <a:pt x="303" y="1361"/>
                    <a:pt x="680" y="1361"/>
                  </a:cubicBezTo>
                  <a:cubicBezTo>
                    <a:pt x="1057" y="1361"/>
                    <a:pt x="1360" y="1058"/>
                    <a:pt x="1360" y="681"/>
                  </a:cubicBezTo>
                  <a:cubicBezTo>
                    <a:pt x="1360" y="304"/>
                    <a:pt x="1057" y="0"/>
                    <a:pt x="6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2"/>
            <p:cNvSpPr/>
            <p:nvPr/>
          </p:nvSpPr>
          <p:spPr>
            <a:xfrm>
              <a:off x="7682686" y="2227802"/>
              <a:ext cx="36678" cy="36718"/>
            </a:xfrm>
            <a:custGeom>
              <a:avLst/>
              <a:gdLst/>
              <a:ahLst/>
              <a:cxnLst/>
              <a:rect l="l" t="t" r="r" b="b"/>
              <a:pathLst>
                <a:path w="910" h="911" extrusionOk="0">
                  <a:moveTo>
                    <a:pt x="458" y="1"/>
                  </a:moveTo>
                  <a:cubicBezTo>
                    <a:pt x="207" y="1"/>
                    <a:pt x="0" y="208"/>
                    <a:pt x="0" y="459"/>
                  </a:cubicBezTo>
                  <a:cubicBezTo>
                    <a:pt x="0" y="710"/>
                    <a:pt x="207" y="910"/>
                    <a:pt x="458" y="910"/>
                  </a:cubicBezTo>
                  <a:cubicBezTo>
                    <a:pt x="710" y="910"/>
                    <a:pt x="909" y="710"/>
                    <a:pt x="909" y="459"/>
                  </a:cubicBezTo>
                  <a:cubicBezTo>
                    <a:pt x="909" y="208"/>
                    <a:pt x="710" y="1"/>
                    <a:pt x="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2"/>
            <p:cNvSpPr/>
            <p:nvPr/>
          </p:nvSpPr>
          <p:spPr>
            <a:xfrm>
              <a:off x="6087069" y="2505218"/>
              <a:ext cx="36678" cy="36678"/>
            </a:xfrm>
            <a:custGeom>
              <a:avLst/>
              <a:gdLst/>
              <a:ahLst/>
              <a:cxnLst/>
              <a:rect l="l" t="t" r="r" b="b"/>
              <a:pathLst>
                <a:path w="910" h="910" extrusionOk="0">
                  <a:moveTo>
                    <a:pt x="451" y="0"/>
                  </a:moveTo>
                  <a:cubicBezTo>
                    <a:pt x="207" y="0"/>
                    <a:pt x="0" y="200"/>
                    <a:pt x="0" y="451"/>
                  </a:cubicBezTo>
                  <a:cubicBezTo>
                    <a:pt x="0" y="703"/>
                    <a:pt x="207" y="910"/>
                    <a:pt x="451" y="910"/>
                  </a:cubicBezTo>
                  <a:cubicBezTo>
                    <a:pt x="703" y="910"/>
                    <a:pt x="910" y="703"/>
                    <a:pt x="910" y="451"/>
                  </a:cubicBezTo>
                  <a:cubicBezTo>
                    <a:pt x="910" y="200"/>
                    <a:pt x="703" y="0"/>
                    <a:pt x="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2"/>
            <p:cNvSpPr/>
            <p:nvPr/>
          </p:nvSpPr>
          <p:spPr>
            <a:xfrm>
              <a:off x="6018833" y="3034698"/>
              <a:ext cx="582851" cy="618641"/>
            </a:xfrm>
            <a:custGeom>
              <a:avLst/>
              <a:gdLst/>
              <a:ahLst/>
              <a:cxnLst/>
              <a:rect l="l" t="t" r="r" b="b"/>
              <a:pathLst>
                <a:path w="14461" h="15349" extrusionOk="0">
                  <a:moveTo>
                    <a:pt x="7231" y="1"/>
                  </a:moveTo>
                  <a:cubicBezTo>
                    <a:pt x="3239" y="1"/>
                    <a:pt x="0" y="3438"/>
                    <a:pt x="0" y="7674"/>
                  </a:cubicBezTo>
                  <a:cubicBezTo>
                    <a:pt x="0" y="11910"/>
                    <a:pt x="3239" y="15348"/>
                    <a:pt x="7231" y="15348"/>
                  </a:cubicBezTo>
                  <a:cubicBezTo>
                    <a:pt x="11223" y="15348"/>
                    <a:pt x="14461" y="11910"/>
                    <a:pt x="14461" y="7674"/>
                  </a:cubicBezTo>
                  <a:cubicBezTo>
                    <a:pt x="14461" y="3438"/>
                    <a:pt x="11223" y="1"/>
                    <a:pt x="7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2"/>
            <p:cNvSpPr/>
            <p:nvPr/>
          </p:nvSpPr>
          <p:spPr>
            <a:xfrm>
              <a:off x="5988161" y="3034698"/>
              <a:ext cx="582528" cy="618641"/>
            </a:xfrm>
            <a:custGeom>
              <a:avLst/>
              <a:gdLst/>
              <a:ahLst/>
              <a:cxnLst/>
              <a:rect l="l" t="t" r="r" b="b"/>
              <a:pathLst>
                <a:path w="14453" h="15349" extrusionOk="0">
                  <a:moveTo>
                    <a:pt x="7223" y="1"/>
                  </a:moveTo>
                  <a:cubicBezTo>
                    <a:pt x="3231" y="1"/>
                    <a:pt x="0" y="3438"/>
                    <a:pt x="0" y="7674"/>
                  </a:cubicBezTo>
                  <a:cubicBezTo>
                    <a:pt x="0" y="11910"/>
                    <a:pt x="3231" y="15348"/>
                    <a:pt x="7223" y="15348"/>
                  </a:cubicBezTo>
                  <a:cubicBezTo>
                    <a:pt x="11215" y="15348"/>
                    <a:pt x="14453" y="11910"/>
                    <a:pt x="14453" y="7674"/>
                  </a:cubicBezTo>
                  <a:cubicBezTo>
                    <a:pt x="14453" y="3438"/>
                    <a:pt x="11215" y="1"/>
                    <a:pt x="7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2"/>
            <p:cNvSpPr/>
            <p:nvPr/>
          </p:nvSpPr>
          <p:spPr>
            <a:xfrm>
              <a:off x="6080822" y="3133324"/>
              <a:ext cx="397206" cy="421389"/>
            </a:xfrm>
            <a:custGeom>
              <a:avLst/>
              <a:gdLst/>
              <a:ahLst/>
              <a:cxnLst/>
              <a:rect l="l" t="t" r="r" b="b"/>
              <a:pathLst>
                <a:path w="9855" h="10455" extrusionOk="0">
                  <a:moveTo>
                    <a:pt x="4924" y="1"/>
                  </a:moveTo>
                  <a:cubicBezTo>
                    <a:pt x="2203" y="1"/>
                    <a:pt x="0" y="2337"/>
                    <a:pt x="0" y="5227"/>
                  </a:cubicBezTo>
                  <a:cubicBezTo>
                    <a:pt x="0" y="8118"/>
                    <a:pt x="2203" y="10454"/>
                    <a:pt x="4924" y="10454"/>
                  </a:cubicBezTo>
                  <a:cubicBezTo>
                    <a:pt x="7644" y="10454"/>
                    <a:pt x="9855" y="8118"/>
                    <a:pt x="9855" y="5227"/>
                  </a:cubicBezTo>
                  <a:cubicBezTo>
                    <a:pt x="9855" y="2337"/>
                    <a:pt x="7644" y="1"/>
                    <a:pt x="4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2"/>
            <p:cNvSpPr/>
            <p:nvPr/>
          </p:nvSpPr>
          <p:spPr>
            <a:xfrm>
              <a:off x="6194319" y="3253713"/>
              <a:ext cx="170208" cy="180607"/>
            </a:xfrm>
            <a:custGeom>
              <a:avLst/>
              <a:gdLst/>
              <a:ahLst/>
              <a:cxnLst/>
              <a:rect l="l" t="t" r="r" b="b"/>
              <a:pathLst>
                <a:path w="4223" h="4481" extrusionOk="0">
                  <a:moveTo>
                    <a:pt x="2108" y="0"/>
                  </a:moveTo>
                  <a:cubicBezTo>
                    <a:pt x="947" y="0"/>
                    <a:pt x="1" y="1006"/>
                    <a:pt x="1" y="2240"/>
                  </a:cubicBezTo>
                  <a:cubicBezTo>
                    <a:pt x="1" y="3482"/>
                    <a:pt x="947" y="4480"/>
                    <a:pt x="2108" y="4480"/>
                  </a:cubicBezTo>
                  <a:cubicBezTo>
                    <a:pt x="3276" y="4480"/>
                    <a:pt x="4222" y="3482"/>
                    <a:pt x="4222" y="2240"/>
                  </a:cubicBezTo>
                  <a:cubicBezTo>
                    <a:pt x="4222" y="1006"/>
                    <a:pt x="3276" y="0"/>
                    <a:pt x="2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2"/>
            <p:cNvSpPr/>
            <p:nvPr/>
          </p:nvSpPr>
          <p:spPr>
            <a:xfrm>
              <a:off x="6530741" y="3251779"/>
              <a:ext cx="26561" cy="101206"/>
            </a:xfrm>
            <a:custGeom>
              <a:avLst/>
              <a:gdLst/>
              <a:ahLst/>
              <a:cxnLst/>
              <a:rect l="l" t="t" r="r" b="b"/>
              <a:pathLst>
                <a:path w="659" h="2511" extrusionOk="0">
                  <a:moveTo>
                    <a:pt x="151" y="1"/>
                  </a:moveTo>
                  <a:cubicBezTo>
                    <a:pt x="140" y="1"/>
                    <a:pt x="129" y="2"/>
                    <a:pt x="119" y="4"/>
                  </a:cubicBezTo>
                  <a:cubicBezTo>
                    <a:pt x="45" y="26"/>
                    <a:pt x="0" y="107"/>
                    <a:pt x="23" y="181"/>
                  </a:cubicBezTo>
                  <a:cubicBezTo>
                    <a:pt x="377" y="1394"/>
                    <a:pt x="296" y="2355"/>
                    <a:pt x="296" y="2362"/>
                  </a:cubicBezTo>
                  <a:cubicBezTo>
                    <a:pt x="289" y="2436"/>
                    <a:pt x="348" y="2503"/>
                    <a:pt x="422" y="2510"/>
                  </a:cubicBezTo>
                  <a:lnTo>
                    <a:pt x="437" y="2510"/>
                  </a:lnTo>
                  <a:cubicBezTo>
                    <a:pt x="503" y="2510"/>
                    <a:pt x="570" y="2458"/>
                    <a:pt x="570" y="2384"/>
                  </a:cubicBezTo>
                  <a:cubicBezTo>
                    <a:pt x="577" y="2347"/>
                    <a:pt x="658" y="1364"/>
                    <a:pt x="289" y="100"/>
                  </a:cubicBezTo>
                  <a:cubicBezTo>
                    <a:pt x="270" y="37"/>
                    <a:pt x="213" y="1"/>
                    <a:pt x="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2"/>
            <p:cNvSpPr/>
            <p:nvPr/>
          </p:nvSpPr>
          <p:spPr>
            <a:xfrm>
              <a:off x="6267029" y="3051586"/>
              <a:ext cx="249166" cy="146428"/>
            </a:xfrm>
            <a:custGeom>
              <a:avLst/>
              <a:gdLst/>
              <a:ahLst/>
              <a:cxnLst/>
              <a:rect l="l" t="t" r="r" b="b"/>
              <a:pathLst>
                <a:path w="6182" h="3633" extrusionOk="0">
                  <a:moveTo>
                    <a:pt x="269" y="0"/>
                  </a:moveTo>
                  <a:cubicBezTo>
                    <a:pt x="198" y="0"/>
                    <a:pt x="154" y="2"/>
                    <a:pt x="141" y="3"/>
                  </a:cubicBezTo>
                  <a:cubicBezTo>
                    <a:pt x="60" y="3"/>
                    <a:pt x="1" y="69"/>
                    <a:pt x="8" y="143"/>
                  </a:cubicBezTo>
                  <a:cubicBezTo>
                    <a:pt x="8" y="214"/>
                    <a:pt x="68" y="277"/>
                    <a:pt x="137" y="277"/>
                  </a:cubicBezTo>
                  <a:cubicBezTo>
                    <a:pt x="141" y="277"/>
                    <a:pt x="145" y="277"/>
                    <a:pt x="149" y="276"/>
                  </a:cubicBezTo>
                  <a:cubicBezTo>
                    <a:pt x="151" y="276"/>
                    <a:pt x="175" y="276"/>
                    <a:pt x="219" y="276"/>
                  </a:cubicBezTo>
                  <a:cubicBezTo>
                    <a:pt x="664" y="276"/>
                    <a:pt x="3143" y="362"/>
                    <a:pt x="4976" y="2310"/>
                  </a:cubicBezTo>
                  <a:cubicBezTo>
                    <a:pt x="5331" y="2687"/>
                    <a:pt x="5641" y="3108"/>
                    <a:pt x="5900" y="3559"/>
                  </a:cubicBezTo>
                  <a:cubicBezTo>
                    <a:pt x="5922" y="3603"/>
                    <a:pt x="5974" y="3633"/>
                    <a:pt x="6018" y="3633"/>
                  </a:cubicBezTo>
                  <a:cubicBezTo>
                    <a:pt x="6041" y="3633"/>
                    <a:pt x="6063" y="3625"/>
                    <a:pt x="6085" y="3611"/>
                  </a:cubicBezTo>
                  <a:cubicBezTo>
                    <a:pt x="6152" y="3574"/>
                    <a:pt x="6181" y="3492"/>
                    <a:pt x="6137" y="3426"/>
                  </a:cubicBezTo>
                  <a:cubicBezTo>
                    <a:pt x="5871" y="2953"/>
                    <a:pt x="5545" y="2509"/>
                    <a:pt x="5176" y="2117"/>
                  </a:cubicBezTo>
                  <a:cubicBezTo>
                    <a:pt x="3309" y="131"/>
                    <a:pt x="85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2"/>
            <p:cNvSpPr/>
            <p:nvPr/>
          </p:nvSpPr>
          <p:spPr>
            <a:xfrm>
              <a:off x="6053697" y="3499692"/>
              <a:ext cx="203863" cy="131596"/>
            </a:xfrm>
            <a:custGeom>
              <a:avLst/>
              <a:gdLst/>
              <a:ahLst/>
              <a:cxnLst/>
              <a:rect l="l" t="t" r="r" b="b"/>
              <a:pathLst>
                <a:path w="5058" h="3265" extrusionOk="0">
                  <a:moveTo>
                    <a:pt x="154" y="1"/>
                  </a:moveTo>
                  <a:cubicBezTo>
                    <a:pt x="131" y="1"/>
                    <a:pt x="108" y="7"/>
                    <a:pt x="89" y="19"/>
                  </a:cubicBezTo>
                  <a:cubicBezTo>
                    <a:pt x="23" y="63"/>
                    <a:pt x="0" y="144"/>
                    <a:pt x="37" y="211"/>
                  </a:cubicBezTo>
                  <a:cubicBezTo>
                    <a:pt x="60" y="240"/>
                    <a:pt x="1886" y="3220"/>
                    <a:pt x="4917" y="3264"/>
                  </a:cubicBezTo>
                  <a:cubicBezTo>
                    <a:pt x="4991" y="3264"/>
                    <a:pt x="5057" y="3205"/>
                    <a:pt x="5057" y="3131"/>
                  </a:cubicBezTo>
                  <a:cubicBezTo>
                    <a:pt x="5057" y="3050"/>
                    <a:pt x="4998" y="2990"/>
                    <a:pt x="4917" y="2990"/>
                  </a:cubicBezTo>
                  <a:cubicBezTo>
                    <a:pt x="2048" y="2946"/>
                    <a:pt x="296" y="100"/>
                    <a:pt x="274" y="70"/>
                  </a:cubicBezTo>
                  <a:cubicBezTo>
                    <a:pt x="249" y="25"/>
                    <a:pt x="201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2"/>
            <p:cNvSpPr/>
            <p:nvPr/>
          </p:nvSpPr>
          <p:spPr>
            <a:xfrm>
              <a:off x="5865071" y="2948568"/>
              <a:ext cx="423162" cy="404703"/>
            </a:xfrm>
            <a:custGeom>
              <a:avLst/>
              <a:gdLst/>
              <a:ahLst/>
              <a:cxnLst/>
              <a:rect l="l" t="t" r="r" b="b"/>
              <a:pathLst>
                <a:path w="10499" h="10041" extrusionOk="0">
                  <a:moveTo>
                    <a:pt x="237" y="0"/>
                  </a:moveTo>
                  <a:cubicBezTo>
                    <a:pt x="181" y="0"/>
                    <a:pt x="124" y="22"/>
                    <a:pt x="82" y="68"/>
                  </a:cubicBezTo>
                  <a:cubicBezTo>
                    <a:pt x="1" y="156"/>
                    <a:pt x="1" y="289"/>
                    <a:pt x="90" y="371"/>
                  </a:cubicBezTo>
                  <a:lnTo>
                    <a:pt x="10107" y="9981"/>
                  </a:lnTo>
                  <a:cubicBezTo>
                    <a:pt x="10151" y="10026"/>
                    <a:pt x="10203" y="10041"/>
                    <a:pt x="10262" y="10041"/>
                  </a:cubicBezTo>
                  <a:cubicBezTo>
                    <a:pt x="10314" y="10041"/>
                    <a:pt x="10373" y="10018"/>
                    <a:pt x="10417" y="9974"/>
                  </a:cubicBezTo>
                  <a:cubicBezTo>
                    <a:pt x="10499" y="9893"/>
                    <a:pt x="10491" y="9752"/>
                    <a:pt x="10410" y="9671"/>
                  </a:cubicBezTo>
                  <a:lnTo>
                    <a:pt x="385" y="60"/>
                  </a:lnTo>
                  <a:cubicBezTo>
                    <a:pt x="345" y="20"/>
                    <a:pt x="292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2"/>
            <p:cNvSpPr/>
            <p:nvPr/>
          </p:nvSpPr>
          <p:spPr>
            <a:xfrm>
              <a:off x="5782850" y="2938612"/>
              <a:ext cx="113862" cy="35065"/>
            </a:xfrm>
            <a:custGeom>
              <a:avLst/>
              <a:gdLst/>
              <a:ahLst/>
              <a:cxnLst/>
              <a:rect l="l" t="t" r="r" b="b"/>
              <a:pathLst>
                <a:path w="2825" h="870" extrusionOk="0">
                  <a:moveTo>
                    <a:pt x="235" y="0"/>
                  </a:moveTo>
                  <a:cubicBezTo>
                    <a:pt x="132" y="0"/>
                    <a:pt x="42" y="76"/>
                    <a:pt x="23" y="174"/>
                  </a:cubicBezTo>
                  <a:cubicBezTo>
                    <a:pt x="0" y="292"/>
                    <a:pt x="82" y="411"/>
                    <a:pt x="200" y="433"/>
                  </a:cubicBezTo>
                  <a:lnTo>
                    <a:pt x="2551" y="869"/>
                  </a:lnTo>
                  <a:lnTo>
                    <a:pt x="2588" y="869"/>
                  </a:lnTo>
                  <a:cubicBezTo>
                    <a:pt x="2691" y="869"/>
                    <a:pt x="2780" y="795"/>
                    <a:pt x="2802" y="692"/>
                  </a:cubicBezTo>
                  <a:cubicBezTo>
                    <a:pt x="2824" y="581"/>
                    <a:pt x="2743" y="462"/>
                    <a:pt x="2625" y="440"/>
                  </a:cubicBezTo>
                  <a:lnTo>
                    <a:pt x="274" y="4"/>
                  </a:lnTo>
                  <a:cubicBezTo>
                    <a:pt x="261" y="2"/>
                    <a:pt x="248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2"/>
            <p:cNvSpPr/>
            <p:nvPr/>
          </p:nvSpPr>
          <p:spPr>
            <a:xfrm>
              <a:off x="5812635" y="2975854"/>
              <a:ext cx="118335" cy="35630"/>
            </a:xfrm>
            <a:custGeom>
              <a:avLst/>
              <a:gdLst/>
              <a:ahLst/>
              <a:cxnLst/>
              <a:rect l="l" t="t" r="r" b="b"/>
              <a:pathLst>
                <a:path w="2936" h="884" extrusionOk="0">
                  <a:moveTo>
                    <a:pt x="234" y="0"/>
                  </a:moveTo>
                  <a:cubicBezTo>
                    <a:pt x="136" y="0"/>
                    <a:pt x="42" y="70"/>
                    <a:pt x="23" y="174"/>
                  </a:cubicBezTo>
                  <a:cubicBezTo>
                    <a:pt x="1" y="292"/>
                    <a:pt x="82" y="403"/>
                    <a:pt x="200" y="426"/>
                  </a:cubicBezTo>
                  <a:lnTo>
                    <a:pt x="2662" y="884"/>
                  </a:lnTo>
                  <a:lnTo>
                    <a:pt x="2699" y="884"/>
                  </a:lnTo>
                  <a:cubicBezTo>
                    <a:pt x="2803" y="884"/>
                    <a:pt x="2891" y="817"/>
                    <a:pt x="2913" y="714"/>
                  </a:cubicBezTo>
                  <a:cubicBezTo>
                    <a:pt x="2936" y="596"/>
                    <a:pt x="2854" y="485"/>
                    <a:pt x="2743" y="463"/>
                  </a:cubicBezTo>
                  <a:lnTo>
                    <a:pt x="274" y="4"/>
                  </a:lnTo>
                  <a:cubicBezTo>
                    <a:pt x="261" y="2"/>
                    <a:pt x="24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2"/>
            <p:cNvSpPr/>
            <p:nvPr/>
          </p:nvSpPr>
          <p:spPr>
            <a:xfrm>
              <a:off x="5841251" y="3012491"/>
              <a:ext cx="127565" cy="38048"/>
            </a:xfrm>
            <a:custGeom>
              <a:avLst/>
              <a:gdLst/>
              <a:ahLst/>
              <a:cxnLst/>
              <a:rect l="l" t="t" r="r" b="b"/>
              <a:pathLst>
                <a:path w="3165" h="944" extrusionOk="0">
                  <a:moveTo>
                    <a:pt x="232" y="1"/>
                  </a:moveTo>
                  <a:cubicBezTo>
                    <a:pt x="130" y="1"/>
                    <a:pt x="42" y="70"/>
                    <a:pt x="23" y="175"/>
                  </a:cubicBezTo>
                  <a:cubicBezTo>
                    <a:pt x="0" y="293"/>
                    <a:pt x="74" y="404"/>
                    <a:pt x="193" y="426"/>
                  </a:cubicBezTo>
                  <a:lnTo>
                    <a:pt x="2891" y="943"/>
                  </a:lnTo>
                  <a:lnTo>
                    <a:pt x="2928" y="943"/>
                  </a:lnTo>
                  <a:cubicBezTo>
                    <a:pt x="3031" y="943"/>
                    <a:pt x="3120" y="869"/>
                    <a:pt x="3142" y="766"/>
                  </a:cubicBezTo>
                  <a:cubicBezTo>
                    <a:pt x="3164" y="655"/>
                    <a:pt x="3091" y="537"/>
                    <a:pt x="2972" y="515"/>
                  </a:cubicBezTo>
                  <a:lnTo>
                    <a:pt x="274" y="4"/>
                  </a:lnTo>
                  <a:cubicBezTo>
                    <a:pt x="260" y="2"/>
                    <a:pt x="246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2"/>
            <p:cNvSpPr/>
            <p:nvPr/>
          </p:nvSpPr>
          <p:spPr>
            <a:xfrm>
              <a:off x="5941650" y="2931599"/>
              <a:ext cx="26883" cy="118940"/>
            </a:xfrm>
            <a:custGeom>
              <a:avLst/>
              <a:gdLst/>
              <a:ahLst/>
              <a:cxnLst/>
              <a:rect l="l" t="t" r="r" b="b"/>
              <a:pathLst>
                <a:path w="667" h="2951" extrusionOk="0">
                  <a:moveTo>
                    <a:pt x="223" y="0"/>
                  </a:moveTo>
                  <a:cubicBezTo>
                    <a:pt x="218" y="0"/>
                    <a:pt x="213" y="0"/>
                    <a:pt x="208" y="1"/>
                  </a:cubicBezTo>
                  <a:cubicBezTo>
                    <a:pt x="82" y="8"/>
                    <a:pt x="1" y="112"/>
                    <a:pt x="8" y="237"/>
                  </a:cubicBezTo>
                  <a:lnTo>
                    <a:pt x="223" y="2751"/>
                  </a:lnTo>
                  <a:cubicBezTo>
                    <a:pt x="237" y="2869"/>
                    <a:pt x="326" y="2950"/>
                    <a:pt x="437" y="2950"/>
                  </a:cubicBezTo>
                  <a:lnTo>
                    <a:pt x="459" y="2950"/>
                  </a:lnTo>
                  <a:cubicBezTo>
                    <a:pt x="577" y="2943"/>
                    <a:pt x="666" y="2832"/>
                    <a:pt x="651" y="2714"/>
                  </a:cubicBezTo>
                  <a:lnTo>
                    <a:pt x="437" y="200"/>
                  </a:lnTo>
                  <a:cubicBezTo>
                    <a:pt x="430" y="80"/>
                    <a:pt x="335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2"/>
            <p:cNvSpPr/>
            <p:nvPr/>
          </p:nvSpPr>
          <p:spPr>
            <a:xfrm>
              <a:off x="5911260" y="2902096"/>
              <a:ext cx="19991" cy="109106"/>
            </a:xfrm>
            <a:custGeom>
              <a:avLst/>
              <a:gdLst/>
              <a:ahLst/>
              <a:cxnLst/>
              <a:rect l="l" t="t" r="r" b="b"/>
              <a:pathLst>
                <a:path w="496" h="2707" extrusionOk="0">
                  <a:moveTo>
                    <a:pt x="215" y="1"/>
                  </a:moveTo>
                  <a:cubicBezTo>
                    <a:pt x="97" y="8"/>
                    <a:pt x="1" y="104"/>
                    <a:pt x="8" y="223"/>
                  </a:cubicBezTo>
                  <a:lnTo>
                    <a:pt x="60" y="2492"/>
                  </a:lnTo>
                  <a:cubicBezTo>
                    <a:pt x="67" y="2610"/>
                    <a:pt x="163" y="2707"/>
                    <a:pt x="282" y="2707"/>
                  </a:cubicBezTo>
                  <a:cubicBezTo>
                    <a:pt x="400" y="2699"/>
                    <a:pt x="496" y="2603"/>
                    <a:pt x="496" y="2485"/>
                  </a:cubicBezTo>
                  <a:lnTo>
                    <a:pt x="437" y="215"/>
                  </a:lnTo>
                  <a:cubicBezTo>
                    <a:pt x="437" y="97"/>
                    <a:pt x="333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2"/>
            <p:cNvSpPr/>
            <p:nvPr/>
          </p:nvSpPr>
          <p:spPr>
            <a:xfrm>
              <a:off x="5878211" y="2868442"/>
              <a:ext cx="19669" cy="105236"/>
            </a:xfrm>
            <a:custGeom>
              <a:avLst/>
              <a:gdLst/>
              <a:ahLst/>
              <a:cxnLst/>
              <a:rect l="l" t="t" r="r" b="b"/>
              <a:pathLst>
                <a:path w="488" h="2611" extrusionOk="0">
                  <a:moveTo>
                    <a:pt x="281" y="0"/>
                  </a:moveTo>
                  <a:cubicBezTo>
                    <a:pt x="163" y="0"/>
                    <a:pt x="59" y="89"/>
                    <a:pt x="59" y="207"/>
                  </a:cubicBezTo>
                  <a:lnTo>
                    <a:pt x="7" y="2388"/>
                  </a:lnTo>
                  <a:cubicBezTo>
                    <a:pt x="0" y="2507"/>
                    <a:pt x="96" y="2610"/>
                    <a:pt x="214" y="2610"/>
                  </a:cubicBezTo>
                  <a:lnTo>
                    <a:pt x="222" y="2610"/>
                  </a:lnTo>
                  <a:cubicBezTo>
                    <a:pt x="340" y="2610"/>
                    <a:pt x="436" y="2521"/>
                    <a:pt x="436" y="2403"/>
                  </a:cubicBezTo>
                  <a:lnTo>
                    <a:pt x="488" y="215"/>
                  </a:lnTo>
                  <a:cubicBezTo>
                    <a:pt x="488" y="96"/>
                    <a:pt x="399" y="0"/>
                    <a:pt x="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2"/>
            <p:cNvSpPr/>
            <p:nvPr/>
          </p:nvSpPr>
          <p:spPr>
            <a:xfrm>
              <a:off x="7101333" y="3132437"/>
              <a:ext cx="574830" cy="649596"/>
            </a:xfrm>
            <a:custGeom>
              <a:avLst/>
              <a:gdLst/>
              <a:ahLst/>
              <a:cxnLst/>
              <a:rect l="l" t="t" r="r" b="b"/>
              <a:pathLst>
                <a:path w="14262" h="16117" extrusionOk="0">
                  <a:moveTo>
                    <a:pt x="10047" y="0"/>
                  </a:moveTo>
                  <a:lnTo>
                    <a:pt x="1" y="3305"/>
                  </a:lnTo>
                  <a:lnTo>
                    <a:pt x="4215" y="16117"/>
                  </a:lnTo>
                  <a:lnTo>
                    <a:pt x="14261" y="12812"/>
                  </a:lnTo>
                  <a:lnTo>
                    <a:pt x="10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2"/>
            <p:cNvSpPr/>
            <p:nvPr/>
          </p:nvSpPr>
          <p:spPr>
            <a:xfrm>
              <a:off x="7101333" y="3260847"/>
              <a:ext cx="186290" cy="521184"/>
            </a:xfrm>
            <a:custGeom>
              <a:avLst/>
              <a:gdLst/>
              <a:ahLst/>
              <a:cxnLst/>
              <a:rect l="l" t="t" r="r" b="b"/>
              <a:pathLst>
                <a:path w="4622" h="12931" extrusionOk="0">
                  <a:moveTo>
                    <a:pt x="400" y="1"/>
                  </a:moveTo>
                  <a:lnTo>
                    <a:pt x="1" y="119"/>
                  </a:lnTo>
                  <a:lnTo>
                    <a:pt x="4215" y="12931"/>
                  </a:lnTo>
                  <a:lnTo>
                    <a:pt x="4621" y="12813"/>
                  </a:lnTo>
                  <a:lnTo>
                    <a:pt x="4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2"/>
            <p:cNvSpPr/>
            <p:nvPr/>
          </p:nvSpPr>
          <p:spPr>
            <a:xfrm>
              <a:off x="7172551" y="3483207"/>
              <a:ext cx="308132" cy="180526"/>
            </a:xfrm>
            <a:custGeom>
              <a:avLst/>
              <a:gdLst/>
              <a:ahLst/>
              <a:cxnLst/>
              <a:rect l="l" t="t" r="r" b="b"/>
              <a:pathLst>
                <a:path w="7645" h="4479" extrusionOk="0">
                  <a:moveTo>
                    <a:pt x="915" y="0"/>
                  </a:moveTo>
                  <a:cubicBezTo>
                    <a:pt x="846" y="0"/>
                    <a:pt x="800" y="15"/>
                    <a:pt x="784" y="51"/>
                  </a:cubicBezTo>
                  <a:cubicBezTo>
                    <a:pt x="666" y="324"/>
                    <a:pt x="1095" y="745"/>
                    <a:pt x="1701" y="989"/>
                  </a:cubicBezTo>
                  <a:cubicBezTo>
                    <a:pt x="2359" y="1256"/>
                    <a:pt x="2218" y="1485"/>
                    <a:pt x="2218" y="1485"/>
                  </a:cubicBezTo>
                  <a:cubicBezTo>
                    <a:pt x="2218" y="1485"/>
                    <a:pt x="2019" y="1684"/>
                    <a:pt x="1139" y="1980"/>
                  </a:cubicBezTo>
                  <a:cubicBezTo>
                    <a:pt x="673" y="2143"/>
                    <a:pt x="1" y="2424"/>
                    <a:pt x="163" y="2823"/>
                  </a:cubicBezTo>
                  <a:cubicBezTo>
                    <a:pt x="257" y="3049"/>
                    <a:pt x="478" y="3078"/>
                    <a:pt x="584" y="3078"/>
                  </a:cubicBezTo>
                  <a:cubicBezTo>
                    <a:pt x="621" y="3078"/>
                    <a:pt x="644" y="3074"/>
                    <a:pt x="644" y="3074"/>
                  </a:cubicBezTo>
                  <a:lnTo>
                    <a:pt x="644" y="3074"/>
                  </a:lnTo>
                  <a:cubicBezTo>
                    <a:pt x="644" y="3074"/>
                    <a:pt x="326" y="3266"/>
                    <a:pt x="444" y="3562"/>
                  </a:cubicBezTo>
                  <a:cubicBezTo>
                    <a:pt x="531" y="3766"/>
                    <a:pt x="737" y="3798"/>
                    <a:pt x="857" y="3798"/>
                  </a:cubicBezTo>
                  <a:cubicBezTo>
                    <a:pt x="910" y="3798"/>
                    <a:pt x="947" y="3791"/>
                    <a:pt x="947" y="3791"/>
                  </a:cubicBezTo>
                  <a:lnTo>
                    <a:pt x="947" y="3791"/>
                  </a:lnTo>
                  <a:cubicBezTo>
                    <a:pt x="947" y="3791"/>
                    <a:pt x="695" y="4013"/>
                    <a:pt x="836" y="4287"/>
                  </a:cubicBezTo>
                  <a:cubicBezTo>
                    <a:pt x="898" y="4411"/>
                    <a:pt x="1063" y="4478"/>
                    <a:pt x="1322" y="4478"/>
                  </a:cubicBezTo>
                  <a:cubicBezTo>
                    <a:pt x="1554" y="4478"/>
                    <a:pt x="1863" y="4424"/>
                    <a:pt x="2241" y="4309"/>
                  </a:cubicBezTo>
                  <a:cubicBezTo>
                    <a:pt x="3083" y="4057"/>
                    <a:pt x="3837" y="3784"/>
                    <a:pt x="4399" y="3518"/>
                  </a:cubicBezTo>
                  <a:cubicBezTo>
                    <a:pt x="4961" y="3252"/>
                    <a:pt x="5686" y="3059"/>
                    <a:pt x="7645" y="2468"/>
                  </a:cubicBezTo>
                  <a:lnTo>
                    <a:pt x="6928" y="161"/>
                  </a:lnTo>
                  <a:cubicBezTo>
                    <a:pt x="5272" y="664"/>
                    <a:pt x="4591" y="915"/>
                    <a:pt x="4177" y="915"/>
                  </a:cubicBezTo>
                  <a:cubicBezTo>
                    <a:pt x="3719" y="915"/>
                    <a:pt x="3202" y="561"/>
                    <a:pt x="2211" y="317"/>
                  </a:cubicBezTo>
                  <a:cubicBezTo>
                    <a:pt x="1755" y="211"/>
                    <a:pt x="1175" y="0"/>
                    <a:pt x="915" y="0"/>
                  </a:cubicBezTo>
                  <a:close/>
                </a:path>
              </a:pathLst>
            </a:custGeom>
            <a:solidFill>
              <a:srgbClr val="F8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2"/>
            <p:cNvSpPr/>
            <p:nvPr/>
          </p:nvSpPr>
          <p:spPr>
            <a:xfrm>
              <a:off x="7364441" y="3501022"/>
              <a:ext cx="70937" cy="110879"/>
            </a:xfrm>
            <a:custGeom>
              <a:avLst/>
              <a:gdLst/>
              <a:ahLst/>
              <a:cxnLst/>
              <a:rect l="l" t="t" r="r" b="b"/>
              <a:pathLst>
                <a:path w="1760" h="2751" extrusionOk="0">
                  <a:moveTo>
                    <a:pt x="1028" y="0"/>
                  </a:moveTo>
                  <a:lnTo>
                    <a:pt x="0" y="303"/>
                  </a:lnTo>
                  <a:lnTo>
                    <a:pt x="740" y="2750"/>
                  </a:lnTo>
                  <a:lnTo>
                    <a:pt x="1760" y="2447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2"/>
            <p:cNvSpPr/>
            <p:nvPr/>
          </p:nvSpPr>
          <p:spPr>
            <a:xfrm>
              <a:off x="7371011" y="3529638"/>
              <a:ext cx="58442" cy="58442"/>
            </a:xfrm>
            <a:custGeom>
              <a:avLst/>
              <a:gdLst/>
              <a:ahLst/>
              <a:cxnLst/>
              <a:rect l="l" t="t" r="r" b="b"/>
              <a:pathLst>
                <a:path w="1450" h="1450" extrusionOk="0">
                  <a:moveTo>
                    <a:pt x="725" y="0"/>
                  </a:moveTo>
                  <a:cubicBezTo>
                    <a:pt x="325" y="0"/>
                    <a:pt x="0" y="325"/>
                    <a:pt x="0" y="725"/>
                  </a:cubicBezTo>
                  <a:cubicBezTo>
                    <a:pt x="0" y="1124"/>
                    <a:pt x="325" y="1449"/>
                    <a:pt x="725" y="1449"/>
                  </a:cubicBezTo>
                  <a:cubicBezTo>
                    <a:pt x="1124" y="1449"/>
                    <a:pt x="1449" y="1124"/>
                    <a:pt x="1449" y="725"/>
                  </a:cubicBezTo>
                  <a:cubicBezTo>
                    <a:pt x="1449" y="325"/>
                    <a:pt x="1124" y="0"/>
                    <a:pt x="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2"/>
            <p:cNvSpPr/>
            <p:nvPr/>
          </p:nvSpPr>
          <p:spPr>
            <a:xfrm>
              <a:off x="7376936" y="3535563"/>
              <a:ext cx="46552" cy="46552"/>
            </a:xfrm>
            <a:custGeom>
              <a:avLst/>
              <a:gdLst/>
              <a:ahLst/>
              <a:cxnLst/>
              <a:rect l="l" t="t" r="r" b="b"/>
              <a:pathLst>
                <a:path w="1155" h="1155" extrusionOk="0">
                  <a:moveTo>
                    <a:pt x="578" y="1"/>
                  </a:moveTo>
                  <a:cubicBezTo>
                    <a:pt x="260" y="1"/>
                    <a:pt x="1" y="260"/>
                    <a:pt x="1" y="578"/>
                  </a:cubicBezTo>
                  <a:cubicBezTo>
                    <a:pt x="1" y="895"/>
                    <a:pt x="260" y="1154"/>
                    <a:pt x="578" y="1154"/>
                  </a:cubicBezTo>
                  <a:cubicBezTo>
                    <a:pt x="896" y="1154"/>
                    <a:pt x="1154" y="895"/>
                    <a:pt x="1154" y="578"/>
                  </a:cubicBezTo>
                  <a:cubicBezTo>
                    <a:pt x="1154" y="260"/>
                    <a:pt x="896" y="1"/>
                    <a:pt x="5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2"/>
            <p:cNvSpPr/>
            <p:nvPr/>
          </p:nvSpPr>
          <p:spPr>
            <a:xfrm>
              <a:off x="7430299" y="2940829"/>
              <a:ext cx="544400" cy="670474"/>
            </a:xfrm>
            <a:custGeom>
              <a:avLst/>
              <a:gdLst/>
              <a:ahLst/>
              <a:cxnLst/>
              <a:rect l="l" t="t" r="r" b="b"/>
              <a:pathLst>
                <a:path w="13507" h="16635" extrusionOk="0">
                  <a:moveTo>
                    <a:pt x="5981" y="1"/>
                  </a:moveTo>
                  <a:lnTo>
                    <a:pt x="4207" y="5930"/>
                  </a:lnTo>
                  <a:cubicBezTo>
                    <a:pt x="5153" y="7482"/>
                    <a:pt x="5996" y="8998"/>
                    <a:pt x="6602" y="10432"/>
                  </a:cubicBezTo>
                  <a:cubicBezTo>
                    <a:pt x="6602" y="10432"/>
                    <a:pt x="3201" y="12480"/>
                    <a:pt x="0" y="13434"/>
                  </a:cubicBezTo>
                  <a:cubicBezTo>
                    <a:pt x="0" y="13434"/>
                    <a:pt x="252" y="15481"/>
                    <a:pt x="1154" y="16635"/>
                  </a:cubicBezTo>
                  <a:cubicBezTo>
                    <a:pt x="1154" y="16635"/>
                    <a:pt x="10202" y="16147"/>
                    <a:pt x="11903" y="12680"/>
                  </a:cubicBezTo>
                  <a:cubicBezTo>
                    <a:pt x="13507" y="9434"/>
                    <a:pt x="9737" y="2256"/>
                    <a:pt x="59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2"/>
            <p:cNvSpPr/>
            <p:nvPr/>
          </p:nvSpPr>
          <p:spPr>
            <a:xfrm>
              <a:off x="7323935" y="2874407"/>
              <a:ext cx="253277" cy="52397"/>
            </a:xfrm>
            <a:custGeom>
              <a:avLst/>
              <a:gdLst/>
              <a:ahLst/>
              <a:cxnLst/>
              <a:rect l="l" t="t" r="r" b="b"/>
              <a:pathLst>
                <a:path w="6284" h="1300" extrusionOk="0">
                  <a:moveTo>
                    <a:pt x="1198" y="0"/>
                  </a:moveTo>
                  <a:lnTo>
                    <a:pt x="0" y="192"/>
                  </a:lnTo>
                  <a:cubicBezTo>
                    <a:pt x="0" y="192"/>
                    <a:pt x="954" y="1080"/>
                    <a:pt x="2728" y="1272"/>
                  </a:cubicBezTo>
                  <a:cubicBezTo>
                    <a:pt x="2909" y="1291"/>
                    <a:pt x="3090" y="1299"/>
                    <a:pt x="3269" y="1299"/>
                  </a:cubicBezTo>
                  <a:cubicBezTo>
                    <a:pt x="4847" y="1299"/>
                    <a:pt x="6284" y="643"/>
                    <a:pt x="6284" y="643"/>
                  </a:cubicBezTo>
                  <a:cubicBezTo>
                    <a:pt x="5907" y="503"/>
                    <a:pt x="5530" y="370"/>
                    <a:pt x="5145" y="259"/>
                  </a:cubicBezTo>
                  <a:lnTo>
                    <a:pt x="1198" y="0"/>
                  </a:lnTo>
                  <a:close/>
                </a:path>
              </a:pathLst>
            </a:custGeom>
            <a:solidFill>
              <a:srgbClr val="F6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2"/>
            <p:cNvSpPr/>
            <p:nvPr/>
          </p:nvSpPr>
          <p:spPr>
            <a:xfrm>
              <a:off x="7806341" y="2254040"/>
              <a:ext cx="482733" cy="482733"/>
            </a:xfrm>
            <a:custGeom>
              <a:avLst/>
              <a:gdLst/>
              <a:ahLst/>
              <a:cxnLst/>
              <a:rect l="l" t="t" r="r" b="b"/>
              <a:pathLst>
                <a:path w="11977" h="11977" extrusionOk="0">
                  <a:moveTo>
                    <a:pt x="5988" y="0"/>
                  </a:moveTo>
                  <a:cubicBezTo>
                    <a:pt x="2684" y="0"/>
                    <a:pt x="0" y="2684"/>
                    <a:pt x="0" y="5989"/>
                  </a:cubicBezTo>
                  <a:cubicBezTo>
                    <a:pt x="0" y="9301"/>
                    <a:pt x="2684" y="11977"/>
                    <a:pt x="5988" y="11977"/>
                  </a:cubicBezTo>
                  <a:cubicBezTo>
                    <a:pt x="9300" y="11977"/>
                    <a:pt x="11976" y="9301"/>
                    <a:pt x="11976" y="5989"/>
                  </a:cubicBezTo>
                  <a:cubicBezTo>
                    <a:pt x="11976" y="2684"/>
                    <a:pt x="9300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2"/>
            <p:cNvSpPr/>
            <p:nvPr/>
          </p:nvSpPr>
          <p:spPr>
            <a:xfrm>
              <a:off x="7836730" y="2284429"/>
              <a:ext cx="421953" cy="421953"/>
            </a:xfrm>
            <a:custGeom>
              <a:avLst/>
              <a:gdLst/>
              <a:ahLst/>
              <a:cxnLst/>
              <a:rect l="l" t="t" r="r" b="b"/>
              <a:pathLst>
                <a:path w="10469" h="10469" extrusionOk="0">
                  <a:moveTo>
                    <a:pt x="5234" y="0"/>
                  </a:moveTo>
                  <a:cubicBezTo>
                    <a:pt x="2344" y="0"/>
                    <a:pt x="0" y="2344"/>
                    <a:pt x="0" y="5235"/>
                  </a:cubicBezTo>
                  <a:cubicBezTo>
                    <a:pt x="0" y="8125"/>
                    <a:pt x="2344" y="10469"/>
                    <a:pt x="5234" y="10469"/>
                  </a:cubicBezTo>
                  <a:cubicBezTo>
                    <a:pt x="8125" y="10469"/>
                    <a:pt x="10468" y="8125"/>
                    <a:pt x="10468" y="5235"/>
                  </a:cubicBezTo>
                  <a:cubicBezTo>
                    <a:pt x="10468" y="2344"/>
                    <a:pt x="8125" y="0"/>
                    <a:pt x="5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2"/>
            <p:cNvSpPr/>
            <p:nvPr/>
          </p:nvSpPr>
          <p:spPr>
            <a:xfrm>
              <a:off x="8047684" y="2303493"/>
              <a:ext cx="192215" cy="249730"/>
            </a:xfrm>
            <a:custGeom>
              <a:avLst/>
              <a:gdLst/>
              <a:ahLst/>
              <a:cxnLst/>
              <a:rect l="l" t="t" r="r" b="b"/>
              <a:pathLst>
                <a:path w="4769" h="6196" extrusionOk="0">
                  <a:moveTo>
                    <a:pt x="22" y="1"/>
                  </a:moveTo>
                  <a:lnTo>
                    <a:pt x="0" y="4762"/>
                  </a:lnTo>
                  <a:lnTo>
                    <a:pt x="4547" y="6196"/>
                  </a:lnTo>
                  <a:cubicBezTo>
                    <a:pt x="4695" y="5737"/>
                    <a:pt x="4769" y="5249"/>
                    <a:pt x="4769" y="4762"/>
                  </a:cubicBezTo>
                  <a:cubicBezTo>
                    <a:pt x="4769" y="2159"/>
                    <a:pt x="2625" y="8"/>
                    <a:pt x="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2"/>
            <p:cNvSpPr/>
            <p:nvPr/>
          </p:nvSpPr>
          <p:spPr>
            <a:xfrm>
              <a:off x="8033054" y="2480793"/>
              <a:ext cx="29544" cy="29544"/>
            </a:xfrm>
            <a:custGeom>
              <a:avLst/>
              <a:gdLst/>
              <a:ahLst/>
              <a:cxnLst/>
              <a:rect l="l" t="t" r="r" b="b"/>
              <a:pathLst>
                <a:path w="733" h="733" extrusionOk="0">
                  <a:moveTo>
                    <a:pt x="363" y="0"/>
                  </a:moveTo>
                  <a:cubicBezTo>
                    <a:pt x="164" y="0"/>
                    <a:pt x="1" y="163"/>
                    <a:pt x="1" y="363"/>
                  </a:cubicBezTo>
                  <a:cubicBezTo>
                    <a:pt x="1" y="570"/>
                    <a:pt x="164" y="732"/>
                    <a:pt x="363" y="732"/>
                  </a:cubicBezTo>
                  <a:cubicBezTo>
                    <a:pt x="570" y="732"/>
                    <a:pt x="733" y="570"/>
                    <a:pt x="733" y="363"/>
                  </a:cubicBezTo>
                  <a:cubicBezTo>
                    <a:pt x="733" y="163"/>
                    <a:pt x="570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2"/>
            <p:cNvSpPr/>
            <p:nvPr/>
          </p:nvSpPr>
          <p:spPr>
            <a:xfrm>
              <a:off x="8042001" y="2651201"/>
              <a:ext cx="11688" cy="41474"/>
            </a:xfrm>
            <a:custGeom>
              <a:avLst/>
              <a:gdLst/>
              <a:ahLst/>
              <a:cxnLst/>
              <a:rect l="l" t="t" r="r" b="b"/>
              <a:pathLst>
                <a:path w="290" h="1029" extrusionOk="0">
                  <a:moveTo>
                    <a:pt x="141" y="1"/>
                  </a:moveTo>
                  <a:cubicBezTo>
                    <a:pt x="67" y="1"/>
                    <a:pt x="1" y="68"/>
                    <a:pt x="1" y="149"/>
                  </a:cubicBezTo>
                  <a:lnTo>
                    <a:pt x="1" y="881"/>
                  </a:lnTo>
                  <a:cubicBezTo>
                    <a:pt x="1" y="962"/>
                    <a:pt x="67" y="1029"/>
                    <a:pt x="141" y="1029"/>
                  </a:cubicBezTo>
                  <a:cubicBezTo>
                    <a:pt x="223" y="1029"/>
                    <a:pt x="289" y="962"/>
                    <a:pt x="289" y="881"/>
                  </a:cubicBezTo>
                  <a:lnTo>
                    <a:pt x="289" y="149"/>
                  </a:lnTo>
                  <a:cubicBezTo>
                    <a:pt x="289" y="68"/>
                    <a:pt x="223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2"/>
            <p:cNvSpPr/>
            <p:nvPr/>
          </p:nvSpPr>
          <p:spPr>
            <a:xfrm>
              <a:off x="8042001" y="2298415"/>
              <a:ext cx="11688" cy="42078"/>
            </a:xfrm>
            <a:custGeom>
              <a:avLst/>
              <a:gdLst/>
              <a:ahLst/>
              <a:cxnLst/>
              <a:rect l="l" t="t" r="r" b="b"/>
              <a:pathLst>
                <a:path w="290" h="1044" extrusionOk="0">
                  <a:moveTo>
                    <a:pt x="141" y="1"/>
                  </a:moveTo>
                  <a:cubicBezTo>
                    <a:pt x="67" y="1"/>
                    <a:pt x="1" y="67"/>
                    <a:pt x="1" y="149"/>
                  </a:cubicBezTo>
                  <a:lnTo>
                    <a:pt x="1" y="895"/>
                  </a:lnTo>
                  <a:cubicBezTo>
                    <a:pt x="1" y="977"/>
                    <a:pt x="67" y="1043"/>
                    <a:pt x="141" y="1043"/>
                  </a:cubicBezTo>
                  <a:cubicBezTo>
                    <a:pt x="223" y="1043"/>
                    <a:pt x="289" y="977"/>
                    <a:pt x="289" y="895"/>
                  </a:cubicBezTo>
                  <a:lnTo>
                    <a:pt x="289" y="149"/>
                  </a:lnTo>
                  <a:cubicBezTo>
                    <a:pt x="289" y="67"/>
                    <a:pt x="223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2"/>
            <p:cNvSpPr/>
            <p:nvPr/>
          </p:nvSpPr>
          <p:spPr>
            <a:xfrm>
              <a:off x="7850716" y="2489741"/>
              <a:ext cx="41151" cy="11648"/>
            </a:xfrm>
            <a:custGeom>
              <a:avLst/>
              <a:gdLst/>
              <a:ahLst/>
              <a:cxnLst/>
              <a:rect l="l" t="t" r="r" b="b"/>
              <a:pathLst>
                <a:path w="1021" h="289" extrusionOk="0">
                  <a:moveTo>
                    <a:pt x="141" y="0"/>
                  </a:moveTo>
                  <a:cubicBezTo>
                    <a:pt x="67" y="0"/>
                    <a:pt x="1" y="67"/>
                    <a:pt x="1" y="141"/>
                  </a:cubicBezTo>
                  <a:cubicBezTo>
                    <a:pt x="1" y="222"/>
                    <a:pt x="67" y="288"/>
                    <a:pt x="141" y="288"/>
                  </a:cubicBezTo>
                  <a:lnTo>
                    <a:pt x="880" y="288"/>
                  </a:lnTo>
                  <a:cubicBezTo>
                    <a:pt x="962" y="288"/>
                    <a:pt x="1021" y="222"/>
                    <a:pt x="1021" y="141"/>
                  </a:cubicBezTo>
                  <a:cubicBezTo>
                    <a:pt x="1021" y="67"/>
                    <a:pt x="962" y="0"/>
                    <a:pt x="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2"/>
            <p:cNvSpPr/>
            <p:nvPr/>
          </p:nvSpPr>
          <p:spPr>
            <a:xfrm>
              <a:off x="8202897" y="2489741"/>
              <a:ext cx="42078" cy="11648"/>
            </a:xfrm>
            <a:custGeom>
              <a:avLst/>
              <a:gdLst/>
              <a:ahLst/>
              <a:cxnLst/>
              <a:rect l="l" t="t" r="r" b="b"/>
              <a:pathLst>
                <a:path w="1044" h="289" extrusionOk="0">
                  <a:moveTo>
                    <a:pt x="141" y="0"/>
                  </a:moveTo>
                  <a:cubicBezTo>
                    <a:pt x="67" y="0"/>
                    <a:pt x="1" y="67"/>
                    <a:pt x="1" y="141"/>
                  </a:cubicBezTo>
                  <a:cubicBezTo>
                    <a:pt x="1" y="222"/>
                    <a:pt x="67" y="288"/>
                    <a:pt x="141" y="288"/>
                  </a:cubicBezTo>
                  <a:lnTo>
                    <a:pt x="895" y="288"/>
                  </a:lnTo>
                  <a:cubicBezTo>
                    <a:pt x="977" y="288"/>
                    <a:pt x="1043" y="222"/>
                    <a:pt x="1043" y="141"/>
                  </a:cubicBezTo>
                  <a:cubicBezTo>
                    <a:pt x="1043" y="67"/>
                    <a:pt x="977" y="0"/>
                    <a:pt x="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2"/>
            <p:cNvSpPr/>
            <p:nvPr/>
          </p:nvSpPr>
          <p:spPr>
            <a:xfrm>
              <a:off x="7906135" y="2615088"/>
              <a:ext cx="22692" cy="21563"/>
            </a:xfrm>
            <a:custGeom>
              <a:avLst/>
              <a:gdLst/>
              <a:ahLst/>
              <a:cxnLst/>
              <a:rect l="l" t="t" r="r" b="b"/>
              <a:pathLst>
                <a:path w="563" h="535" extrusionOk="0">
                  <a:moveTo>
                    <a:pt x="406" y="1"/>
                  </a:moveTo>
                  <a:cubicBezTo>
                    <a:pt x="370" y="1"/>
                    <a:pt x="333" y="14"/>
                    <a:pt x="304" y="39"/>
                  </a:cubicBezTo>
                  <a:lnTo>
                    <a:pt x="60" y="283"/>
                  </a:lnTo>
                  <a:cubicBezTo>
                    <a:pt x="1" y="343"/>
                    <a:pt x="1" y="431"/>
                    <a:pt x="60" y="490"/>
                  </a:cubicBezTo>
                  <a:cubicBezTo>
                    <a:pt x="89" y="520"/>
                    <a:pt x="119" y="535"/>
                    <a:pt x="156" y="535"/>
                  </a:cubicBezTo>
                  <a:cubicBezTo>
                    <a:pt x="193" y="535"/>
                    <a:pt x="230" y="520"/>
                    <a:pt x="259" y="490"/>
                  </a:cubicBezTo>
                  <a:lnTo>
                    <a:pt x="503" y="246"/>
                  </a:lnTo>
                  <a:cubicBezTo>
                    <a:pt x="563" y="187"/>
                    <a:pt x="563" y="99"/>
                    <a:pt x="503" y="39"/>
                  </a:cubicBezTo>
                  <a:cubicBezTo>
                    <a:pt x="477" y="14"/>
                    <a:pt x="442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2"/>
            <p:cNvSpPr/>
            <p:nvPr/>
          </p:nvSpPr>
          <p:spPr>
            <a:xfrm>
              <a:off x="8166260" y="2354438"/>
              <a:ext cx="22974" cy="22087"/>
            </a:xfrm>
            <a:custGeom>
              <a:avLst/>
              <a:gdLst/>
              <a:ahLst/>
              <a:cxnLst/>
              <a:rect l="l" t="t" r="r" b="b"/>
              <a:pathLst>
                <a:path w="570" h="548" extrusionOk="0">
                  <a:moveTo>
                    <a:pt x="415" y="1"/>
                  </a:moveTo>
                  <a:cubicBezTo>
                    <a:pt x="378" y="1"/>
                    <a:pt x="341" y="15"/>
                    <a:pt x="311" y="45"/>
                  </a:cubicBezTo>
                  <a:lnTo>
                    <a:pt x="52" y="304"/>
                  </a:lnTo>
                  <a:cubicBezTo>
                    <a:pt x="1" y="363"/>
                    <a:pt x="1" y="452"/>
                    <a:pt x="52" y="503"/>
                  </a:cubicBezTo>
                  <a:cubicBezTo>
                    <a:pt x="82" y="533"/>
                    <a:pt x="119" y="548"/>
                    <a:pt x="156" y="548"/>
                  </a:cubicBezTo>
                  <a:cubicBezTo>
                    <a:pt x="193" y="548"/>
                    <a:pt x="230" y="533"/>
                    <a:pt x="259" y="503"/>
                  </a:cubicBezTo>
                  <a:lnTo>
                    <a:pt x="518" y="245"/>
                  </a:lnTo>
                  <a:cubicBezTo>
                    <a:pt x="570" y="193"/>
                    <a:pt x="570" y="97"/>
                    <a:pt x="518" y="45"/>
                  </a:cubicBezTo>
                  <a:cubicBezTo>
                    <a:pt x="489" y="15"/>
                    <a:pt x="452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2"/>
            <p:cNvSpPr/>
            <p:nvPr/>
          </p:nvSpPr>
          <p:spPr>
            <a:xfrm>
              <a:off x="7906135" y="2354438"/>
              <a:ext cx="22692" cy="21483"/>
            </a:xfrm>
            <a:custGeom>
              <a:avLst/>
              <a:gdLst/>
              <a:ahLst/>
              <a:cxnLst/>
              <a:rect l="l" t="t" r="r" b="b"/>
              <a:pathLst>
                <a:path w="563" h="533" extrusionOk="0">
                  <a:moveTo>
                    <a:pt x="160" y="1"/>
                  </a:moveTo>
                  <a:cubicBezTo>
                    <a:pt x="123" y="1"/>
                    <a:pt x="86" y="15"/>
                    <a:pt x="60" y="45"/>
                  </a:cubicBezTo>
                  <a:cubicBezTo>
                    <a:pt x="1" y="97"/>
                    <a:pt x="1" y="193"/>
                    <a:pt x="60" y="245"/>
                  </a:cubicBezTo>
                  <a:lnTo>
                    <a:pt x="304" y="489"/>
                  </a:lnTo>
                  <a:cubicBezTo>
                    <a:pt x="333" y="518"/>
                    <a:pt x="370" y="533"/>
                    <a:pt x="407" y="533"/>
                  </a:cubicBezTo>
                  <a:cubicBezTo>
                    <a:pt x="444" y="533"/>
                    <a:pt x="481" y="518"/>
                    <a:pt x="503" y="489"/>
                  </a:cubicBezTo>
                  <a:cubicBezTo>
                    <a:pt x="563" y="437"/>
                    <a:pt x="563" y="348"/>
                    <a:pt x="503" y="289"/>
                  </a:cubicBezTo>
                  <a:lnTo>
                    <a:pt x="259" y="45"/>
                  </a:lnTo>
                  <a:cubicBezTo>
                    <a:pt x="234" y="15"/>
                    <a:pt x="197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2"/>
            <p:cNvSpPr/>
            <p:nvPr/>
          </p:nvSpPr>
          <p:spPr>
            <a:xfrm>
              <a:off x="8166260" y="2614483"/>
              <a:ext cx="22974" cy="22168"/>
            </a:xfrm>
            <a:custGeom>
              <a:avLst/>
              <a:gdLst/>
              <a:ahLst/>
              <a:cxnLst/>
              <a:rect l="l" t="t" r="r" b="b"/>
              <a:pathLst>
                <a:path w="570" h="550" extrusionOk="0">
                  <a:moveTo>
                    <a:pt x="156" y="1"/>
                  </a:moveTo>
                  <a:cubicBezTo>
                    <a:pt x="119" y="1"/>
                    <a:pt x="82" y="14"/>
                    <a:pt x="52" y="40"/>
                  </a:cubicBezTo>
                  <a:cubicBezTo>
                    <a:pt x="1" y="99"/>
                    <a:pt x="1" y="187"/>
                    <a:pt x="52" y="247"/>
                  </a:cubicBezTo>
                  <a:lnTo>
                    <a:pt x="311" y="505"/>
                  </a:lnTo>
                  <a:cubicBezTo>
                    <a:pt x="341" y="535"/>
                    <a:pt x="378" y="550"/>
                    <a:pt x="415" y="550"/>
                  </a:cubicBezTo>
                  <a:cubicBezTo>
                    <a:pt x="452" y="550"/>
                    <a:pt x="489" y="535"/>
                    <a:pt x="518" y="505"/>
                  </a:cubicBezTo>
                  <a:cubicBezTo>
                    <a:pt x="570" y="446"/>
                    <a:pt x="570" y="358"/>
                    <a:pt x="518" y="298"/>
                  </a:cubicBezTo>
                  <a:lnTo>
                    <a:pt x="259" y="40"/>
                  </a:lnTo>
                  <a:cubicBezTo>
                    <a:pt x="230" y="14"/>
                    <a:pt x="19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2"/>
            <p:cNvSpPr/>
            <p:nvPr/>
          </p:nvSpPr>
          <p:spPr>
            <a:xfrm>
              <a:off x="8041397" y="2325540"/>
              <a:ext cx="115071" cy="175851"/>
            </a:xfrm>
            <a:custGeom>
              <a:avLst/>
              <a:gdLst/>
              <a:ahLst/>
              <a:cxnLst/>
              <a:rect l="l" t="t" r="r" b="b"/>
              <a:pathLst>
                <a:path w="2855" h="4363" extrusionOk="0">
                  <a:moveTo>
                    <a:pt x="1878" y="1"/>
                  </a:moveTo>
                  <a:cubicBezTo>
                    <a:pt x="1824" y="1"/>
                    <a:pt x="1775" y="35"/>
                    <a:pt x="1753" y="89"/>
                  </a:cubicBezTo>
                  <a:lnTo>
                    <a:pt x="23" y="4163"/>
                  </a:lnTo>
                  <a:cubicBezTo>
                    <a:pt x="1" y="4215"/>
                    <a:pt x="16" y="4274"/>
                    <a:pt x="53" y="4311"/>
                  </a:cubicBezTo>
                  <a:cubicBezTo>
                    <a:pt x="82" y="4340"/>
                    <a:pt x="119" y="4362"/>
                    <a:pt x="156" y="4362"/>
                  </a:cubicBezTo>
                  <a:cubicBezTo>
                    <a:pt x="171" y="4362"/>
                    <a:pt x="186" y="4355"/>
                    <a:pt x="201" y="4355"/>
                  </a:cubicBezTo>
                  <a:lnTo>
                    <a:pt x="2736" y="3586"/>
                  </a:lnTo>
                  <a:cubicBezTo>
                    <a:pt x="2818" y="3564"/>
                    <a:pt x="2855" y="3483"/>
                    <a:pt x="2832" y="3409"/>
                  </a:cubicBezTo>
                  <a:cubicBezTo>
                    <a:pt x="2814" y="3348"/>
                    <a:pt x="2756" y="3307"/>
                    <a:pt x="2694" y="3307"/>
                  </a:cubicBezTo>
                  <a:cubicBezTo>
                    <a:pt x="2681" y="3307"/>
                    <a:pt x="2668" y="3309"/>
                    <a:pt x="2655" y="3313"/>
                  </a:cubicBezTo>
                  <a:lnTo>
                    <a:pt x="408" y="3993"/>
                  </a:lnTo>
                  <a:lnTo>
                    <a:pt x="2012" y="200"/>
                  </a:lnTo>
                  <a:cubicBezTo>
                    <a:pt x="2049" y="126"/>
                    <a:pt x="2012" y="45"/>
                    <a:pt x="1938" y="15"/>
                  </a:cubicBezTo>
                  <a:cubicBezTo>
                    <a:pt x="1918" y="5"/>
                    <a:pt x="1898" y="1"/>
                    <a:pt x="1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2"/>
            <p:cNvSpPr/>
            <p:nvPr/>
          </p:nvSpPr>
          <p:spPr>
            <a:xfrm>
              <a:off x="7176138" y="1845231"/>
              <a:ext cx="404380" cy="391563"/>
            </a:xfrm>
            <a:custGeom>
              <a:avLst/>
              <a:gdLst/>
              <a:ahLst/>
              <a:cxnLst/>
              <a:rect l="l" t="t" r="r" b="b"/>
              <a:pathLst>
                <a:path w="10033" h="9715" extrusionOk="0">
                  <a:moveTo>
                    <a:pt x="0" y="0"/>
                  </a:moveTo>
                  <a:lnTo>
                    <a:pt x="0" y="9715"/>
                  </a:lnTo>
                  <a:lnTo>
                    <a:pt x="7526" y="9715"/>
                  </a:lnTo>
                  <a:lnTo>
                    <a:pt x="10032" y="7142"/>
                  </a:lnTo>
                  <a:lnTo>
                    <a:pt x="100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2"/>
            <p:cNvSpPr/>
            <p:nvPr/>
          </p:nvSpPr>
          <p:spPr>
            <a:xfrm>
              <a:off x="7479471" y="2125025"/>
              <a:ext cx="101045" cy="111766"/>
            </a:xfrm>
            <a:custGeom>
              <a:avLst/>
              <a:gdLst/>
              <a:ahLst/>
              <a:cxnLst/>
              <a:rect l="l" t="t" r="r" b="b"/>
              <a:pathLst>
                <a:path w="2507" h="2773" extrusionOk="0">
                  <a:moveTo>
                    <a:pt x="0" y="0"/>
                  </a:moveTo>
                  <a:lnTo>
                    <a:pt x="0" y="2773"/>
                  </a:lnTo>
                  <a:lnTo>
                    <a:pt x="2506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2"/>
            <p:cNvSpPr/>
            <p:nvPr/>
          </p:nvSpPr>
          <p:spPr>
            <a:xfrm>
              <a:off x="7263720" y="1899441"/>
              <a:ext cx="235139" cy="17331"/>
            </a:xfrm>
            <a:custGeom>
              <a:avLst/>
              <a:gdLst/>
              <a:ahLst/>
              <a:cxnLst/>
              <a:rect l="l" t="t" r="r" b="b"/>
              <a:pathLst>
                <a:path w="5834" h="430" extrusionOk="0">
                  <a:moveTo>
                    <a:pt x="215" y="1"/>
                  </a:moveTo>
                  <a:cubicBezTo>
                    <a:pt x="97" y="1"/>
                    <a:pt x="1" y="97"/>
                    <a:pt x="1" y="215"/>
                  </a:cubicBezTo>
                  <a:cubicBezTo>
                    <a:pt x="1" y="334"/>
                    <a:pt x="97" y="430"/>
                    <a:pt x="215" y="430"/>
                  </a:cubicBezTo>
                  <a:lnTo>
                    <a:pt x="5619" y="430"/>
                  </a:lnTo>
                  <a:cubicBezTo>
                    <a:pt x="5738" y="430"/>
                    <a:pt x="5834" y="334"/>
                    <a:pt x="5834" y="215"/>
                  </a:cubicBezTo>
                  <a:cubicBezTo>
                    <a:pt x="5834" y="97"/>
                    <a:pt x="5738" y="1"/>
                    <a:pt x="5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2"/>
            <p:cNvSpPr/>
            <p:nvPr/>
          </p:nvSpPr>
          <p:spPr>
            <a:xfrm>
              <a:off x="7219627" y="1965621"/>
              <a:ext cx="323327" cy="20273"/>
            </a:xfrm>
            <a:custGeom>
              <a:avLst/>
              <a:gdLst/>
              <a:ahLst/>
              <a:cxnLst/>
              <a:rect l="l" t="t" r="r" b="b"/>
              <a:pathLst>
                <a:path w="8022" h="503" extrusionOk="0">
                  <a:moveTo>
                    <a:pt x="252" y="0"/>
                  </a:moveTo>
                  <a:cubicBezTo>
                    <a:pt x="111" y="0"/>
                    <a:pt x="1" y="111"/>
                    <a:pt x="1" y="251"/>
                  </a:cubicBezTo>
                  <a:cubicBezTo>
                    <a:pt x="1" y="384"/>
                    <a:pt x="111" y="503"/>
                    <a:pt x="252" y="503"/>
                  </a:cubicBezTo>
                  <a:lnTo>
                    <a:pt x="7770" y="503"/>
                  </a:lnTo>
                  <a:cubicBezTo>
                    <a:pt x="7911" y="503"/>
                    <a:pt x="8022" y="384"/>
                    <a:pt x="8022" y="251"/>
                  </a:cubicBezTo>
                  <a:cubicBezTo>
                    <a:pt x="8022" y="111"/>
                    <a:pt x="7911" y="0"/>
                    <a:pt x="77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2"/>
            <p:cNvSpPr/>
            <p:nvPr/>
          </p:nvSpPr>
          <p:spPr>
            <a:xfrm>
              <a:off x="7219627" y="2021604"/>
              <a:ext cx="323327" cy="20314"/>
            </a:xfrm>
            <a:custGeom>
              <a:avLst/>
              <a:gdLst/>
              <a:ahLst/>
              <a:cxnLst/>
              <a:rect l="l" t="t" r="r" b="b"/>
              <a:pathLst>
                <a:path w="8022" h="504" extrusionOk="0">
                  <a:moveTo>
                    <a:pt x="252" y="1"/>
                  </a:moveTo>
                  <a:cubicBezTo>
                    <a:pt x="111" y="1"/>
                    <a:pt x="1" y="112"/>
                    <a:pt x="1" y="252"/>
                  </a:cubicBezTo>
                  <a:cubicBezTo>
                    <a:pt x="1" y="385"/>
                    <a:pt x="111" y="504"/>
                    <a:pt x="252" y="504"/>
                  </a:cubicBezTo>
                  <a:lnTo>
                    <a:pt x="7770" y="504"/>
                  </a:lnTo>
                  <a:cubicBezTo>
                    <a:pt x="7911" y="504"/>
                    <a:pt x="8022" y="385"/>
                    <a:pt x="8022" y="252"/>
                  </a:cubicBezTo>
                  <a:cubicBezTo>
                    <a:pt x="8022" y="112"/>
                    <a:pt x="7911" y="1"/>
                    <a:pt x="77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2"/>
            <p:cNvSpPr/>
            <p:nvPr/>
          </p:nvSpPr>
          <p:spPr>
            <a:xfrm>
              <a:off x="7219627" y="2077627"/>
              <a:ext cx="323327" cy="20032"/>
            </a:xfrm>
            <a:custGeom>
              <a:avLst/>
              <a:gdLst/>
              <a:ahLst/>
              <a:cxnLst/>
              <a:rect l="l" t="t" r="r" b="b"/>
              <a:pathLst>
                <a:path w="8022" h="497" extrusionOk="0">
                  <a:moveTo>
                    <a:pt x="252" y="1"/>
                  </a:moveTo>
                  <a:cubicBezTo>
                    <a:pt x="111" y="1"/>
                    <a:pt x="1" y="112"/>
                    <a:pt x="1" y="252"/>
                  </a:cubicBezTo>
                  <a:cubicBezTo>
                    <a:pt x="1" y="385"/>
                    <a:pt x="111" y="496"/>
                    <a:pt x="252" y="496"/>
                  </a:cubicBezTo>
                  <a:lnTo>
                    <a:pt x="7770" y="496"/>
                  </a:lnTo>
                  <a:cubicBezTo>
                    <a:pt x="7911" y="496"/>
                    <a:pt x="8022" y="385"/>
                    <a:pt x="8022" y="252"/>
                  </a:cubicBezTo>
                  <a:cubicBezTo>
                    <a:pt x="8022" y="112"/>
                    <a:pt x="7911" y="1"/>
                    <a:pt x="77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2"/>
            <p:cNvSpPr/>
            <p:nvPr/>
          </p:nvSpPr>
          <p:spPr>
            <a:xfrm>
              <a:off x="7219627" y="2133368"/>
              <a:ext cx="152595" cy="20273"/>
            </a:xfrm>
            <a:custGeom>
              <a:avLst/>
              <a:gdLst/>
              <a:ahLst/>
              <a:cxnLst/>
              <a:rect l="l" t="t" r="r" b="b"/>
              <a:pathLst>
                <a:path w="3786" h="503" extrusionOk="0">
                  <a:moveTo>
                    <a:pt x="252" y="0"/>
                  </a:moveTo>
                  <a:cubicBezTo>
                    <a:pt x="111" y="0"/>
                    <a:pt x="1" y="119"/>
                    <a:pt x="1" y="252"/>
                  </a:cubicBezTo>
                  <a:cubicBezTo>
                    <a:pt x="1" y="392"/>
                    <a:pt x="111" y="503"/>
                    <a:pt x="252" y="503"/>
                  </a:cubicBezTo>
                  <a:lnTo>
                    <a:pt x="3534" y="503"/>
                  </a:lnTo>
                  <a:cubicBezTo>
                    <a:pt x="3675" y="503"/>
                    <a:pt x="3786" y="392"/>
                    <a:pt x="3786" y="252"/>
                  </a:cubicBezTo>
                  <a:cubicBezTo>
                    <a:pt x="3786" y="119"/>
                    <a:pt x="3675" y="0"/>
                    <a:pt x="3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2"/>
            <p:cNvSpPr/>
            <p:nvPr/>
          </p:nvSpPr>
          <p:spPr>
            <a:xfrm>
              <a:off x="7407366" y="2447905"/>
              <a:ext cx="253881" cy="325906"/>
            </a:xfrm>
            <a:custGeom>
              <a:avLst/>
              <a:gdLst/>
              <a:ahLst/>
              <a:cxnLst/>
              <a:rect l="l" t="t" r="r" b="b"/>
              <a:pathLst>
                <a:path w="6299" h="8086" extrusionOk="0">
                  <a:moveTo>
                    <a:pt x="4920" y="1"/>
                  </a:moveTo>
                  <a:cubicBezTo>
                    <a:pt x="4625" y="1"/>
                    <a:pt x="4344" y="146"/>
                    <a:pt x="4051" y="328"/>
                  </a:cubicBezTo>
                  <a:cubicBezTo>
                    <a:pt x="3615" y="594"/>
                    <a:pt x="451" y="543"/>
                    <a:pt x="229" y="994"/>
                  </a:cubicBezTo>
                  <a:cubicBezTo>
                    <a:pt x="0" y="1445"/>
                    <a:pt x="1124" y="2339"/>
                    <a:pt x="1020" y="2812"/>
                  </a:cubicBezTo>
                  <a:cubicBezTo>
                    <a:pt x="880" y="3433"/>
                    <a:pt x="2506" y="3463"/>
                    <a:pt x="2425" y="4084"/>
                  </a:cubicBezTo>
                  <a:cubicBezTo>
                    <a:pt x="2366" y="4550"/>
                    <a:pt x="2329" y="5052"/>
                    <a:pt x="2588" y="5415"/>
                  </a:cubicBezTo>
                  <a:cubicBezTo>
                    <a:pt x="2852" y="5779"/>
                    <a:pt x="2565" y="8085"/>
                    <a:pt x="2977" y="8085"/>
                  </a:cubicBezTo>
                  <a:cubicBezTo>
                    <a:pt x="2991" y="8085"/>
                    <a:pt x="3007" y="8082"/>
                    <a:pt x="3024" y="8076"/>
                  </a:cubicBezTo>
                  <a:cubicBezTo>
                    <a:pt x="3024" y="8076"/>
                    <a:pt x="3045" y="8079"/>
                    <a:pt x="3085" y="8079"/>
                  </a:cubicBezTo>
                  <a:cubicBezTo>
                    <a:pt x="3392" y="8079"/>
                    <a:pt x="4800" y="7916"/>
                    <a:pt x="5737" y="5052"/>
                  </a:cubicBezTo>
                  <a:cubicBezTo>
                    <a:pt x="6084" y="3988"/>
                    <a:pt x="6277" y="2768"/>
                    <a:pt x="6284" y="1962"/>
                  </a:cubicBezTo>
                  <a:cubicBezTo>
                    <a:pt x="6299" y="1053"/>
                    <a:pt x="5818" y="247"/>
                    <a:pt x="5227" y="55"/>
                  </a:cubicBezTo>
                  <a:cubicBezTo>
                    <a:pt x="5122" y="17"/>
                    <a:pt x="5020" y="1"/>
                    <a:pt x="4920" y="1"/>
                  </a:cubicBezTo>
                  <a:close/>
                </a:path>
              </a:pathLst>
            </a:custGeom>
            <a:solidFill>
              <a:srgbClr val="D46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2"/>
            <p:cNvSpPr/>
            <p:nvPr/>
          </p:nvSpPr>
          <p:spPr>
            <a:xfrm>
              <a:off x="7364441" y="2703959"/>
              <a:ext cx="177906" cy="208861"/>
            </a:xfrm>
            <a:custGeom>
              <a:avLst/>
              <a:gdLst/>
              <a:ahLst/>
              <a:cxnLst/>
              <a:rect l="l" t="t" r="r" b="b"/>
              <a:pathLst>
                <a:path w="4414" h="5182" extrusionOk="0">
                  <a:moveTo>
                    <a:pt x="2610" y="1"/>
                  </a:moveTo>
                  <a:lnTo>
                    <a:pt x="444" y="880"/>
                  </a:lnTo>
                  <a:lnTo>
                    <a:pt x="111" y="1117"/>
                  </a:lnTo>
                  <a:cubicBezTo>
                    <a:pt x="126" y="1435"/>
                    <a:pt x="15" y="3638"/>
                    <a:pt x="0" y="4503"/>
                  </a:cubicBezTo>
                  <a:cubicBezTo>
                    <a:pt x="650" y="4967"/>
                    <a:pt x="1333" y="5181"/>
                    <a:pt x="2054" y="5181"/>
                  </a:cubicBezTo>
                  <a:cubicBezTo>
                    <a:pt x="2768" y="5181"/>
                    <a:pt x="3519" y="4971"/>
                    <a:pt x="4311" y="4584"/>
                  </a:cubicBezTo>
                  <a:cubicBezTo>
                    <a:pt x="4059" y="3505"/>
                    <a:pt x="4355" y="644"/>
                    <a:pt x="4414" y="37"/>
                  </a:cubicBezTo>
                  <a:lnTo>
                    <a:pt x="2610" y="1"/>
                  </a:lnTo>
                  <a:close/>
                </a:path>
              </a:pathLst>
            </a:custGeom>
            <a:solidFill>
              <a:srgbClr val="F6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2"/>
            <p:cNvSpPr/>
            <p:nvPr/>
          </p:nvSpPr>
          <p:spPr>
            <a:xfrm>
              <a:off x="7362668" y="2705168"/>
              <a:ext cx="179680" cy="182179"/>
            </a:xfrm>
            <a:custGeom>
              <a:avLst/>
              <a:gdLst/>
              <a:ahLst/>
              <a:cxnLst/>
              <a:rect l="l" t="t" r="r" b="b"/>
              <a:pathLst>
                <a:path w="4458" h="4520" extrusionOk="0">
                  <a:moveTo>
                    <a:pt x="4051" y="0"/>
                  </a:moveTo>
                  <a:lnTo>
                    <a:pt x="2395" y="74"/>
                  </a:lnTo>
                  <a:lnTo>
                    <a:pt x="488" y="850"/>
                  </a:lnTo>
                  <a:lnTo>
                    <a:pt x="155" y="1087"/>
                  </a:lnTo>
                  <a:cubicBezTo>
                    <a:pt x="170" y="1375"/>
                    <a:pt x="81" y="3260"/>
                    <a:pt x="52" y="4236"/>
                  </a:cubicBezTo>
                  <a:lnTo>
                    <a:pt x="0" y="4251"/>
                  </a:lnTo>
                  <a:cubicBezTo>
                    <a:pt x="256" y="4385"/>
                    <a:pt x="673" y="4520"/>
                    <a:pt x="1328" y="4520"/>
                  </a:cubicBezTo>
                  <a:cubicBezTo>
                    <a:pt x="1429" y="4520"/>
                    <a:pt x="1536" y="4517"/>
                    <a:pt x="1649" y="4510"/>
                  </a:cubicBezTo>
                  <a:cubicBezTo>
                    <a:pt x="2780" y="4436"/>
                    <a:pt x="3660" y="3889"/>
                    <a:pt x="4258" y="3238"/>
                  </a:cubicBezTo>
                  <a:cubicBezTo>
                    <a:pt x="4258" y="1981"/>
                    <a:pt x="4414" y="436"/>
                    <a:pt x="4458" y="7"/>
                  </a:cubicBezTo>
                  <a:lnTo>
                    <a:pt x="4051" y="0"/>
                  </a:lnTo>
                  <a:close/>
                </a:path>
              </a:pathLst>
            </a:custGeom>
            <a:solidFill>
              <a:srgbClr val="E46A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2"/>
            <p:cNvSpPr/>
            <p:nvPr/>
          </p:nvSpPr>
          <p:spPr>
            <a:xfrm>
              <a:off x="7287258" y="2471926"/>
              <a:ext cx="321916" cy="373668"/>
            </a:xfrm>
            <a:custGeom>
              <a:avLst/>
              <a:gdLst/>
              <a:ahLst/>
              <a:cxnLst/>
              <a:rect l="l" t="t" r="r" b="b"/>
              <a:pathLst>
                <a:path w="7987" h="9271" extrusionOk="0">
                  <a:moveTo>
                    <a:pt x="2633" y="0"/>
                  </a:moveTo>
                  <a:cubicBezTo>
                    <a:pt x="1604" y="0"/>
                    <a:pt x="668" y="386"/>
                    <a:pt x="511" y="1455"/>
                  </a:cubicBezTo>
                  <a:cubicBezTo>
                    <a:pt x="1" y="4989"/>
                    <a:pt x="289" y="6992"/>
                    <a:pt x="681" y="7990"/>
                  </a:cubicBezTo>
                  <a:cubicBezTo>
                    <a:pt x="991" y="8782"/>
                    <a:pt x="1836" y="9271"/>
                    <a:pt x="2806" y="9271"/>
                  </a:cubicBezTo>
                  <a:cubicBezTo>
                    <a:pt x="3131" y="9271"/>
                    <a:pt x="3470" y="9216"/>
                    <a:pt x="3808" y="9099"/>
                  </a:cubicBezTo>
                  <a:cubicBezTo>
                    <a:pt x="4688" y="8796"/>
                    <a:pt x="5471" y="8456"/>
                    <a:pt x="5974" y="6593"/>
                  </a:cubicBezTo>
                  <a:cubicBezTo>
                    <a:pt x="6113" y="6642"/>
                    <a:pt x="6247" y="6665"/>
                    <a:pt x="6376" y="6665"/>
                  </a:cubicBezTo>
                  <a:cubicBezTo>
                    <a:pt x="6900" y="6665"/>
                    <a:pt x="7335" y="6287"/>
                    <a:pt x="7608" y="5794"/>
                  </a:cubicBezTo>
                  <a:cubicBezTo>
                    <a:pt x="7987" y="4922"/>
                    <a:pt x="7635" y="4593"/>
                    <a:pt x="7232" y="4593"/>
                  </a:cubicBezTo>
                  <a:cubicBezTo>
                    <a:pt x="7013" y="4593"/>
                    <a:pt x="6780" y="4690"/>
                    <a:pt x="6640" y="4848"/>
                  </a:cubicBezTo>
                  <a:cubicBezTo>
                    <a:pt x="5915" y="4730"/>
                    <a:pt x="5841" y="3761"/>
                    <a:pt x="6100" y="3111"/>
                  </a:cubicBezTo>
                  <a:cubicBezTo>
                    <a:pt x="6100" y="3111"/>
                    <a:pt x="4895" y="2239"/>
                    <a:pt x="5264" y="819"/>
                  </a:cubicBezTo>
                  <a:cubicBezTo>
                    <a:pt x="4718" y="364"/>
                    <a:pt x="3632" y="0"/>
                    <a:pt x="2633" y="0"/>
                  </a:cubicBezTo>
                  <a:close/>
                </a:path>
              </a:pathLst>
            </a:custGeom>
            <a:solidFill>
              <a:srgbClr val="F8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2"/>
            <p:cNvSpPr/>
            <p:nvPr/>
          </p:nvSpPr>
          <p:spPr>
            <a:xfrm>
              <a:off x="7341508" y="2607551"/>
              <a:ext cx="51873" cy="123535"/>
            </a:xfrm>
            <a:custGeom>
              <a:avLst/>
              <a:gdLst/>
              <a:ahLst/>
              <a:cxnLst/>
              <a:rect l="l" t="t" r="r" b="b"/>
              <a:pathLst>
                <a:path w="1287" h="3065" extrusionOk="0">
                  <a:moveTo>
                    <a:pt x="1033" y="1"/>
                  </a:moveTo>
                  <a:cubicBezTo>
                    <a:pt x="1024" y="1"/>
                    <a:pt x="1015" y="2"/>
                    <a:pt x="1006" y="5"/>
                  </a:cubicBezTo>
                  <a:cubicBezTo>
                    <a:pt x="954" y="19"/>
                    <a:pt x="917" y="71"/>
                    <a:pt x="924" y="130"/>
                  </a:cubicBezTo>
                  <a:cubicBezTo>
                    <a:pt x="924" y="130"/>
                    <a:pt x="939" y="182"/>
                    <a:pt x="954" y="278"/>
                  </a:cubicBezTo>
                  <a:cubicBezTo>
                    <a:pt x="976" y="374"/>
                    <a:pt x="991" y="515"/>
                    <a:pt x="998" y="677"/>
                  </a:cubicBezTo>
                  <a:cubicBezTo>
                    <a:pt x="1006" y="759"/>
                    <a:pt x="1006" y="847"/>
                    <a:pt x="998" y="936"/>
                  </a:cubicBezTo>
                  <a:cubicBezTo>
                    <a:pt x="991" y="973"/>
                    <a:pt x="991" y="1025"/>
                    <a:pt x="976" y="1062"/>
                  </a:cubicBezTo>
                  <a:cubicBezTo>
                    <a:pt x="961" y="1106"/>
                    <a:pt x="954" y="1173"/>
                    <a:pt x="939" y="1210"/>
                  </a:cubicBezTo>
                  <a:cubicBezTo>
                    <a:pt x="880" y="1380"/>
                    <a:pt x="769" y="1572"/>
                    <a:pt x="636" y="1742"/>
                  </a:cubicBezTo>
                  <a:cubicBezTo>
                    <a:pt x="503" y="1919"/>
                    <a:pt x="340" y="2075"/>
                    <a:pt x="185" y="2237"/>
                  </a:cubicBezTo>
                  <a:cubicBezTo>
                    <a:pt x="148" y="2274"/>
                    <a:pt x="104" y="2319"/>
                    <a:pt x="59" y="2385"/>
                  </a:cubicBezTo>
                  <a:cubicBezTo>
                    <a:pt x="45" y="2407"/>
                    <a:pt x="37" y="2415"/>
                    <a:pt x="22" y="2444"/>
                  </a:cubicBezTo>
                  <a:cubicBezTo>
                    <a:pt x="8" y="2489"/>
                    <a:pt x="0" y="2533"/>
                    <a:pt x="8" y="2585"/>
                  </a:cubicBezTo>
                  <a:cubicBezTo>
                    <a:pt x="7" y="2585"/>
                    <a:pt x="7" y="2584"/>
                    <a:pt x="7" y="2584"/>
                  </a:cubicBezTo>
                  <a:lnTo>
                    <a:pt x="7" y="2584"/>
                  </a:lnTo>
                  <a:cubicBezTo>
                    <a:pt x="3" y="2584"/>
                    <a:pt x="45" y="2703"/>
                    <a:pt x="67" y="2710"/>
                  </a:cubicBezTo>
                  <a:cubicBezTo>
                    <a:pt x="163" y="2843"/>
                    <a:pt x="252" y="2888"/>
                    <a:pt x="340" y="2940"/>
                  </a:cubicBezTo>
                  <a:cubicBezTo>
                    <a:pt x="518" y="3021"/>
                    <a:pt x="680" y="3050"/>
                    <a:pt x="791" y="3058"/>
                  </a:cubicBezTo>
                  <a:cubicBezTo>
                    <a:pt x="828" y="3063"/>
                    <a:pt x="860" y="3064"/>
                    <a:pt x="887" y="3064"/>
                  </a:cubicBezTo>
                  <a:cubicBezTo>
                    <a:pt x="939" y="3064"/>
                    <a:pt x="969" y="3058"/>
                    <a:pt x="969" y="3058"/>
                  </a:cubicBezTo>
                  <a:cubicBezTo>
                    <a:pt x="1020" y="3058"/>
                    <a:pt x="1065" y="3021"/>
                    <a:pt x="1080" y="2962"/>
                  </a:cubicBezTo>
                  <a:cubicBezTo>
                    <a:pt x="1094" y="2895"/>
                    <a:pt x="1057" y="2829"/>
                    <a:pt x="991" y="2814"/>
                  </a:cubicBezTo>
                  <a:lnTo>
                    <a:pt x="983" y="2814"/>
                  </a:lnTo>
                  <a:cubicBezTo>
                    <a:pt x="983" y="2814"/>
                    <a:pt x="932" y="2799"/>
                    <a:pt x="843" y="2777"/>
                  </a:cubicBezTo>
                  <a:cubicBezTo>
                    <a:pt x="762" y="2747"/>
                    <a:pt x="636" y="2710"/>
                    <a:pt x="510" y="2636"/>
                  </a:cubicBezTo>
                  <a:cubicBezTo>
                    <a:pt x="463" y="2607"/>
                    <a:pt x="411" y="2568"/>
                    <a:pt x="381" y="2538"/>
                  </a:cubicBezTo>
                  <a:lnTo>
                    <a:pt x="381" y="2538"/>
                  </a:lnTo>
                  <a:cubicBezTo>
                    <a:pt x="397" y="2517"/>
                    <a:pt x="420" y="2490"/>
                    <a:pt x="444" y="2466"/>
                  </a:cubicBezTo>
                  <a:cubicBezTo>
                    <a:pt x="584" y="2319"/>
                    <a:pt x="754" y="2141"/>
                    <a:pt x="902" y="1942"/>
                  </a:cubicBezTo>
                  <a:cubicBezTo>
                    <a:pt x="1050" y="1742"/>
                    <a:pt x="1168" y="1520"/>
                    <a:pt x="1235" y="1276"/>
                  </a:cubicBezTo>
                  <a:cubicBezTo>
                    <a:pt x="1250" y="1217"/>
                    <a:pt x="1257" y="1173"/>
                    <a:pt x="1264" y="1114"/>
                  </a:cubicBezTo>
                  <a:cubicBezTo>
                    <a:pt x="1279" y="1047"/>
                    <a:pt x="1279" y="995"/>
                    <a:pt x="1287" y="944"/>
                  </a:cubicBezTo>
                  <a:cubicBezTo>
                    <a:pt x="1287" y="833"/>
                    <a:pt x="1279" y="737"/>
                    <a:pt x="1264" y="648"/>
                  </a:cubicBezTo>
                  <a:cubicBezTo>
                    <a:pt x="1213" y="286"/>
                    <a:pt x="1131" y="64"/>
                    <a:pt x="1131" y="64"/>
                  </a:cubicBezTo>
                  <a:cubicBezTo>
                    <a:pt x="1113" y="27"/>
                    <a:pt x="1075" y="1"/>
                    <a:pt x="1033" y="1"/>
                  </a:cubicBezTo>
                  <a:close/>
                </a:path>
              </a:pathLst>
            </a:custGeom>
            <a:solidFill>
              <a:srgbClr val="E56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2"/>
            <p:cNvSpPr/>
            <p:nvPr/>
          </p:nvSpPr>
          <p:spPr>
            <a:xfrm>
              <a:off x="7538759" y="2676633"/>
              <a:ext cx="45625" cy="46230"/>
            </a:xfrm>
            <a:custGeom>
              <a:avLst/>
              <a:gdLst/>
              <a:ahLst/>
              <a:cxnLst/>
              <a:rect l="l" t="t" r="r" b="b"/>
              <a:pathLst>
                <a:path w="1132" h="1147" extrusionOk="0">
                  <a:moveTo>
                    <a:pt x="792" y="0"/>
                  </a:moveTo>
                  <a:cubicBezTo>
                    <a:pt x="605" y="0"/>
                    <a:pt x="370" y="151"/>
                    <a:pt x="207" y="383"/>
                  </a:cubicBezTo>
                  <a:cubicBezTo>
                    <a:pt x="8" y="679"/>
                    <a:pt x="0" y="1011"/>
                    <a:pt x="200" y="1115"/>
                  </a:cubicBezTo>
                  <a:cubicBezTo>
                    <a:pt x="240" y="1136"/>
                    <a:pt x="287" y="1147"/>
                    <a:pt x="336" y="1147"/>
                  </a:cubicBezTo>
                  <a:cubicBezTo>
                    <a:pt x="523" y="1147"/>
                    <a:pt x="759" y="1001"/>
                    <a:pt x="917" y="767"/>
                  </a:cubicBezTo>
                  <a:cubicBezTo>
                    <a:pt x="1124" y="464"/>
                    <a:pt x="1131" y="139"/>
                    <a:pt x="932" y="35"/>
                  </a:cubicBezTo>
                  <a:cubicBezTo>
                    <a:pt x="891" y="12"/>
                    <a:pt x="843" y="0"/>
                    <a:pt x="792" y="0"/>
                  </a:cubicBezTo>
                  <a:close/>
                </a:path>
              </a:pathLst>
            </a:custGeom>
            <a:solidFill>
              <a:srgbClr val="E46A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2"/>
            <p:cNvSpPr/>
            <p:nvPr/>
          </p:nvSpPr>
          <p:spPr>
            <a:xfrm>
              <a:off x="7291732" y="2572204"/>
              <a:ext cx="71703" cy="29463"/>
            </a:xfrm>
            <a:custGeom>
              <a:avLst/>
              <a:gdLst/>
              <a:ahLst/>
              <a:cxnLst/>
              <a:rect l="l" t="t" r="r" b="b"/>
              <a:pathLst>
                <a:path w="1779" h="731" extrusionOk="0">
                  <a:moveTo>
                    <a:pt x="1052" y="1"/>
                  </a:moveTo>
                  <a:cubicBezTo>
                    <a:pt x="959" y="1"/>
                    <a:pt x="855" y="8"/>
                    <a:pt x="740" y="24"/>
                  </a:cubicBezTo>
                  <a:cubicBezTo>
                    <a:pt x="60" y="113"/>
                    <a:pt x="1" y="505"/>
                    <a:pt x="30" y="586"/>
                  </a:cubicBezTo>
                  <a:cubicBezTo>
                    <a:pt x="67" y="691"/>
                    <a:pt x="139" y="731"/>
                    <a:pt x="338" y="731"/>
                  </a:cubicBezTo>
                  <a:cubicBezTo>
                    <a:pt x="462" y="731"/>
                    <a:pt x="636" y="715"/>
                    <a:pt x="880" y="689"/>
                  </a:cubicBezTo>
                  <a:cubicBezTo>
                    <a:pt x="1309" y="645"/>
                    <a:pt x="1723" y="638"/>
                    <a:pt x="1753" y="431"/>
                  </a:cubicBezTo>
                  <a:cubicBezTo>
                    <a:pt x="1778" y="254"/>
                    <a:pt x="1603" y="1"/>
                    <a:pt x="1052" y="1"/>
                  </a:cubicBezTo>
                  <a:close/>
                </a:path>
              </a:pathLst>
            </a:custGeom>
            <a:solidFill>
              <a:srgbClr val="D46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2"/>
            <p:cNvSpPr/>
            <p:nvPr/>
          </p:nvSpPr>
          <p:spPr>
            <a:xfrm>
              <a:off x="7416595" y="2579781"/>
              <a:ext cx="82867" cy="40224"/>
            </a:xfrm>
            <a:custGeom>
              <a:avLst/>
              <a:gdLst/>
              <a:ahLst/>
              <a:cxnLst/>
              <a:rect l="l" t="t" r="r" b="b"/>
              <a:pathLst>
                <a:path w="2056" h="998" extrusionOk="0">
                  <a:moveTo>
                    <a:pt x="620" y="1"/>
                  </a:moveTo>
                  <a:cubicBezTo>
                    <a:pt x="363" y="1"/>
                    <a:pt x="141" y="76"/>
                    <a:pt x="89" y="272"/>
                  </a:cubicBezTo>
                  <a:cubicBezTo>
                    <a:pt x="0" y="612"/>
                    <a:pt x="525" y="634"/>
                    <a:pt x="998" y="775"/>
                  </a:cubicBezTo>
                  <a:cubicBezTo>
                    <a:pt x="1330" y="877"/>
                    <a:pt x="1608" y="998"/>
                    <a:pt x="1787" y="998"/>
                  </a:cubicBezTo>
                  <a:cubicBezTo>
                    <a:pt x="1854" y="998"/>
                    <a:pt x="1908" y="980"/>
                    <a:pt x="1945" y="938"/>
                  </a:cubicBezTo>
                  <a:cubicBezTo>
                    <a:pt x="2055" y="805"/>
                    <a:pt x="1996" y="435"/>
                    <a:pt x="1264" y="132"/>
                  </a:cubicBezTo>
                  <a:cubicBezTo>
                    <a:pt x="1078" y="54"/>
                    <a:pt x="837" y="1"/>
                    <a:pt x="620" y="1"/>
                  </a:cubicBezTo>
                  <a:close/>
                </a:path>
              </a:pathLst>
            </a:custGeom>
            <a:solidFill>
              <a:srgbClr val="D46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2"/>
            <p:cNvSpPr/>
            <p:nvPr/>
          </p:nvSpPr>
          <p:spPr>
            <a:xfrm>
              <a:off x="7353116" y="2732132"/>
              <a:ext cx="91815" cy="40708"/>
            </a:xfrm>
            <a:custGeom>
              <a:avLst/>
              <a:gdLst/>
              <a:ahLst/>
              <a:cxnLst/>
              <a:rect l="l" t="t" r="r" b="b"/>
              <a:pathLst>
                <a:path w="2278" h="1010" extrusionOk="0">
                  <a:moveTo>
                    <a:pt x="2161" y="1"/>
                  </a:moveTo>
                  <a:cubicBezTo>
                    <a:pt x="2131" y="1"/>
                    <a:pt x="2103" y="14"/>
                    <a:pt x="2085" y="41"/>
                  </a:cubicBezTo>
                  <a:cubicBezTo>
                    <a:pt x="1682" y="619"/>
                    <a:pt x="831" y="819"/>
                    <a:pt x="401" y="819"/>
                  </a:cubicBezTo>
                  <a:cubicBezTo>
                    <a:pt x="287" y="819"/>
                    <a:pt x="202" y="805"/>
                    <a:pt x="163" y="780"/>
                  </a:cubicBezTo>
                  <a:cubicBezTo>
                    <a:pt x="147" y="770"/>
                    <a:pt x="130" y="765"/>
                    <a:pt x="112" y="765"/>
                  </a:cubicBezTo>
                  <a:cubicBezTo>
                    <a:pt x="81" y="765"/>
                    <a:pt x="49" y="781"/>
                    <a:pt x="30" y="810"/>
                  </a:cubicBezTo>
                  <a:cubicBezTo>
                    <a:pt x="1" y="854"/>
                    <a:pt x="15" y="913"/>
                    <a:pt x="60" y="943"/>
                  </a:cubicBezTo>
                  <a:cubicBezTo>
                    <a:pt x="126" y="987"/>
                    <a:pt x="252" y="1009"/>
                    <a:pt x="415" y="1009"/>
                  </a:cubicBezTo>
                  <a:cubicBezTo>
                    <a:pt x="932" y="1009"/>
                    <a:pt x="1819" y="773"/>
                    <a:pt x="2248" y="152"/>
                  </a:cubicBezTo>
                  <a:cubicBezTo>
                    <a:pt x="2278" y="107"/>
                    <a:pt x="2263" y="48"/>
                    <a:pt x="2218" y="19"/>
                  </a:cubicBezTo>
                  <a:cubicBezTo>
                    <a:pt x="2201" y="7"/>
                    <a:pt x="2181" y="1"/>
                    <a:pt x="2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2"/>
            <p:cNvSpPr/>
            <p:nvPr/>
          </p:nvSpPr>
          <p:spPr>
            <a:xfrm>
              <a:off x="7387092" y="2773122"/>
              <a:ext cx="41434" cy="20757"/>
            </a:xfrm>
            <a:custGeom>
              <a:avLst/>
              <a:gdLst/>
              <a:ahLst/>
              <a:cxnLst/>
              <a:rect l="l" t="t" r="r" b="b"/>
              <a:pathLst>
                <a:path w="1028" h="515" extrusionOk="0">
                  <a:moveTo>
                    <a:pt x="952" y="1"/>
                  </a:moveTo>
                  <a:cubicBezTo>
                    <a:pt x="878" y="1"/>
                    <a:pt x="715" y="123"/>
                    <a:pt x="510" y="199"/>
                  </a:cubicBezTo>
                  <a:cubicBezTo>
                    <a:pt x="244" y="288"/>
                    <a:pt x="0" y="266"/>
                    <a:pt x="37" y="362"/>
                  </a:cubicBezTo>
                  <a:cubicBezTo>
                    <a:pt x="59" y="436"/>
                    <a:pt x="205" y="514"/>
                    <a:pt x="396" y="514"/>
                  </a:cubicBezTo>
                  <a:cubicBezTo>
                    <a:pt x="471" y="514"/>
                    <a:pt x="553" y="502"/>
                    <a:pt x="636" y="473"/>
                  </a:cubicBezTo>
                  <a:cubicBezTo>
                    <a:pt x="924" y="369"/>
                    <a:pt x="1028" y="133"/>
                    <a:pt x="991" y="29"/>
                  </a:cubicBezTo>
                  <a:cubicBezTo>
                    <a:pt x="985" y="9"/>
                    <a:pt x="972" y="1"/>
                    <a:pt x="952" y="1"/>
                  </a:cubicBezTo>
                  <a:close/>
                </a:path>
              </a:pathLst>
            </a:custGeom>
            <a:solidFill>
              <a:srgbClr val="E46A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2"/>
            <p:cNvSpPr/>
            <p:nvPr/>
          </p:nvSpPr>
          <p:spPr>
            <a:xfrm>
              <a:off x="7252112" y="2364716"/>
              <a:ext cx="357304" cy="157996"/>
            </a:xfrm>
            <a:custGeom>
              <a:avLst/>
              <a:gdLst/>
              <a:ahLst/>
              <a:cxnLst/>
              <a:rect l="l" t="t" r="r" b="b"/>
              <a:pathLst>
                <a:path w="8865" h="3920" extrusionOk="0">
                  <a:moveTo>
                    <a:pt x="5705" y="0"/>
                  </a:moveTo>
                  <a:cubicBezTo>
                    <a:pt x="3896" y="0"/>
                    <a:pt x="2692" y="844"/>
                    <a:pt x="2033" y="1106"/>
                  </a:cubicBezTo>
                  <a:cubicBezTo>
                    <a:pt x="1087" y="1490"/>
                    <a:pt x="267" y="1550"/>
                    <a:pt x="267" y="1550"/>
                  </a:cubicBezTo>
                  <a:lnTo>
                    <a:pt x="540" y="2089"/>
                  </a:lnTo>
                  <a:lnTo>
                    <a:pt x="0" y="2030"/>
                  </a:lnTo>
                  <a:lnTo>
                    <a:pt x="0" y="2030"/>
                  </a:lnTo>
                  <a:cubicBezTo>
                    <a:pt x="0" y="2030"/>
                    <a:pt x="422" y="3442"/>
                    <a:pt x="2839" y="3841"/>
                  </a:cubicBezTo>
                  <a:cubicBezTo>
                    <a:pt x="3174" y="3897"/>
                    <a:pt x="3498" y="3920"/>
                    <a:pt x="3806" y="3920"/>
                  </a:cubicBezTo>
                  <a:cubicBezTo>
                    <a:pt x="5171" y="3920"/>
                    <a:pt x="6196" y="3472"/>
                    <a:pt x="6196" y="3472"/>
                  </a:cubicBezTo>
                  <a:cubicBezTo>
                    <a:pt x="7726" y="3102"/>
                    <a:pt x="8864" y="2111"/>
                    <a:pt x="8864" y="2111"/>
                  </a:cubicBezTo>
                  <a:cubicBezTo>
                    <a:pt x="8864" y="2111"/>
                    <a:pt x="8702" y="263"/>
                    <a:pt x="6262" y="27"/>
                  </a:cubicBezTo>
                  <a:cubicBezTo>
                    <a:pt x="6070" y="9"/>
                    <a:pt x="5885" y="0"/>
                    <a:pt x="5705" y="0"/>
                  </a:cubicBezTo>
                  <a:close/>
                </a:path>
              </a:pathLst>
            </a:custGeom>
            <a:solidFill>
              <a:srgbClr val="D46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2"/>
            <p:cNvSpPr/>
            <p:nvPr/>
          </p:nvSpPr>
          <p:spPr>
            <a:xfrm>
              <a:off x="7516107" y="2541734"/>
              <a:ext cx="84640" cy="71098"/>
            </a:xfrm>
            <a:custGeom>
              <a:avLst/>
              <a:gdLst/>
              <a:ahLst/>
              <a:cxnLst/>
              <a:rect l="l" t="t" r="r" b="b"/>
              <a:pathLst>
                <a:path w="2100" h="1764" extrusionOk="0">
                  <a:moveTo>
                    <a:pt x="112" y="1"/>
                  </a:moveTo>
                  <a:cubicBezTo>
                    <a:pt x="105" y="1"/>
                    <a:pt x="97" y="2"/>
                    <a:pt x="89" y="4"/>
                  </a:cubicBezTo>
                  <a:cubicBezTo>
                    <a:pt x="37" y="11"/>
                    <a:pt x="0" y="63"/>
                    <a:pt x="8" y="115"/>
                  </a:cubicBezTo>
                  <a:cubicBezTo>
                    <a:pt x="97" y="603"/>
                    <a:pt x="481" y="1024"/>
                    <a:pt x="814" y="1253"/>
                  </a:cubicBezTo>
                  <a:cubicBezTo>
                    <a:pt x="1376" y="1667"/>
                    <a:pt x="1952" y="1763"/>
                    <a:pt x="1982" y="1763"/>
                  </a:cubicBezTo>
                  <a:lnTo>
                    <a:pt x="1997" y="1763"/>
                  </a:lnTo>
                  <a:cubicBezTo>
                    <a:pt x="2041" y="1763"/>
                    <a:pt x="2085" y="1726"/>
                    <a:pt x="2093" y="1682"/>
                  </a:cubicBezTo>
                  <a:cubicBezTo>
                    <a:pt x="2100" y="1630"/>
                    <a:pt x="2063" y="1578"/>
                    <a:pt x="2011" y="1571"/>
                  </a:cubicBezTo>
                  <a:cubicBezTo>
                    <a:pt x="2004" y="1571"/>
                    <a:pt x="1457" y="1482"/>
                    <a:pt x="932" y="1098"/>
                  </a:cubicBezTo>
                  <a:cubicBezTo>
                    <a:pt x="548" y="832"/>
                    <a:pt x="267" y="433"/>
                    <a:pt x="207" y="78"/>
                  </a:cubicBezTo>
                  <a:cubicBezTo>
                    <a:pt x="195" y="34"/>
                    <a:pt x="156" y="1"/>
                    <a:pt x="112" y="1"/>
                  </a:cubicBezTo>
                  <a:close/>
                </a:path>
              </a:pathLst>
            </a:custGeom>
            <a:solidFill>
              <a:srgbClr val="BE5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2"/>
            <p:cNvSpPr/>
            <p:nvPr/>
          </p:nvSpPr>
          <p:spPr>
            <a:xfrm>
              <a:off x="7547102" y="2613153"/>
              <a:ext cx="44416" cy="22893"/>
            </a:xfrm>
            <a:custGeom>
              <a:avLst/>
              <a:gdLst/>
              <a:ahLst/>
              <a:cxnLst/>
              <a:rect l="l" t="t" r="r" b="b"/>
              <a:pathLst>
                <a:path w="1102" h="568" extrusionOk="0">
                  <a:moveTo>
                    <a:pt x="107" y="1"/>
                  </a:moveTo>
                  <a:cubicBezTo>
                    <a:pt x="82" y="1"/>
                    <a:pt x="56" y="10"/>
                    <a:pt x="37" y="28"/>
                  </a:cubicBezTo>
                  <a:cubicBezTo>
                    <a:pt x="0" y="73"/>
                    <a:pt x="8" y="132"/>
                    <a:pt x="45" y="169"/>
                  </a:cubicBezTo>
                  <a:cubicBezTo>
                    <a:pt x="303" y="413"/>
                    <a:pt x="651" y="553"/>
                    <a:pt x="998" y="568"/>
                  </a:cubicBezTo>
                  <a:cubicBezTo>
                    <a:pt x="1057" y="568"/>
                    <a:pt x="1094" y="531"/>
                    <a:pt x="1102" y="472"/>
                  </a:cubicBezTo>
                  <a:cubicBezTo>
                    <a:pt x="1102" y="420"/>
                    <a:pt x="1057" y="376"/>
                    <a:pt x="1006" y="376"/>
                  </a:cubicBezTo>
                  <a:cubicBezTo>
                    <a:pt x="703" y="361"/>
                    <a:pt x="400" y="235"/>
                    <a:pt x="178" y="28"/>
                  </a:cubicBezTo>
                  <a:cubicBezTo>
                    <a:pt x="159" y="10"/>
                    <a:pt x="133" y="1"/>
                    <a:pt x="107" y="1"/>
                  </a:cubicBezTo>
                  <a:close/>
                </a:path>
              </a:pathLst>
            </a:custGeom>
            <a:solidFill>
              <a:srgbClr val="BE5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2"/>
            <p:cNvSpPr/>
            <p:nvPr/>
          </p:nvSpPr>
          <p:spPr>
            <a:xfrm>
              <a:off x="7290563" y="2466163"/>
              <a:ext cx="220227" cy="41474"/>
            </a:xfrm>
            <a:custGeom>
              <a:avLst/>
              <a:gdLst/>
              <a:ahLst/>
              <a:cxnLst/>
              <a:rect l="l" t="t" r="r" b="b"/>
              <a:pathLst>
                <a:path w="5464" h="1029" extrusionOk="0">
                  <a:moveTo>
                    <a:pt x="117" y="0"/>
                  </a:moveTo>
                  <a:cubicBezTo>
                    <a:pt x="83" y="0"/>
                    <a:pt x="49" y="17"/>
                    <a:pt x="30" y="45"/>
                  </a:cubicBezTo>
                  <a:cubicBezTo>
                    <a:pt x="0" y="97"/>
                    <a:pt x="15" y="156"/>
                    <a:pt x="59" y="186"/>
                  </a:cubicBezTo>
                  <a:cubicBezTo>
                    <a:pt x="939" y="740"/>
                    <a:pt x="1981" y="1029"/>
                    <a:pt x="3024" y="1029"/>
                  </a:cubicBezTo>
                  <a:cubicBezTo>
                    <a:pt x="3844" y="1029"/>
                    <a:pt x="4658" y="851"/>
                    <a:pt x="5397" y="496"/>
                  </a:cubicBezTo>
                  <a:cubicBezTo>
                    <a:pt x="5441" y="474"/>
                    <a:pt x="5463" y="415"/>
                    <a:pt x="5441" y="363"/>
                  </a:cubicBezTo>
                  <a:cubicBezTo>
                    <a:pt x="5426" y="327"/>
                    <a:pt x="5392" y="309"/>
                    <a:pt x="5355" y="309"/>
                  </a:cubicBezTo>
                  <a:cubicBezTo>
                    <a:pt x="5340" y="309"/>
                    <a:pt x="5324" y="312"/>
                    <a:pt x="5308" y="319"/>
                  </a:cubicBezTo>
                  <a:cubicBezTo>
                    <a:pt x="4598" y="661"/>
                    <a:pt x="3809" y="831"/>
                    <a:pt x="3019" y="831"/>
                  </a:cubicBezTo>
                  <a:cubicBezTo>
                    <a:pt x="2017" y="831"/>
                    <a:pt x="1014" y="557"/>
                    <a:pt x="170" y="16"/>
                  </a:cubicBezTo>
                  <a:cubicBezTo>
                    <a:pt x="154" y="5"/>
                    <a:pt x="136" y="0"/>
                    <a:pt x="117" y="0"/>
                  </a:cubicBezTo>
                  <a:close/>
                </a:path>
              </a:pathLst>
            </a:custGeom>
            <a:solidFill>
              <a:srgbClr val="BE5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2"/>
            <p:cNvSpPr/>
            <p:nvPr/>
          </p:nvSpPr>
          <p:spPr>
            <a:xfrm>
              <a:off x="7280729" y="2434846"/>
              <a:ext cx="72146" cy="40023"/>
            </a:xfrm>
            <a:custGeom>
              <a:avLst/>
              <a:gdLst/>
              <a:ahLst/>
              <a:cxnLst/>
              <a:rect l="l" t="t" r="r" b="b"/>
              <a:pathLst>
                <a:path w="1790" h="993" extrusionOk="0">
                  <a:moveTo>
                    <a:pt x="107" y="0"/>
                  </a:moveTo>
                  <a:cubicBezTo>
                    <a:pt x="79" y="0"/>
                    <a:pt x="51" y="14"/>
                    <a:pt x="30" y="39"/>
                  </a:cubicBezTo>
                  <a:cubicBezTo>
                    <a:pt x="0" y="83"/>
                    <a:pt x="7" y="142"/>
                    <a:pt x="44" y="179"/>
                  </a:cubicBezTo>
                  <a:cubicBezTo>
                    <a:pt x="518" y="556"/>
                    <a:pt x="1072" y="837"/>
                    <a:pt x="1656" y="992"/>
                  </a:cubicBezTo>
                  <a:lnTo>
                    <a:pt x="1686" y="992"/>
                  </a:lnTo>
                  <a:cubicBezTo>
                    <a:pt x="1723" y="992"/>
                    <a:pt x="1767" y="963"/>
                    <a:pt x="1774" y="926"/>
                  </a:cubicBezTo>
                  <a:cubicBezTo>
                    <a:pt x="1789" y="867"/>
                    <a:pt x="1760" y="815"/>
                    <a:pt x="1708" y="800"/>
                  </a:cubicBezTo>
                  <a:cubicBezTo>
                    <a:pt x="1153" y="652"/>
                    <a:pt x="621" y="386"/>
                    <a:pt x="170" y="24"/>
                  </a:cubicBezTo>
                  <a:cubicBezTo>
                    <a:pt x="151" y="8"/>
                    <a:pt x="129" y="0"/>
                    <a:pt x="107" y="0"/>
                  </a:cubicBezTo>
                  <a:close/>
                </a:path>
              </a:pathLst>
            </a:custGeom>
            <a:solidFill>
              <a:srgbClr val="BE5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2"/>
            <p:cNvSpPr/>
            <p:nvPr/>
          </p:nvSpPr>
          <p:spPr>
            <a:xfrm>
              <a:off x="7442793" y="2374953"/>
              <a:ext cx="152917" cy="77265"/>
            </a:xfrm>
            <a:custGeom>
              <a:avLst/>
              <a:gdLst/>
              <a:ahLst/>
              <a:cxnLst/>
              <a:rect l="l" t="t" r="r" b="b"/>
              <a:pathLst>
                <a:path w="3794" h="1917" extrusionOk="0">
                  <a:moveTo>
                    <a:pt x="935" y="1"/>
                  </a:moveTo>
                  <a:cubicBezTo>
                    <a:pt x="446" y="1"/>
                    <a:pt x="110" y="83"/>
                    <a:pt x="82" y="91"/>
                  </a:cubicBezTo>
                  <a:cubicBezTo>
                    <a:pt x="30" y="105"/>
                    <a:pt x="1" y="157"/>
                    <a:pt x="16" y="209"/>
                  </a:cubicBezTo>
                  <a:cubicBezTo>
                    <a:pt x="22" y="255"/>
                    <a:pt x="71" y="284"/>
                    <a:pt x="118" y="284"/>
                  </a:cubicBezTo>
                  <a:cubicBezTo>
                    <a:pt x="123" y="284"/>
                    <a:pt x="129" y="283"/>
                    <a:pt x="134" y="283"/>
                  </a:cubicBezTo>
                  <a:cubicBezTo>
                    <a:pt x="138" y="279"/>
                    <a:pt x="459" y="200"/>
                    <a:pt x="931" y="200"/>
                  </a:cubicBezTo>
                  <a:cubicBezTo>
                    <a:pt x="1339" y="200"/>
                    <a:pt x="1861" y="259"/>
                    <a:pt x="2389" y="475"/>
                  </a:cubicBezTo>
                  <a:cubicBezTo>
                    <a:pt x="3498" y="933"/>
                    <a:pt x="3586" y="1783"/>
                    <a:pt x="3594" y="1820"/>
                  </a:cubicBezTo>
                  <a:cubicBezTo>
                    <a:pt x="3594" y="1872"/>
                    <a:pt x="3638" y="1917"/>
                    <a:pt x="3690" y="1917"/>
                  </a:cubicBezTo>
                  <a:cubicBezTo>
                    <a:pt x="3690" y="1917"/>
                    <a:pt x="3697" y="1917"/>
                    <a:pt x="3697" y="1909"/>
                  </a:cubicBezTo>
                  <a:cubicBezTo>
                    <a:pt x="3756" y="1909"/>
                    <a:pt x="3793" y="1857"/>
                    <a:pt x="3786" y="1806"/>
                  </a:cubicBezTo>
                  <a:cubicBezTo>
                    <a:pt x="3786" y="1769"/>
                    <a:pt x="3682" y="800"/>
                    <a:pt x="2463" y="290"/>
                  </a:cubicBezTo>
                  <a:cubicBezTo>
                    <a:pt x="1905" y="63"/>
                    <a:pt x="1362" y="1"/>
                    <a:pt x="935" y="1"/>
                  </a:cubicBezTo>
                  <a:close/>
                </a:path>
              </a:pathLst>
            </a:custGeom>
            <a:solidFill>
              <a:srgbClr val="BE5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2"/>
            <p:cNvSpPr/>
            <p:nvPr/>
          </p:nvSpPr>
          <p:spPr>
            <a:xfrm>
              <a:off x="7595951" y="2453628"/>
              <a:ext cx="57556" cy="99594"/>
            </a:xfrm>
            <a:custGeom>
              <a:avLst/>
              <a:gdLst/>
              <a:ahLst/>
              <a:cxnLst/>
              <a:rect l="l" t="t" r="r" b="b"/>
              <a:pathLst>
                <a:path w="1428" h="2471" extrusionOk="0">
                  <a:moveTo>
                    <a:pt x="111" y="0"/>
                  </a:moveTo>
                  <a:cubicBezTo>
                    <a:pt x="65" y="0"/>
                    <a:pt x="22" y="30"/>
                    <a:pt x="16" y="83"/>
                  </a:cubicBezTo>
                  <a:cubicBezTo>
                    <a:pt x="1" y="135"/>
                    <a:pt x="38" y="186"/>
                    <a:pt x="89" y="194"/>
                  </a:cubicBezTo>
                  <a:cubicBezTo>
                    <a:pt x="119" y="201"/>
                    <a:pt x="880" y="364"/>
                    <a:pt x="1050" y="1088"/>
                  </a:cubicBezTo>
                  <a:cubicBezTo>
                    <a:pt x="1228" y="1842"/>
                    <a:pt x="1087" y="2345"/>
                    <a:pt x="1087" y="2345"/>
                  </a:cubicBezTo>
                  <a:cubicBezTo>
                    <a:pt x="1073" y="2404"/>
                    <a:pt x="1102" y="2456"/>
                    <a:pt x="1154" y="2471"/>
                  </a:cubicBezTo>
                  <a:lnTo>
                    <a:pt x="1176" y="2471"/>
                  </a:lnTo>
                  <a:cubicBezTo>
                    <a:pt x="1221" y="2471"/>
                    <a:pt x="1265" y="2449"/>
                    <a:pt x="1272" y="2404"/>
                  </a:cubicBezTo>
                  <a:cubicBezTo>
                    <a:pt x="1280" y="2382"/>
                    <a:pt x="1428" y="1850"/>
                    <a:pt x="1243" y="1044"/>
                  </a:cubicBezTo>
                  <a:cubicBezTo>
                    <a:pt x="1043" y="201"/>
                    <a:pt x="163" y="9"/>
                    <a:pt x="126" y="2"/>
                  </a:cubicBezTo>
                  <a:cubicBezTo>
                    <a:pt x="121" y="1"/>
                    <a:pt x="116" y="0"/>
                    <a:pt x="111" y="0"/>
                  </a:cubicBezTo>
                  <a:close/>
                </a:path>
              </a:pathLst>
            </a:custGeom>
            <a:solidFill>
              <a:srgbClr val="BE5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2"/>
            <p:cNvSpPr/>
            <p:nvPr/>
          </p:nvSpPr>
          <p:spPr>
            <a:xfrm>
              <a:off x="7545006" y="2413485"/>
              <a:ext cx="33131" cy="43812"/>
            </a:xfrm>
            <a:custGeom>
              <a:avLst/>
              <a:gdLst/>
              <a:ahLst/>
              <a:cxnLst/>
              <a:rect l="l" t="t" r="r" b="b"/>
              <a:pathLst>
                <a:path w="822" h="1087" extrusionOk="0">
                  <a:moveTo>
                    <a:pt x="114" y="1"/>
                  </a:moveTo>
                  <a:cubicBezTo>
                    <a:pt x="78" y="1"/>
                    <a:pt x="45" y="21"/>
                    <a:pt x="30" y="51"/>
                  </a:cubicBezTo>
                  <a:cubicBezTo>
                    <a:pt x="1" y="96"/>
                    <a:pt x="15" y="162"/>
                    <a:pt x="67" y="184"/>
                  </a:cubicBezTo>
                  <a:cubicBezTo>
                    <a:pt x="614" y="502"/>
                    <a:pt x="607" y="961"/>
                    <a:pt x="607" y="983"/>
                  </a:cubicBezTo>
                  <a:cubicBezTo>
                    <a:pt x="599" y="1034"/>
                    <a:pt x="644" y="1079"/>
                    <a:pt x="695" y="1086"/>
                  </a:cubicBezTo>
                  <a:lnTo>
                    <a:pt x="703" y="1086"/>
                  </a:lnTo>
                  <a:cubicBezTo>
                    <a:pt x="755" y="1086"/>
                    <a:pt x="799" y="1042"/>
                    <a:pt x="799" y="990"/>
                  </a:cubicBezTo>
                  <a:cubicBezTo>
                    <a:pt x="799" y="968"/>
                    <a:pt x="821" y="391"/>
                    <a:pt x="163" y="14"/>
                  </a:cubicBezTo>
                  <a:cubicBezTo>
                    <a:pt x="147" y="5"/>
                    <a:pt x="130" y="1"/>
                    <a:pt x="114" y="1"/>
                  </a:cubicBezTo>
                  <a:close/>
                </a:path>
              </a:pathLst>
            </a:custGeom>
            <a:solidFill>
              <a:srgbClr val="BE5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2"/>
            <p:cNvSpPr/>
            <p:nvPr/>
          </p:nvSpPr>
          <p:spPr>
            <a:xfrm>
              <a:off x="7421956" y="2634474"/>
              <a:ext cx="25352" cy="28455"/>
            </a:xfrm>
            <a:custGeom>
              <a:avLst/>
              <a:gdLst/>
              <a:ahLst/>
              <a:cxnLst/>
              <a:rect l="l" t="t" r="r" b="b"/>
              <a:pathLst>
                <a:path w="629" h="706" extrusionOk="0">
                  <a:moveTo>
                    <a:pt x="318" y="1"/>
                  </a:moveTo>
                  <a:cubicBezTo>
                    <a:pt x="164" y="1"/>
                    <a:pt x="29" y="144"/>
                    <a:pt x="15" y="335"/>
                  </a:cubicBezTo>
                  <a:cubicBezTo>
                    <a:pt x="0" y="527"/>
                    <a:pt x="119" y="697"/>
                    <a:pt x="281" y="704"/>
                  </a:cubicBezTo>
                  <a:cubicBezTo>
                    <a:pt x="289" y="705"/>
                    <a:pt x="297" y="705"/>
                    <a:pt x="305" y="705"/>
                  </a:cubicBezTo>
                  <a:cubicBezTo>
                    <a:pt x="465" y="705"/>
                    <a:pt x="600" y="562"/>
                    <a:pt x="614" y="379"/>
                  </a:cubicBezTo>
                  <a:cubicBezTo>
                    <a:pt x="629" y="187"/>
                    <a:pt x="510" y="17"/>
                    <a:pt x="340" y="2"/>
                  </a:cubicBezTo>
                  <a:cubicBezTo>
                    <a:pt x="333" y="1"/>
                    <a:pt x="325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2"/>
            <p:cNvSpPr/>
            <p:nvPr/>
          </p:nvSpPr>
          <p:spPr>
            <a:xfrm>
              <a:off x="7419618" y="2628308"/>
              <a:ext cx="51550" cy="32204"/>
            </a:xfrm>
            <a:custGeom>
              <a:avLst/>
              <a:gdLst/>
              <a:ahLst/>
              <a:cxnLst/>
              <a:rect l="l" t="t" r="r" b="b"/>
              <a:pathLst>
                <a:path w="1279" h="799" extrusionOk="0">
                  <a:moveTo>
                    <a:pt x="440" y="0"/>
                  </a:moveTo>
                  <a:cubicBezTo>
                    <a:pt x="156" y="0"/>
                    <a:pt x="1" y="294"/>
                    <a:pt x="21" y="451"/>
                  </a:cubicBezTo>
                  <a:cubicBezTo>
                    <a:pt x="21" y="451"/>
                    <a:pt x="168" y="276"/>
                    <a:pt x="387" y="276"/>
                  </a:cubicBezTo>
                  <a:cubicBezTo>
                    <a:pt x="419" y="276"/>
                    <a:pt x="452" y="280"/>
                    <a:pt x="487" y="288"/>
                  </a:cubicBezTo>
                  <a:cubicBezTo>
                    <a:pt x="761" y="355"/>
                    <a:pt x="1278" y="798"/>
                    <a:pt x="1278" y="798"/>
                  </a:cubicBezTo>
                  <a:cubicBezTo>
                    <a:pt x="1256" y="458"/>
                    <a:pt x="968" y="103"/>
                    <a:pt x="517" y="7"/>
                  </a:cubicBezTo>
                  <a:cubicBezTo>
                    <a:pt x="490" y="2"/>
                    <a:pt x="464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2"/>
            <p:cNvSpPr/>
            <p:nvPr/>
          </p:nvSpPr>
          <p:spPr>
            <a:xfrm>
              <a:off x="7309627" y="2624962"/>
              <a:ext cx="23861" cy="27246"/>
            </a:xfrm>
            <a:custGeom>
              <a:avLst/>
              <a:gdLst/>
              <a:ahLst/>
              <a:cxnLst/>
              <a:rect l="l" t="t" r="r" b="b"/>
              <a:pathLst>
                <a:path w="592" h="676" extrusionOk="0">
                  <a:moveTo>
                    <a:pt x="304" y="0"/>
                  </a:moveTo>
                  <a:cubicBezTo>
                    <a:pt x="158" y="0"/>
                    <a:pt x="29" y="143"/>
                    <a:pt x="15" y="319"/>
                  </a:cubicBezTo>
                  <a:cubicBezTo>
                    <a:pt x="0" y="504"/>
                    <a:pt x="118" y="667"/>
                    <a:pt x="266" y="674"/>
                  </a:cubicBezTo>
                  <a:cubicBezTo>
                    <a:pt x="274" y="675"/>
                    <a:pt x="281" y="675"/>
                    <a:pt x="289" y="675"/>
                  </a:cubicBezTo>
                  <a:cubicBezTo>
                    <a:pt x="435" y="675"/>
                    <a:pt x="563" y="540"/>
                    <a:pt x="577" y="364"/>
                  </a:cubicBezTo>
                  <a:cubicBezTo>
                    <a:pt x="592" y="179"/>
                    <a:pt x="481" y="16"/>
                    <a:pt x="325" y="1"/>
                  </a:cubicBezTo>
                  <a:cubicBezTo>
                    <a:pt x="318" y="1"/>
                    <a:pt x="311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2"/>
            <p:cNvSpPr/>
            <p:nvPr/>
          </p:nvSpPr>
          <p:spPr>
            <a:xfrm>
              <a:off x="7306685" y="2618594"/>
              <a:ext cx="48568" cy="30269"/>
            </a:xfrm>
            <a:custGeom>
              <a:avLst/>
              <a:gdLst/>
              <a:ahLst/>
              <a:cxnLst/>
              <a:rect l="l" t="t" r="r" b="b"/>
              <a:pathLst>
                <a:path w="1205" h="751" extrusionOk="0">
                  <a:moveTo>
                    <a:pt x="483" y="0"/>
                  </a:moveTo>
                  <a:cubicBezTo>
                    <a:pt x="210" y="0"/>
                    <a:pt x="1" y="339"/>
                    <a:pt x="21" y="499"/>
                  </a:cubicBezTo>
                  <a:cubicBezTo>
                    <a:pt x="21" y="499"/>
                    <a:pt x="170" y="264"/>
                    <a:pt x="428" y="264"/>
                  </a:cubicBezTo>
                  <a:cubicBezTo>
                    <a:pt x="452" y="264"/>
                    <a:pt x="476" y="266"/>
                    <a:pt x="502" y="270"/>
                  </a:cubicBezTo>
                  <a:cubicBezTo>
                    <a:pt x="842" y="322"/>
                    <a:pt x="1160" y="751"/>
                    <a:pt x="1160" y="751"/>
                  </a:cubicBezTo>
                  <a:cubicBezTo>
                    <a:pt x="1204" y="440"/>
                    <a:pt x="901" y="34"/>
                    <a:pt x="532" y="4"/>
                  </a:cubicBezTo>
                  <a:cubicBezTo>
                    <a:pt x="515" y="2"/>
                    <a:pt x="499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2"/>
            <p:cNvSpPr/>
            <p:nvPr/>
          </p:nvSpPr>
          <p:spPr>
            <a:xfrm>
              <a:off x="7424616" y="3355764"/>
              <a:ext cx="278346" cy="261217"/>
            </a:xfrm>
            <a:custGeom>
              <a:avLst/>
              <a:gdLst/>
              <a:ahLst/>
              <a:cxnLst/>
              <a:rect l="l" t="t" r="r" b="b"/>
              <a:pathLst>
                <a:path w="6906" h="6481" extrusionOk="0">
                  <a:moveTo>
                    <a:pt x="6743" y="1"/>
                  </a:moveTo>
                  <a:cubicBezTo>
                    <a:pt x="6719" y="1"/>
                    <a:pt x="6696" y="7"/>
                    <a:pt x="6677" y="19"/>
                  </a:cubicBezTo>
                  <a:cubicBezTo>
                    <a:pt x="6640" y="41"/>
                    <a:pt x="3254" y="2074"/>
                    <a:pt x="104" y="3006"/>
                  </a:cubicBezTo>
                  <a:cubicBezTo>
                    <a:pt x="38" y="3028"/>
                    <a:pt x="1" y="3087"/>
                    <a:pt x="8" y="3153"/>
                  </a:cubicBezTo>
                  <a:cubicBezTo>
                    <a:pt x="16" y="3242"/>
                    <a:pt x="274" y="5260"/>
                    <a:pt x="1184" y="6421"/>
                  </a:cubicBezTo>
                  <a:cubicBezTo>
                    <a:pt x="1213" y="6458"/>
                    <a:pt x="1250" y="6480"/>
                    <a:pt x="1295" y="6480"/>
                  </a:cubicBezTo>
                  <a:cubicBezTo>
                    <a:pt x="1324" y="6480"/>
                    <a:pt x="1354" y="6465"/>
                    <a:pt x="1376" y="6451"/>
                  </a:cubicBezTo>
                  <a:cubicBezTo>
                    <a:pt x="1442" y="6399"/>
                    <a:pt x="1450" y="6318"/>
                    <a:pt x="1405" y="6251"/>
                  </a:cubicBezTo>
                  <a:cubicBezTo>
                    <a:pt x="659" y="5297"/>
                    <a:pt x="363" y="3678"/>
                    <a:pt x="297" y="3235"/>
                  </a:cubicBezTo>
                  <a:cubicBezTo>
                    <a:pt x="3446" y="2281"/>
                    <a:pt x="6780" y="278"/>
                    <a:pt x="6817" y="255"/>
                  </a:cubicBezTo>
                  <a:cubicBezTo>
                    <a:pt x="6884" y="218"/>
                    <a:pt x="6906" y="130"/>
                    <a:pt x="6861" y="63"/>
                  </a:cubicBezTo>
                  <a:cubicBezTo>
                    <a:pt x="6837" y="24"/>
                    <a:pt x="6789" y="1"/>
                    <a:pt x="6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2"/>
            <p:cNvSpPr/>
            <p:nvPr/>
          </p:nvSpPr>
          <p:spPr>
            <a:xfrm>
              <a:off x="7689215" y="3310986"/>
              <a:ext cx="146952" cy="55097"/>
            </a:xfrm>
            <a:custGeom>
              <a:avLst/>
              <a:gdLst/>
              <a:ahLst/>
              <a:cxnLst/>
              <a:rect l="l" t="t" r="r" b="b"/>
              <a:pathLst>
                <a:path w="3646" h="1367" extrusionOk="0">
                  <a:moveTo>
                    <a:pt x="2118" y="0"/>
                  </a:moveTo>
                  <a:cubicBezTo>
                    <a:pt x="867" y="0"/>
                    <a:pt x="80" y="1096"/>
                    <a:pt x="45" y="1145"/>
                  </a:cubicBezTo>
                  <a:cubicBezTo>
                    <a:pt x="1" y="1196"/>
                    <a:pt x="8" y="1270"/>
                    <a:pt x="52" y="1322"/>
                  </a:cubicBezTo>
                  <a:cubicBezTo>
                    <a:pt x="82" y="1352"/>
                    <a:pt x="119" y="1366"/>
                    <a:pt x="156" y="1366"/>
                  </a:cubicBezTo>
                  <a:cubicBezTo>
                    <a:pt x="178" y="1366"/>
                    <a:pt x="208" y="1359"/>
                    <a:pt x="230" y="1344"/>
                  </a:cubicBezTo>
                  <a:cubicBezTo>
                    <a:pt x="242" y="1338"/>
                    <a:pt x="1269" y="713"/>
                    <a:pt x="2565" y="713"/>
                  </a:cubicBezTo>
                  <a:cubicBezTo>
                    <a:pt x="2853" y="713"/>
                    <a:pt x="3154" y="744"/>
                    <a:pt x="3461" y="819"/>
                  </a:cubicBezTo>
                  <a:cubicBezTo>
                    <a:pt x="3473" y="823"/>
                    <a:pt x="3486" y="825"/>
                    <a:pt x="3499" y="825"/>
                  </a:cubicBezTo>
                  <a:cubicBezTo>
                    <a:pt x="3559" y="825"/>
                    <a:pt x="3612" y="784"/>
                    <a:pt x="3631" y="723"/>
                  </a:cubicBezTo>
                  <a:cubicBezTo>
                    <a:pt x="3645" y="642"/>
                    <a:pt x="3601" y="568"/>
                    <a:pt x="3527" y="553"/>
                  </a:cubicBezTo>
                  <a:cubicBezTo>
                    <a:pt x="3189" y="470"/>
                    <a:pt x="2859" y="436"/>
                    <a:pt x="2546" y="436"/>
                  </a:cubicBezTo>
                  <a:cubicBezTo>
                    <a:pt x="1858" y="436"/>
                    <a:pt x="1248" y="600"/>
                    <a:pt x="806" y="768"/>
                  </a:cubicBezTo>
                  <a:cubicBezTo>
                    <a:pt x="1131" y="516"/>
                    <a:pt x="1585" y="277"/>
                    <a:pt x="2132" y="277"/>
                  </a:cubicBezTo>
                  <a:cubicBezTo>
                    <a:pt x="2197" y="277"/>
                    <a:pt x="2262" y="280"/>
                    <a:pt x="2329" y="287"/>
                  </a:cubicBezTo>
                  <a:cubicBezTo>
                    <a:pt x="2334" y="287"/>
                    <a:pt x="2338" y="288"/>
                    <a:pt x="2342" y="288"/>
                  </a:cubicBezTo>
                  <a:cubicBezTo>
                    <a:pt x="2412" y="288"/>
                    <a:pt x="2478" y="231"/>
                    <a:pt x="2485" y="161"/>
                  </a:cubicBezTo>
                  <a:cubicBezTo>
                    <a:pt x="2492" y="87"/>
                    <a:pt x="2440" y="21"/>
                    <a:pt x="2359" y="14"/>
                  </a:cubicBezTo>
                  <a:cubicBezTo>
                    <a:pt x="2277" y="4"/>
                    <a:pt x="2197" y="0"/>
                    <a:pt x="2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2"/>
            <p:cNvSpPr/>
            <p:nvPr/>
          </p:nvSpPr>
          <p:spPr>
            <a:xfrm>
              <a:off x="7605180" y="3199866"/>
              <a:ext cx="98102" cy="163235"/>
            </a:xfrm>
            <a:custGeom>
              <a:avLst/>
              <a:gdLst/>
              <a:ahLst/>
              <a:cxnLst/>
              <a:rect l="l" t="t" r="r" b="b"/>
              <a:pathLst>
                <a:path w="2434" h="4050" extrusionOk="0">
                  <a:moveTo>
                    <a:pt x="159" y="1"/>
                  </a:moveTo>
                  <a:cubicBezTo>
                    <a:pt x="127" y="1"/>
                    <a:pt x="94" y="12"/>
                    <a:pt x="67" y="35"/>
                  </a:cubicBezTo>
                  <a:cubicBezTo>
                    <a:pt x="8" y="80"/>
                    <a:pt x="1" y="168"/>
                    <a:pt x="53" y="227"/>
                  </a:cubicBezTo>
                  <a:cubicBezTo>
                    <a:pt x="681" y="996"/>
                    <a:pt x="2137" y="3946"/>
                    <a:pt x="2152" y="3976"/>
                  </a:cubicBezTo>
                  <a:cubicBezTo>
                    <a:pt x="2174" y="4020"/>
                    <a:pt x="2226" y="4049"/>
                    <a:pt x="2278" y="4049"/>
                  </a:cubicBezTo>
                  <a:cubicBezTo>
                    <a:pt x="2293" y="4049"/>
                    <a:pt x="2315" y="4042"/>
                    <a:pt x="2337" y="4035"/>
                  </a:cubicBezTo>
                  <a:cubicBezTo>
                    <a:pt x="2404" y="3998"/>
                    <a:pt x="2433" y="3916"/>
                    <a:pt x="2396" y="3850"/>
                  </a:cubicBezTo>
                  <a:cubicBezTo>
                    <a:pt x="2337" y="3724"/>
                    <a:pt x="910" y="841"/>
                    <a:pt x="267" y="50"/>
                  </a:cubicBezTo>
                  <a:cubicBezTo>
                    <a:pt x="239" y="17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2"/>
            <p:cNvSpPr/>
            <p:nvPr/>
          </p:nvSpPr>
          <p:spPr>
            <a:xfrm>
              <a:off x="7602198" y="3228845"/>
              <a:ext cx="41756" cy="22813"/>
            </a:xfrm>
            <a:custGeom>
              <a:avLst/>
              <a:gdLst/>
              <a:ahLst/>
              <a:cxnLst/>
              <a:rect l="l" t="t" r="r" b="b"/>
              <a:pathLst>
                <a:path w="1036" h="566" extrusionOk="0">
                  <a:moveTo>
                    <a:pt x="159" y="1"/>
                  </a:moveTo>
                  <a:cubicBezTo>
                    <a:pt x="106" y="1"/>
                    <a:pt x="53" y="34"/>
                    <a:pt x="31" y="85"/>
                  </a:cubicBezTo>
                  <a:cubicBezTo>
                    <a:pt x="1" y="159"/>
                    <a:pt x="38" y="240"/>
                    <a:pt x="104" y="270"/>
                  </a:cubicBezTo>
                  <a:lnTo>
                    <a:pt x="829" y="551"/>
                  </a:lnTo>
                  <a:cubicBezTo>
                    <a:pt x="844" y="558"/>
                    <a:pt x="859" y="566"/>
                    <a:pt x="881" y="566"/>
                  </a:cubicBezTo>
                  <a:cubicBezTo>
                    <a:pt x="932" y="566"/>
                    <a:pt x="984" y="529"/>
                    <a:pt x="1006" y="477"/>
                  </a:cubicBezTo>
                  <a:cubicBezTo>
                    <a:pt x="1036" y="403"/>
                    <a:pt x="999" y="329"/>
                    <a:pt x="925" y="299"/>
                  </a:cubicBezTo>
                  <a:lnTo>
                    <a:pt x="208" y="11"/>
                  </a:lnTo>
                  <a:cubicBezTo>
                    <a:pt x="192" y="4"/>
                    <a:pt x="175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2"/>
            <p:cNvSpPr/>
            <p:nvPr/>
          </p:nvSpPr>
          <p:spPr>
            <a:xfrm>
              <a:off x="7191938" y="3593682"/>
              <a:ext cx="33413" cy="19105"/>
            </a:xfrm>
            <a:custGeom>
              <a:avLst/>
              <a:gdLst/>
              <a:ahLst/>
              <a:cxnLst/>
              <a:rect l="l" t="t" r="r" b="b"/>
              <a:pathLst>
                <a:path w="829" h="474" extrusionOk="0">
                  <a:moveTo>
                    <a:pt x="673" y="1"/>
                  </a:moveTo>
                  <a:cubicBezTo>
                    <a:pt x="658" y="1"/>
                    <a:pt x="643" y="3"/>
                    <a:pt x="628" y="8"/>
                  </a:cubicBezTo>
                  <a:lnTo>
                    <a:pt x="111" y="208"/>
                  </a:lnTo>
                  <a:cubicBezTo>
                    <a:pt x="37" y="230"/>
                    <a:pt x="0" y="311"/>
                    <a:pt x="30" y="385"/>
                  </a:cubicBezTo>
                  <a:cubicBezTo>
                    <a:pt x="52" y="437"/>
                    <a:pt x="104" y="474"/>
                    <a:pt x="163" y="474"/>
                  </a:cubicBezTo>
                  <a:cubicBezTo>
                    <a:pt x="177" y="474"/>
                    <a:pt x="192" y="466"/>
                    <a:pt x="207" y="466"/>
                  </a:cubicBezTo>
                  <a:lnTo>
                    <a:pt x="725" y="267"/>
                  </a:lnTo>
                  <a:cubicBezTo>
                    <a:pt x="791" y="244"/>
                    <a:pt x="828" y="163"/>
                    <a:pt x="806" y="89"/>
                  </a:cubicBezTo>
                  <a:cubicBezTo>
                    <a:pt x="783" y="31"/>
                    <a:pt x="728" y="1"/>
                    <a:pt x="673" y="1"/>
                  </a:cubicBezTo>
                  <a:close/>
                </a:path>
              </a:pathLst>
            </a:custGeom>
            <a:solidFill>
              <a:srgbClr val="E46A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2"/>
            <p:cNvSpPr/>
            <p:nvPr/>
          </p:nvSpPr>
          <p:spPr>
            <a:xfrm>
              <a:off x="7204150" y="3623346"/>
              <a:ext cx="30712" cy="18339"/>
            </a:xfrm>
            <a:custGeom>
              <a:avLst/>
              <a:gdLst/>
              <a:ahLst/>
              <a:cxnLst/>
              <a:rect l="l" t="t" r="r" b="b"/>
              <a:pathLst>
                <a:path w="762" h="455" extrusionOk="0">
                  <a:moveTo>
                    <a:pt x="606" y="1"/>
                  </a:moveTo>
                  <a:cubicBezTo>
                    <a:pt x="589" y="1"/>
                    <a:pt x="572" y="4"/>
                    <a:pt x="555" y="11"/>
                  </a:cubicBezTo>
                  <a:lnTo>
                    <a:pt x="111" y="181"/>
                  </a:lnTo>
                  <a:cubicBezTo>
                    <a:pt x="37" y="211"/>
                    <a:pt x="0" y="292"/>
                    <a:pt x="30" y="366"/>
                  </a:cubicBezTo>
                  <a:cubicBezTo>
                    <a:pt x="52" y="418"/>
                    <a:pt x="104" y="455"/>
                    <a:pt x="163" y="455"/>
                  </a:cubicBezTo>
                  <a:cubicBezTo>
                    <a:pt x="178" y="455"/>
                    <a:pt x="192" y="447"/>
                    <a:pt x="207" y="440"/>
                  </a:cubicBezTo>
                  <a:lnTo>
                    <a:pt x="658" y="270"/>
                  </a:lnTo>
                  <a:cubicBezTo>
                    <a:pt x="725" y="240"/>
                    <a:pt x="762" y="159"/>
                    <a:pt x="732" y="93"/>
                  </a:cubicBezTo>
                  <a:cubicBezTo>
                    <a:pt x="709" y="36"/>
                    <a:pt x="661" y="1"/>
                    <a:pt x="606" y="1"/>
                  </a:cubicBezTo>
                  <a:close/>
                </a:path>
              </a:pathLst>
            </a:custGeom>
            <a:solidFill>
              <a:srgbClr val="E46A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2"/>
            <p:cNvSpPr/>
            <p:nvPr/>
          </p:nvSpPr>
          <p:spPr>
            <a:xfrm>
              <a:off x="7121888" y="3140457"/>
              <a:ext cx="29826" cy="56064"/>
            </a:xfrm>
            <a:custGeom>
              <a:avLst/>
              <a:gdLst/>
              <a:ahLst/>
              <a:cxnLst/>
              <a:rect l="l" t="t" r="r" b="b"/>
              <a:pathLst>
                <a:path w="740" h="1391" extrusionOk="0">
                  <a:moveTo>
                    <a:pt x="148" y="0"/>
                  </a:moveTo>
                  <a:cubicBezTo>
                    <a:pt x="143" y="0"/>
                    <a:pt x="138" y="1"/>
                    <a:pt x="134" y="1"/>
                  </a:cubicBezTo>
                  <a:cubicBezTo>
                    <a:pt x="60" y="8"/>
                    <a:pt x="1" y="82"/>
                    <a:pt x="8" y="156"/>
                  </a:cubicBezTo>
                  <a:cubicBezTo>
                    <a:pt x="23" y="252"/>
                    <a:pt x="134" y="1125"/>
                    <a:pt x="503" y="1369"/>
                  </a:cubicBezTo>
                  <a:cubicBezTo>
                    <a:pt x="526" y="1383"/>
                    <a:pt x="555" y="1391"/>
                    <a:pt x="577" y="1391"/>
                  </a:cubicBezTo>
                  <a:cubicBezTo>
                    <a:pt x="622" y="1391"/>
                    <a:pt x="666" y="1369"/>
                    <a:pt x="696" y="1332"/>
                  </a:cubicBezTo>
                  <a:cubicBezTo>
                    <a:pt x="740" y="1265"/>
                    <a:pt x="718" y="1184"/>
                    <a:pt x="659" y="1140"/>
                  </a:cubicBezTo>
                  <a:cubicBezTo>
                    <a:pt x="459" y="1006"/>
                    <a:pt x="326" y="445"/>
                    <a:pt x="289" y="127"/>
                  </a:cubicBezTo>
                  <a:cubicBezTo>
                    <a:pt x="275" y="51"/>
                    <a:pt x="216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2"/>
            <p:cNvSpPr/>
            <p:nvPr/>
          </p:nvSpPr>
          <p:spPr>
            <a:xfrm>
              <a:off x="6971109" y="3186929"/>
              <a:ext cx="76338" cy="113902"/>
            </a:xfrm>
            <a:custGeom>
              <a:avLst/>
              <a:gdLst/>
              <a:ahLst/>
              <a:cxnLst/>
              <a:rect l="l" t="t" r="r" b="b"/>
              <a:pathLst>
                <a:path w="1894" h="2826" extrusionOk="0">
                  <a:moveTo>
                    <a:pt x="153" y="0"/>
                  </a:moveTo>
                  <a:cubicBezTo>
                    <a:pt x="100" y="0"/>
                    <a:pt x="50" y="29"/>
                    <a:pt x="23" y="83"/>
                  </a:cubicBezTo>
                  <a:cubicBezTo>
                    <a:pt x="1" y="142"/>
                    <a:pt x="16" y="208"/>
                    <a:pt x="67" y="245"/>
                  </a:cubicBezTo>
                  <a:cubicBezTo>
                    <a:pt x="1095" y="1066"/>
                    <a:pt x="1561" y="2707"/>
                    <a:pt x="1568" y="2722"/>
                  </a:cubicBezTo>
                  <a:cubicBezTo>
                    <a:pt x="1583" y="2788"/>
                    <a:pt x="1635" y="2825"/>
                    <a:pt x="1701" y="2825"/>
                  </a:cubicBezTo>
                  <a:cubicBezTo>
                    <a:pt x="1709" y="2825"/>
                    <a:pt x="1723" y="2825"/>
                    <a:pt x="1738" y="2818"/>
                  </a:cubicBezTo>
                  <a:cubicBezTo>
                    <a:pt x="1812" y="2803"/>
                    <a:pt x="1849" y="2722"/>
                    <a:pt x="1834" y="2648"/>
                  </a:cubicBezTo>
                  <a:cubicBezTo>
                    <a:pt x="1812" y="2589"/>
                    <a:pt x="1472" y="1369"/>
                    <a:pt x="688" y="467"/>
                  </a:cubicBezTo>
                  <a:lnTo>
                    <a:pt x="688" y="467"/>
                  </a:lnTo>
                  <a:cubicBezTo>
                    <a:pt x="969" y="600"/>
                    <a:pt x="1309" y="837"/>
                    <a:pt x="1627" y="1229"/>
                  </a:cubicBezTo>
                  <a:cubicBezTo>
                    <a:pt x="1653" y="1262"/>
                    <a:pt x="1693" y="1279"/>
                    <a:pt x="1733" y="1279"/>
                  </a:cubicBezTo>
                  <a:cubicBezTo>
                    <a:pt x="1763" y="1279"/>
                    <a:pt x="1794" y="1270"/>
                    <a:pt x="1820" y="1251"/>
                  </a:cubicBezTo>
                  <a:cubicBezTo>
                    <a:pt x="1879" y="1199"/>
                    <a:pt x="1894" y="1118"/>
                    <a:pt x="1842" y="1058"/>
                  </a:cubicBezTo>
                  <a:cubicBezTo>
                    <a:pt x="1095" y="127"/>
                    <a:pt x="208" y="1"/>
                    <a:pt x="171" y="1"/>
                  </a:cubicBezTo>
                  <a:cubicBezTo>
                    <a:pt x="165" y="1"/>
                    <a:pt x="159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2"/>
            <p:cNvSpPr/>
            <p:nvPr/>
          </p:nvSpPr>
          <p:spPr>
            <a:xfrm>
              <a:off x="7233331" y="3281725"/>
              <a:ext cx="254204" cy="178511"/>
            </a:xfrm>
            <a:custGeom>
              <a:avLst/>
              <a:gdLst/>
              <a:ahLst/>
              <a:cxnLst/>
              <a:rect l="l" t="t" r="r" b="b"/>
              <a:pathLst>
                <a:path w="6307" h="4429" extrusionOk="0">
                  <a:moveTo>
                    <a:pt x="5434" y="0"/>
                  </a:moveTo>
                  <a:lnTo>
                    <a:pt x="1" y="1782"/>
                  </a:lnTo>
                  <a:lnTo>
                    <a:pt x="873" y="4429"/>
                  </a:lnTo>
                  <a:lnTo>
                    <a:pt x="6307" y="2639"/>
                  </a:lnTo>
                  <a:lnTo>
                    <a:pt x="5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2"/>
            <p:cNvSpPr/>
            <p:nvPr/>
          </p:nvSpPr>
          <p:spPr>
            <a:xfrm>
              <a:off x="7308136" y="2898751"/>
              <a:ext cx="224418" cy="55822"/>
            </a:xfrm>
            <a:custGeom>
              <a:avLst/>
              <a:gdLst/>
              <a:ahLst/>
              <a:cxnLst/>
              <a:rect l="l" t="t" r="r" b="b"/>
              <a:pathLst>
                <a:path w="5568" h="1385" extrusionOk="0">
                  <a:moveTo>
                    <a:pt x="152" y="1"/>
                  </a:moveTo>
                  <a:cubicBezTo>
                    <a:pt x="117" y="1"/>
                    <a:pt x="82" y="14"/>
                    <a:pt x="52" y="39"/>
                  </a:cubicBezTo>
                  <a:cubicBezTo>
                    <a:pt x="0" y="91"/>
                    <a:pt x="0" y="180"/>
                    <a:pt x="52" y="232"/>
                  </a:cubicBezTo>
                  <a:cubicBezTo>
                    <a:pt x="104" y="291"/>
                    <a:pt x="1205" y="1385"/>
                    <a:pt x="3578" y="1385"/>
                  </a:cubicBezTo>
                  <a:cubicBezTo>
                    <a:pt x="4133" y="1385"/>
                    <a:pt x="4754" y="1326"/>
                    <a:pt x="5449" y="1185"/>
                  </a:cubicBezTo>
                  <a:cubicBezTo>
                    <a:pt x="5523" y="1170"/>
                    <a:pt x="5567" y="1097"/>
                    <a:pt x="5552" y="1015"/>
                  </a:cubicBezTo>
                  <a:cubicBezTo>
                    <a:pt x="5539" y="951"/>
                    <a:pt x="5482" y="909"/>
                    <a:pt x="5418" y="909"/>
                  </a:cubicBezTo>
                  <a:cubicBezTo>
                    <a:pt x="5409" y="909"/>
                    <a:pt x="5399" y="910"/>
                    <a:pt x="5390" y="912"/>
                  </a:cubicBezTo>
                  <a:cubicBezTo>
                    <a:pt x="4730" y="1051"/>
                    <a:pt x="4138" y="1107"/>
                    <a:pt x="3610" y="1107"/>
                  </a:cubicBezTo>
                  <a:cubicBezTo>
                    <a:pt x="1329" y="1107"/>
                    <a:pt x="264" y="51"/>
                    <a:pt x="252" y="39"/>
                  </a:cubicBezTo>
                  <a:cubicBezTo>
                    <a:pt x="222" y="14"/>
                    <a:pt x="18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2"/>
            <p:cNvSpPr/>
            <p:nvPr/>
          </p:nvSpPr>
          <p:spPr>
            <a:xfrm>
              <a:off x="7497648" y="2944940"/>
              <a:ext cx="85527" cy="28737"/>
            </a:xfrm>
            <a:custGeom>
              <a:avLst/>
              <a:gdLst/>
              <a:ahLst/>
              <a:cxnLst/>
              <a:rect l="l" t="t" r="r" b="b"/>
              <a:pathLst>
                <a:path w="2122" h="713" extrusionOk="0">
                  <a:moveTo>
                    <a:pt x="1962" y="1"/>
                  </a:moveTo>
                  <a:cubicBezTo>
                    <a:pt x="1941" y="1"/>
                    <a:pt x="1920" y="6"/>
                    <a:pt x="1900" y="17"/>
                  </a:cubicBezTo>
                  <a:cubicBezTo>
                    <a:pt x="1213" y="379"/>
                    <a:pt x="148" y="431"/>
                    <a:pt x="133" y="431"/>
                  </a:cubicBezTo>
                  <a:cubicBezTo>
                    <a:pt x="59" y="438"/>
                    <a:pt x="0" y="505"/>
                    <a:pt x="7" y="579"/>
                  </a:cubicBezTo>
                  <a:cubicBezTo>
                    <a:pt x="7" y="653"/>
                    <a:pt x="67" y="712"/>
                    <a:pt x="141" y="712"/>
                  </a:cubicBezTo>
                  <a:lnTo>
                    <a:pt x="148" y="712"/>
                  </a:lnTo>
                  <a:cubicBezTo>
                    <a:pt x="192" y="705"/>
                    <a:pt x="1286" y="653"/>
                    <a:pt x="2026" y="261"/>
                  </a:cubicBezTo>
                  <a:cubicBezTo>
                    <a:pt x="2092" y="224"/>
                    <a:pt x="2122" y="143"/>
                    <a:pt x="2085" y="76"/>
                  </a:cubicBezTo>
                  <a:cubicBezTo>
                    <a:pt x="2059" y="29"/>
                    <a:pt x="2011" y="1"/>
                    <a:pt x="1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2"/>
            <p:cNvSpPr/>
            <p:nvPr/>
          </p:nvSpPr>
          <p:spPr>
            <a:xfrm>
              <a:off x="6006298" y="1438800"/>
              <a:ext cx="1184765" cy="1031002"/>
            </a:xfrm>
            <a:custGeom>
              <a:avLst/>
              <a:gdLst/>
              <a:ahLst/>
              <a:cxnLst/>
              <a:rect l="l" t="t" r="r" b="b"/>
              <a:pathLst>
                <a:path w="29395" h="25580" extrusionOk="0">
                  <a:moveTo>
                    <a:pt x="20376" y="1"/>
                  </a:moveTo>
                  <a:lnTo>
                    <a:pt x="20376" y="326"/>
                  </a:lnTo>
                  <a:cubicBezTo>
                    <a:pt x="20501" y="326"/>
                    <a:pt x="20627" y="326"/>
                    <a:pt x="20760" y="333"/>
                  </a:cubicBezTo>
                  <a:cubicBezTo>
                    <a:pt x="20923" y="341"/>
                    <a:pt x="21093" y="348"/>
                    <a:pt x="21270" y="363"/>
                  </a:cubicBezTo>
                  <a:lnTo>
                    <a:pt x="21300" y="45"/>
                  </a:lnTo>
                  <a:cubicBezTo>
                    <a:pt x="21122" y="23"/>
                    <a:pt x="20945" y="15"/>
                    <a:pt x="20767" y="8"/>
                  </a:cubicBezTo>
                  <a:cubicBezTo>
                    <a:pt x="20634" y="8"/>
                    <a:pt x="20509" y="1"/>
                    <a:pt x="20376" y="1"/>
                  </a:cubicBezTo>
                  <a:close/>
                  <a:moveTo>
                    <a:pt x="19459" y="8"/>
                  </a:moveTo>
                  <a:cubicBezTo>
                    <a:pt x="19148" y="15"/>
                    <a:pt x="18845" y="37"/>
                    <a:pt x="18550" y="60"/>
                  </a:cubicBezTo>
                  <a:lnTo>
                    <a:pt x="18572" y="385"/>
                  </a:lnTo>
                  <a:cubicBezTo>
                    <a:pt x="18867" y="355"/>
                    <a:pt x="19163" y="341"/>
                    <a:pt x="19474" y="333"/>
                  </a:cubicBezTo>
                  <a:lnTo>
                    <a:pt x="19459" y="8"/>
                  </a:lnTo>
                  <a:close/>
                  <a:moveTo>
                    <a:pt x="17633" y="163"/>
                  </a:moveTo>
                  <a:cubicBezTo>
                    <a:pt x="17330" y="208"/>
                    <a:pt x="17019" y="267"/>
                    <a:pt x="16731" y="326"/>
                  </a:cubicBezTo>
                  <a:lnTo>
                    <a:pt x="16797" y="644"/>
                  </a:lnTo>
                  <a:cubicBezTo>
                    <a:pt x="17086" y="585"/>
                    <a:pt x="17382" y="525"/>
                    <a:pt x="17685" y="481"/>
                  </a:cubicBezTo>
                  <a:lnTo>
                    <a:pt x="17633" y="163"/>
                  </a:lnTo>
                  <a:close/>
                  <a:moveTo>
                    <a:pt x="22209" y="178"/>
                  </a:moveTo>
                  <a:lnTo>
                    <a:pt x="22150" y="496"/>
                  </a:lnTo>
                  <a:cubicBezTo>
                    <a:pt x="22438" y="555"/>
                    <a:pt x="22727" y="622"/>
                    <a:pt x="23015" y="710"/>
                  </a:cubicBezTo>
                  <a:lnTo>
                    <a:pt x="23111" y="400"/>
                  </a:lnTo>
                  <a:cubicBezTo>
                    <a:pt x="22808" y="311"/>
                    <a:pt x="22505" y="237"/>
                    <a:pt x="22209" y="178"/>
                  </a:cubicBezTo>
                  <a:close/>
                  <a:moveTo>
                    <a:pt x="15836" y="555"/>
                  </a:moveTo>
                  <a:cubicBezTo>
                    <a:pt x="15541" y="651"/>
                    <a:pt x="15245" y="755"/>
                    <a:pt x="14971" y="865"/>
                  </a:cubicBezTo>
                  <a:lnTo>
                    <a:pt x="15090" y="1169"/>
                  </a:lnTo>
                  <a:cubicBezTo>
                    <a:pt x="15363" y="1058"/>
                    <a:pt x="15644" y="954"/>
                    <a:pt x="15933" y="865"/>
                  </a:cubicBezTo>
                  <a:lnTo>
                    <a:pt x="15836" y="555"/>
                  </a:lnTo>
                  <a:close/>
                  <a:moveTo>
                    <a:pt x="23983" y="688"/>
                  </a:moveTo>
                  <a:lnTo>
                    <a:pt x="23872" y="991"/>
                  </a:lnTo>
                  <a:cubicBezTo>
                    <a:pt x="24146" y="1095"/>
                    <a:pt x="24419" y="1206"/>
                    <a:pt x="24700" y="1331"/>
                  </a:cubicBezTo>
                  <a:lnTo>
                    <a:pt x="24833" y="1036"/>
                  </a:lnTo>
                  <a:cubicBezTo>
                    <a:pt x="24553" y="910"/>
                    <a:pt x="24264" y="792"/>
                    <a:pt x="23983" y="688"/>
                  </a:cubicBezTo>
                  <a:close/>
                  <a:moveTo>
                    <a:pt x="14136" y="1265"/>
                  </a:moveTo>
                  <a:cubicBezTo>
                    <a:pt x="13855" y="1413"/>
                    <a:pt x="13596" y="1575"/>
                    <a:pt x="13345" y="1753"/>
                  </a:cubicBezTo>
                  <a:lnTo>
                    <a:pt x="13537" y="2011"/>
                  </a:lnTo>
                  <a:cubicBezTo>
                    <a:pt x="13766" y="1849"/>
                    <a:pt x="14025" y="1693"/>
                    <a:pt x="14291" y="1546"/>
                  </a:cubicBezTo>
                  <a:lnTo>
                    <a:pt x="14136" y="1265"/>
                  </a:lnTo>
                  <a:close/>
                  <a:moveTo>
                    <a:pt x="25661" y="1435"/>
                  </a:moveTo>
                  <a:lnTo>
                    <a:pt x="25506" y="1723"/>
                  </a:lnTo>
                  <a:cubicBezTo>
                    <a:pt x="25765" y="1864"/>
                    <a:pt x="26031" y="2011"/>
                    <a:pt x="26290" y="2167"/>
                  </a:cubicBezTo>
                  <a:lnTo>
                    <a:pt x="26460" y="1886"/>
                  </a:lnTo>
                  <a:cubicBezTo>
                    <a:pt x="26194" y="1730"/>
                    <a:pt x="25928" y="1575"/>
                    <a:pt x="25661" y="1435"/>
                  </a:cubicBezTo>
                  <a:close/>
                  <a:moveTo>
                    <a:pt x="27229" y="2381"/>
                  </a:moveTo>
                  <a:lnTo>
                    <a:pt x="27051" y="2647"/>
                  </a:lnTo>
                  <a:cubicBezTo>
                    <a:pt x="27295" y="2817"/>
                    <a:pt x="27547" y="2987"/>
                    <a:pt x="27783" y="3172"/>
                  </a:cubicBezTo>
                  <a:lnTo>
                    <a:pt x="27983" y="2913"/>
                  </a:lnTo>
                  <a:cubicBezTo>
                    <a:pt x="27731" y="2728"/>
                    <a:pt x="27480" y="2551"/>
                    <a:pt x="27229" y="2381"/>
                  </a:cubicBezTo>
                  <a:close/>
                  <a:moveTo>
                    <a:pt x="12628" y="2337"/>
                  </a:moveTo>
                  <a:cubicBezTo>
                    <a:pt x="12399" y="2551"/>
                    <a:pt x="12184" y="2780"/>
                    <a:pt x="11992" y="3017"/>
                  </a:cubicBezTo>
                  <a:lnTo>
                    <a:pt x="12244" y="3216"/>
                  </a:lnTo>
                  <a:cubicBezTo>
                    <a:pt x="12428" y="2995"/>
                    <a:pt x="12628" y="2773"/>
                    <a:pt x="12850" y="2573"/>
                  </a:cubicBezTo>
                  <a:lnTo>
                    <a:pt x="12628" y="2337"/>
                  </a:lnTo>
                  <a:close/>
                  <a:moveTo>
                    <a:pt x="28700" y="3475"/>
                  </a:moveTo>
                  <a:lnTo>
                    <a:pt x="28493" y="3727"/>
                  </a:lnTo>
                  <a:cubicBezTo>
                    <a:pt x="28722" y="3919"/>
                    <a:pt x="28951" y="4118"/>
                    <a:pt x="29173" y="4318"/>
                  </a:cubicBezTo>
                  <a:lnTo>
                    <a:pt x="29395" y="4081"/>
                  </a:lnTo>
                  <a:cubicBezTo>
                    <a:pt x="29166" y="3874"/>
                    <a:pt x="28937" y="3675"/>
                    <a:pt x="28700" y="3475"/>
                  </a:cubicBezTo>
                  <a:close/>
                  <a:moveTo>
                    <a:pt x="11460" y="3786"/>
                  </a:moveTo>
                  <a:cubicBezTo>
                    <a:pt x="11305" y="4052"/>
                    <a:pt x="11164" y="4333"/>
                    <a:pt x="11053" y="4621"/>
                  </a:cubicBezTo>
                  <a:lnTo>
                    <a:pt x="11349" y="4739"/>
                  </a:lnTo>
                  <a:cubicBezTo>
                    <a:pt x="11460" y="4466"/>
                    <a:pt x="11593" y="4200"/>
                    <a:pt x="11741" y="3948"/>
                  </a:cubicBezTo>
                  <a:lnTo>
                    <a:pt x="11460" y="3786"/>
                  </a:lnTo>
                  <a:close/>
                  <a:moveTo>
                    <a:pt x="10765" y="5501"/>
                  </a:moveTo>
                  <a:cubicBezTo>
                    <a:pt x="10691" y="5804"/>
                    <a:pt x="10639" y="6114"/>
                    <a:pt x="10610" y="6425"/>
                  </a:cubicBezTo>
                  <a:lnTo>
                    <a:pt x="10928" y="6454"/>
                  </a:lnTo>
                  <a:cubicBezTo>
                    <a:pt x="10957" y="6159"/>
                    <a:pt x="11009" y="5870"/>
                    <a:pt x="11083" y="5582"/>
                  </a:cubicBezTo>
                  <a:lnTo>
                    <a:pt x="10765" y="5501"/>
                  </a:lnTo>
                  <a:close/>
                  <a:moveTo>
                    <a:pt x="8288" y="7038"/>
                  </a:moveTo>
                  <a:lnTo>
                    <a:pt x="8281" y="7364"/>
                  </a:lnTo>
                  <a:cubicBezTo>
                    <a:pt x="8577" y="7371"/>
                    <a:pt x="8872" y="7393"/>
                    <a:pt x="9168" y="7430"/>
                  </a:cubicBezTo>
                  <a:lnTo>
                    <a:pt x="9205" y="7105"/>
                  </a:lnTo>
                  <a:cubicBezTo>
                    <a:pt x="8902" y="7068"/>
                    <a:pt x="8591" y="7046"/>
                    <a:pt x="8288" y="7038"/>
                  </a:cubicBezTo>
                  <a:close/>
                  <a:moveTo>
                    <a:pt x="7364" y="7061"/>
                  </a:moveTo>
                  <a:cubicBezTo>
                    <a:pt x="7054" y="7083"/>
                    <a:pt x="6743" y="7120"/>
                    <a:pt x="6448" y="7172"/>
                  </a:cubicBezTo>
                  <a:lnTo>
                    <a:pt x="6499" y="7489"/>
                  </a:lnTo>
                  <a:cubicBezTo>
                    <a:pt x="6788" y="7438"/>
                    <a:pt x="7091" y="7401"/>
                    <a:pt x="7386" y="7379"/>
                  </a:cubicBezTo>
                  <a:lnTo>
                    <a:pt x="7364" y="7061"/>
                  </a:lnTo>
                  <a:close/>
                  <a:moveTo>
                    <a:pt x="5546" y="7386"/>
                  </a:moveTo>
                  <a:cubicBezTo>
                    <a:pt x="5243" y="7475"/>
                    <a:pt x="4954" y="7578"/>
                    <a:pt x="4673" y="7704"/>
                  </a:cubicBezTo>
                  <a:lnTo>
                    <a:pt x="4799" y="8000"/>
                  </a:lnTo>
                  <a:cubicBezTo>
                    <a:pt x="5065" y="7881"/>
                    <a:pt x="5346" y="7785"/>
                    <a:pt x="5634" y="7696"/>
                  </a:cubicBezTo>
                  <a:lnTo>
                    <a:pt x="5546" y="7386"/>
                  </a:lnTo>
                  <a:close/>
                  <a:moveTo>
                    <a:pt x="10122" y="7268"/>
                  </a:moveTo>
                  <a:lnTo>
                    <a:pt x="10048" y="7578"/>
                  </a:lnTo>
                  <a:cubicBezTo>
                    <a:pt x="10240" y="7623"/>
                    <a:pt x="10425" y="7674"/>
                    <a:pt x="10610" y="7726"/>
                  </a:cubicBezTo>
                  <a:cubicBezTo>
                    <a:pt x="10624" y="7918"/>
                    <a:pt x="10654" y="8103"/>
                    <a:pt x="10691" y="8280"/>
                  </a:cubicBezTo>
                  <a:lnTo>
                    <a:pt x="11009" y="8214"/>
                  </a:lnTo>
                  <a:cubicBezTo>
                    <a:pt x="10979" y="8059"/>
                    <a:pt x="10950" y="7896"/>
                    <a:pt x="10935" y="7733"/>
                  </a:cubicBezTo>
                  <a:lnTo>
                    <a:pt x="11009" y="7519"/>
                  </a:lnTo>
                  <a:cubicBezTo>
                    <a:pt x="10979" y="7504"/>
                    <a:pt x="10942" y="7497"/>
                    <a:pt x="10913" y="7482"/>
                  </a:cubicBezTo>
                  <a:cubicBezTo>
                    <a:pt x="10905" y="7438"/>
                    <a:pt x="10905" y="7386"/>
                    <a:pt x="10905" y="7342"/>
                  </a:cubicBezTo>
                  <a:lnTo>
                    <a:pt x="10580" y="7349"/>
                  </a:lnTo>
                  <a:cubicBezTo>
                    <a:pt x="10580" y="7364"/>
                    <a:pt x="10580" y="7371"/>
                    <a:pt x="10580" y="7386"/>
                  </a:cubicBezTo>
                  <a:cubicBezTo>
                    <a:pt x="10432" y="7342"/>
                    <a:pt x="10277" y="7297"/>
                    <a:pt x="10122" y="7268"/>
                  </a:cubicBezTo>
                  <a:close/>
                  <a:moveTo>
                    <a:pt x="11866" y="7881"/>
                  </a:moveTo>
                  <a:lnTo>
                    <a:pt x="11719" y="8170"/>
                  </a:lnTo>
                  <a:cubicBezTo>
                    <a:pt x="12007" y="8325"/>
                    <a:pt x="12251" y="8487"/>
                    <a:pt x="12436" y="8650"/>
                  </a:cubicBezTo>
                  <a:lnTo>
                    <a:pt x="12658" y="8414"/>
                  </a:lnTo>
                  <a:cubicBezTo>
                    <a:pt x="12451" y="8229"/>
                    <a:pt x="12184" y="8051"/>
                    <a:pt x="11866" y="7881"/>
                  </a:cubicBezTo>
                  <a:close/>
                  <a:moveTo>
                    <a:pt x="3845" y="8125"/>
                  </a:moveTo>
                  <a:cubicBezTo>
                    <a:pt x="3579" y="8288"/>
                    <a:pt x="3320" y="8465"/>
                    <a:pt x="3084" y="8658"/>
                  </a:cubicBezTo>
                  <a:lnTo>
                    <a:pt x="3283" y="8909"/>
                  </a:lnTo>
                  <a:cubicBezTo>
                    <a:pt x="3513" y="8724"/>
                    <a:pt x="3757" y="8561"/>
                    <a:pt x="4015" y="8406"/>
                  </a:cubicBezTo>
                  <a:lnTo>
                    <a:pt x="3845" y="8125"/>
                  </a:lnTo>
                  <a:close/>
                  <a:moveTo>
                    <a:pt x="11268" y="9049"/>
                  </a:moveTo>
                  <a:lnTo>
                    <a:pt x="10972" y="9175"/>
                  </a:lnTo>
                  <a:cubicBezTo>
                    <a:pt x="11120" y="9522"/>
                    <a:pt x="11305" y="9796"/>
                    <a:pt x="11512" y="9981"/>
                  </a:cubicBezTo>
                  <a:lnTo>
                    <a:pt x="11726" y="9744"/>
                  </a:lnTo>
                  <a:cubicBezTo>
                    <a:pt x="11556" y="9589"/>
                    <a:pt x="11401" y="9352"/>
                    <a:pt x="11268" y="9049"/>
                  </a:cubicBezTo>
                  <a:close/>
                  <a:moveTo>
                    <a:pt x="12805" y="9301"/>
                  </a:moveTo>
                  <a:cubicBezTo>
                    <a:pt x="12805" y="9389"/>
                    <a:pt x="12776" y="9471"/>
                    <a:pt x="12709" y="9552"/>
                  </a:cubicBezTo>
                  <a:cubicBezTo>
                    <a:pt x="12606" y="9700"/>
                    <a:pt x="12495" y="9803"/>
                    <a:pt x="12377" y="9870"/>
                  </a:cubicBezTo>
                  <a:lnTo>
                    <a:pt x="12532" y="10151"/>
                  </a:lnTo>
                  <a:cubicBezTo>
                    <a:pt x="12687" y="10070"/>
                    <a:pt x="12835" y="9929"/>
                    <a:pt x="12975" y="9744"/>
                  </a:cubicBezTo>
                  <a:cubicBezTo>
                    <a:pt x="13072" y="9611"/>
                    <a:pt x="13123" y="9463"/>
                    <a:pt x="13131" y="9308"/>
                  </a:cubicBezTo>
                  <a:lnTo>
                    <a:pt x="12805" y="9301"/>
                  </a:lnTo>
                  <a:close/>
                  <a:moveTo>
                    <a:pt x="2396" y="9279"/>
                  </a:moveTo>
                  <a:cubicBezTo>
                    <a:pt x="2182" y="9500"/>
                    <a:pt x="1982" y="9737"/>
                    <a:pt x="1790" y="9988"/>
                  </a:cubicBezTo>
                  <a:lnTo>
                    <a:pt x="2049" y="10180"/>
                  </a:lnTo>
                  <a:cubicBezTo>
                    <a:pt x="2234" y="9944"/>
                    <a:pt x="2426" y="9715"/>
                    <a:pt x="2625" y="9508"/>
                  </a:cubicBezTo>
                  <a:lnTo>
                    <a:pt x="2396" y="9279"/>
                  </a:lnTo>
                  <a:close/>
                  <a:moveTo>
                    <a:pt x="1280" y="10757"/>
                  </a:moveTo>
                  <a:cubicBezTo>
                    <a:pt x="1132" y="11023"/>
                    <a:pt x="992" y="11297"/>
                    <a:pt x="859" y="11585"/>
                  </a:cubicBezTo>
                  <a:lnTo>
                    <a:pt x="1154" y="11718"/>
                  </a:lnTo>
                  <a:cubicBezTo>
                    <a:pt x="1280" y="11437"/>
                    <a:pt x="1413" y="11171"/>
                    <a:pt x="1561" y="10927"/>
                  </a:cubicBezTo>
                  <a:lnTo>
                    <a:pt x="1280" y="10757"/>
                  </a:lnTo>
                  <a:close/>
                  <a:moveTo>
                    <a:pt x="526" y="12443"/>
                  </a:moveTo>
                  <a:cubicBezTo>
                    <a:pt x="467" y="12613"/>
                    <a:pt x="408" y="12798"/>
                    <a:pt x="356" y="12975"/>
                  </a:cubicBezTo>
                  <a:cubicBezTo>
                    <a:pt x="319" y="13093"/>
                    <a:pt x="289" y="13212"/>
                    <a:pt x="260" y="13330"/>
                  </a:cubicBezTo>
                  <a:lnTo>
                    <a:pt x="578" y="13404"/>
                  </a:lnTo>
                  <a:cubicBezTo>
                    <a:pt x="607" y="13293"/>
                    <a:pt x="637" y="13182"/>
                    <a:pt x="666" y="13064"/>
                  </a:cubicBezTo>
                  <a:cubicBezTo>
                    <a:pt x="718" y="12894"/>
                    <a:pt x="770" y="12716"/>
                    <a:pt x="829" y="12546"/>
                  </a:cubicBezTo>
                  <a:lnTo>
                    <a:pt x="526" y="12443"/>
                  </a:lnTo>
                  <a:close/>
                  <a:moveTo>
                    <a:pt x="90" y="14232"/>
                  </a:moveTo>
                  <a:cubicBezTo>
                    <a:pt x="45" y="14535"/>
                    <a:pt x="16" y="14845"/>
                    <a:pt x="1" y="15156"/>
                  </a:cubicBezTo>
                  <a:lnTo>
                    <a:pt x="326" y="15171"/>
                  </a:lnTo>
                  <a:cubicBezTo>
                    <a:pt x="341" y="14875"/>
                    <a:pt x="363" y="14572"/>
                    <a:pt x="408" y="14283"/>
                  </a:cubicBezTo>
                  <a:lnTo>
                    <a:pt x="90" y="14232"/>
                  </a:lnTo>
                  <a:close/>
                  <a:moveTo>
                    <a:pt x="334" y="16058"/>
                  </a:moveTo>
                  <a:lnTo>
                    <a:pt x="8" y="16080"/>
                  </a:lnTo>
                  <a:cubicBezTo>
                    <a:pt x="23" y="16383"/>
                    <a:pt x="53" y="16694"/>
                    <a:pt x="97" y="16997"/>
                  </a:cubicBezTo>
                  <a:lnTo>
                    <a:pt x="422" y="16952"/>
                  </a:lnTo>
                  <a:cubicBezTo>
                    <a:pt x="378" y="16657"/>
                    <a:pt x="348" y="16353"/>
                    <a:pt x="334" y="16058"/>
                  </a:cubicBezTo>
                  <a:close/>
                  <a:moveTo>
                    <a:pt x="592" y="17825"/>
                  </a:moveTo>
                  <a:lnTo>
                    <a:pt x="282" y="17906"/>
                  </a:lnTo>
                  <a:cubicBezTo>
                    <a:pt x="356" y="18202"/>
                    <a:pt x="445" y="18497"/>
                    <a:pt x="541" y="18786"/>
                  </a:cubicBezTo>
                  <a:lnTo>
                    <a:pt x="851" y="18682"/>
                  </a:lnTo>
                  <a:cubicBezTo>
                    <a:pt x="748" y="18401"/>
                    <a:pt x="666" y="18113"/>
                    <a:pt x="592" y="17825"/>
                  </a:cubicBezTo>
                  <a:close/>
                  <a:moveTo>
                    <a:pt x="1176" y="19518"/>
                  </a:moveTo>
                  <a:lnTo>
                    <a:pt x="881" y="19643"/>
                  </a:lnTo>
                  <a:cubicBezTo>
                    <a:pt x="999" y="19924"/>
                    <a:pt x="1139" y="20205"/>
                    <a:pt x="1287" y="20471"/>
                  </a:cubicBezTo>
                  <a:lnTo>
                    <a:pt x="1568" y="20316"/>
                  </a:lnTo>
                  <a:cubicBezTo>
                    <a:pt x="1428" y="20057"/>
                    <a:pt x="1295" y="19784"/>
                    <a:pt x="1176" y="19518"/>
                  </a:cubicBezTo>
                  <a:close/>
                  <a:moveTo>
                    <a:pt x="2027" y="21092"/>
                  </a:moveTo>
                  <a:lnTo>
                    <a:pt x="1753" y="21262"/>
                  </a:lnTo>
                  <a:cubicBezTo>
                    <a:pt x="1923" y="21521"/>
                    <a:pt x="2101" y="21772"/>
                    <a:pt x="2285" y="22016"/>
                  </a:cubicBezTo>
                  <a:lnTo>
                    <a:pt x="2544" y="21824"/>
                  </a:lnTo>
                  <a:cubicBezTo>
                    <a:pt x="2359" y="21580"/>
                    <a:pt x="2189" y="21336"/>
                    <a:pt x="2027" y="21092"/>
                  </a:cubicBezTo>
                  <a:close/>
                  <a:moveTo>
                    <a:pt x="3113" y="22512"/>
                  </a:moveTo>
                  <a:lnTo>
                    <a:pt x="2869" y="22733"/>
                  </a:lnTo>
                  <a:cubicBezTo>
                    <a:pt x="3069" y="22955"/>
                    <a:pt x="3283" y="23184"/>
                    <a:pt x="3505" y="23399"/>
                  </a:cubicBezTo>
                  <a:lnTo>
                    <a:pt x="3727" y="23170"/>
                  </a:lnTo>
                  <a:cubicBezTo>
                    <a:pt x="3520" y="22955"/>
                    <a:pt x="3313" y="22741"/>
                    <a:pt x="3113" y="22512"/>
                  </a:cubicBezTo>
                  <a:close/>
                  <a:moveTo>
                    <a:pt x="4392" y="23768"/>
                  </a:moveTo>
                  <a:lnTo>
                    <a:pt x="4185" y="24020"/>
                  </a:lnTo>
                  <a:cubicBezTo>
                    <a:pt x="4415" y="24219"/>
                    <a:pt x="4658" y="24412"/>
                    <a:pt x="4902" y="24589"/>
                  </a:cubicBezTo>
                  <a:lnTo>
                    <a:pt x="5095" y="24330"/>
                  </a:lnTo>
                  <a:cubicBezTo>
                    <a:pt x="4858" y="24153"/>
                    <a:pt x="4622" y="23968"/>
                    <a:pt x="4392" y="23768"/>
                  </a:cubicBezTo>
                  <a:close/>
                  <a:moveTo>
                    <a:pt x="5834" y="24840"/>
                  </a:moveTo>
                  <a:lnTo>
                    <a:pt x="5664" y="25114"/>
                  </a:lnTo>
                  <a:cubicBezTo>
                    <a:pt x="5915" y="25277"/>
                    <a:pt x="6189" y="25432"/>
                    <a:pt x="6455" y="25580"/>
                  </a:cubicBezTo>
                  <a:lnTo>
                    <a:pt x="6610" y="25291"/>
                  </a:lnTo>
                  <a:cubicBezTo>
                    <a:pt x="6344" y="25151"/>
                    <a:pt x="6085" y="24996"/>
                    <a:pt x="5834" y="248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2"/>
            <p:cNvSpPr/>
            <p:nvPr/>
          </p:nvSpPr>
          <p:spPr>
            <a:xfrm>
              <a:off x="7192220" y="1608361"/>
              <a:ext cx="151708" cy="142156"/>
            </a:xfrm>
            <a:custGeom>
              <a:avLst/>
              <a:gdLst/>
              <a:ahLst/>
              <a:cxnLst/>
              <a:rect l="l" t="t" r="r" b="b"/>
              <a:pathLst>
                <a:path w="3764" h="3527" extrusionOk="0">
                  <a:moveTo>
                    <a:pt x="755" y="0"/>
                  </a:moveTo>
                  <a:lnTo>
                    <a:pt x="784" y="939"/>
                  </a:lnTo>
                  <a:lnTo>
                    <a:pt x="0" y="813"/>
                  </a:lnTo>
                  <a:lnTo>
                    <a:pt x="311" y="2137"/>
                  </a:lnTo>
                  <a:lnTo>
                    <a:pt x="3763" y="3526"/>
                  </a:lnTo>
                  <a:lnTo>
                    <a:pt x="1472" y="7"/>
                  </a:lnTo>
                  <a:lnTo>
                    <a:pt x="7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2"/>
            <p:cNvSpPr/>
            <p:nvPr/>
          </p:nvSpPr>
          <p:spPr>
            <a:xfrm>
              <a:off x="7107298" y="1641129"/>
              <a:ext cx="236913" cy="108783"/>
            </a:xfrm>
            <a:custGeom>
              <a:avLst/>
              <a:gdLst/>
              <a:ahLst/>
              <a:cxnLst/>
              <a:rect l="l" t="t" r="r" b="b"/>
              <a:pathLst>
                <a:path w="5878" h="2699" extrusionOk="0">
                  <a:moveTo>
                    <a:pt x="2107" y="0"/>
                  </a:moveTo>
                  <a:lnTo>
                    <a:pt x="0" y="1154"/>
                  </a:lnTo>
                  <a:lnTo>
                    <a:pt x="5878" y="2699"/>
                  </a:lnTo>
                  <a:lnTo>
                    <a:pt x="5878" y="2699"/>
                  </a:lnTo>
                  <a:lnTo>
                    <a:pt x="21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2"/>
            <p:cNvSpPr/>
            <p:nvPr/>
          </p:nvSpPr>
          <p:spPr>
            <a:xfrm>
              <a:off x="7222610" y="1519852"/>
              <a:ext cx="121318" cy="230666"/>
            </a:xfrm>
            <a:custGeom>
              <a:avLst/>
              <a:gdLst/>
              <a:ahLst/>
              <a:cxnLst/>
              <a:rect l="l" t="t" r="r" b="b"/>
              <a:pathLst>
                <a:path w="3010" h="5723" extrusionOk="0">
                  <a:moveTo>
                    <a:pt x="969" y="0"/>
                  </a:moveTo>
                  <a:lnTo>
                    <a:pt x="1" y="2196"/>
                  </a:lnTo>
                  <a:lnTo>
                    <a:pt x="3009" y="5722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2"/>
            <p:cNvSpPr/>
            <p:nvPr/>
          </p:nvSpPr>
          <p:spPr>
            <a:xfrm>
              <a:off x="7429090" y="3159602"/>
              <a:ext cx="55178" cy="25029"/>
            </a:xfrm>
            <a:custGeom>
              <a:avLst/>
              <a:gdLst/>
              <a:ahLst/>
              <a:cxnLst/>
              <a:rect l="l" t="t" r="r" b="b"/>
              <a:pathLst>
                <a:path w="1369" h="621" extrusionOk="0">
                  <a:moveTo>
                    <a:pt x="1212" y="0"/>
                  </a:moveTo>
                  <a:cubicBezTo>
                    <a:pt x="1198" y="0"/>
                    <a:pt x="1183" y="2"/>
                    <a:pt x="1169" y="7"/>
                  </a:cubicBezTo>
                  <a:lnTo>
                    <a:pt x="112" y="354"/>
                  </a:lnTo>
                  <a:cubicBezTo>
                    <a:pt x="45" y="376"/>
                    <a:pt x="1" y="458"/>
                    <a:pt x="23" y="524"/>
                  </a:cubicBezTo>
                  <a:cubicBezTo>
                    <a:pt x="45" y="583"/>
                    <a:pt x="97" y="620"/>
                    <a:pt x="156" y="620"/>
                  </a:cubicBezTo>
                  <a:cubicBezTo>
                    <a:pt x="171" y="620"/>
                    <a:pt x="186" y="620"/>
                    <a:pt x="200" y="613"/>
                  </a:cubicBezTo>
                  <a:lnTo>
                    <a:pt x="1258" y="273"/>
                  </a:lnTo>
                  <a:cubicBezTo>
                    <a:pt x="1324" y="251"/>
                    <a:pt x="1368" y="169"/>
                    <a:pt x="1346" y="95"/>
                  </a:cubicBezTo>
                  <a:cubicBezTo>
                    <a:pt x="1322" y="36"/>
                    <a:pt x="1270" y="0"/>
                    <a:pt x="1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2"/>
            <p:cNvSpPr/>
            <p:nvPr/>
          </p:nvSpPr>
          <p:spPr>
            <a:xfrm>
              <a:off x="7150787" y="3193297"/>
              <a:ext cx="230101" cy="82182"/>
            </a:xfrm>
            <a:custGeom>
              <a:avLst/>
              <a:gdLst/>
              <a:ahLst/>
              <a:cxnLst/>
              <a:rect l="l" t="t" r="r" b="b"/>
              <a:pathLst>
                <a:path w="5709" h="2039" extrusionOk="0">
                  <a:moveTo>
                    <a:pt x="5548" y="0"/>
                  </a:moveTo>
                  <a:cubicBezTo>
                    <a:pt x="5535" y="0"/>
                    <a:pt x="5522" y="2"/>
                    <a:pt x="5508" y="6"/>
                  </a:cubicBezTo>
                  <a:lnTo>
                    <a:pt x="112" y="1773"/>
                  </a:lnTo>
                  <a:cubicBezTo>
                    <a:pt x="38" y="1795"/>
                    <a:pt x="1" y="1869"/>
                    <a:pt x="23" y="1943"/>
                  </a:cubicBezTo>
                  <a:cubicBezTo>
                    <a:pt x="45" y="2002"/>
                    <a:pt x="97" y="2039"/>
                    <a:pt x="156" y="2039"/>
                  </a:cubicBezTo>
                  <a:cubicBezTo>
                    <a:pt x="171" y="2039"/>
                    <a:pt x="186" y="2039"/>
                    <a:pt x="200" y="2032"/>
                  </a:cubicBezTo>
                  <a:lnTo>
                    <a:pt x="5597" y="272"/>
                  </a:lnTo>
                  <a:cubicBezTo>
                    <a:pt x="5671" y="250"/>
                    <a:pt x="5708" y="169"/>
                    <a:pt x="5686" y="95"/>
                  </a:cubicBezTo>
                  <a:cubicBezTo>
                    <a:pt x="5668" y="40"/>
                    <a:pt x="5609" y="0"/>
                    <a:pt x="5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67467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Kinek tolmácsolunk?</a:t>
            </a:r>
            <a:endParaRPr dirty="0"/>
          </a:p>
        </p:txBody>
      </p:sp>
      <p:sp>
        <p:nvSpPr>
          <p:cNvPr id="2364" name="Google Shape;2364;p42"/>
          <p:cNvSpPr txBox="1">
            <a:spLocks noGrp="1"/>
          </p:cNvSpPr>
          <p:nvPr>
            <p:ph type="subTitle" idx="1"/>
          </p:nvPr>
        </p:nvSpPr>
        <p:spPr>
          <a:xfrm>
            <a:off x="720000" y="1650168"/>
            <a:ext cx="3681600" cy="1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chemeClr val="dk1"/>
              </a:buClr>
              <a:buSzPts val="1100"/>
            </a:pPr>
            <a:r>
              <a:rPr lang="hu-HU" sz="1800" dirty="0"/>
              <a:t>Jelnyelv használóknak és nem jelnyelvhasználóknak is!</a:t>
            </a:r>
            <a:br>
              <a:rPr lang="hu-HU" sz="1800" dirty="0"/>
            </a:br>
            <a:endParaRPr lang="hu-HU" sz="1800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hu-HU" sz="1800" dirty="0"/>
              <a:t>Jelnyelvhasználók nem csak hallássérültek lehetnek</a:t>
            </a:r>
            <a:br>
              <a:rPr lang="hu-HU" sz="1800" dirty="0"/>
            </a:br>
            <a:endParaRPr lang="hu-HU" sz="1800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hu-HU" sz="1800" dirty="0"/>
              <a:t>A hallássérültek nem feltétlenül jelnyelvhasználók</a:t>
            </a:r>
            <a:endParaRPr sz="1800" dirty="0"/>
          </a:p>
        </p:txBody>
      </p:sp>
      <p:grpSp>
        <p:nvGrpSpPr>
          <p:cNvPr id="2" name="Google Shape;2235;p39">
            <a:extLst>
              <a:ext uri="{FF2B5EF4-FFF2-40B4-BE49-F238E27FC236}">
                <a16:creationId xmlns:a16="http://schemas.microsoft.com/office/drawing/2014/main" id="{3D88B755-ECD9-2AEB-AA79-A326BA1D656B}"/>
              </a:ext>
            </a:extLst>
          </p:cNvPr>
          <p:cNvGrpSpPr/>
          <p:nvPr/>
        </p:nvGrpSpPr>
        <p:grpSpPr>
          <a:xfrm>
            <a:off x="4903465" y="1159182"/>
            <a:ext cx="3193899" cy="3239663"/>
            <a:chOff x="3631025" y="378384"/>
            <a:chExt cx="1817400" cy="1843441"/>
          </a:xfrm>
        </p:grpSpPr>
        <p:sp>
          <p:nvSpPr>
            <p:cNvPr id="3" name="Google Shape;2236;p39">
              <a:extLst>
                <a:ext uri="{FF2B5EF4-FFF2-40B4-BE49-F238E27FC236}">
                  <a16:creationId xmlns:a16="http://schemas.microsoft.com/office/drawing/2014/main" id="{8954C5D7-C13B-C220-9FEE-BEA012E42144}"/>
                </a:ext>
              </a:extLst>
            </p:cNvPr>
            <p:cNvSpPr/>
            <p:nvPr/>
          </p:nvSpPr>
          <p:spPr>
            <a:xfrm rot="10800000" flipH="1">
              <a:off x="3631025" y="378384"/>
              <a:ext cx="1817400" cy="1817100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237;p39">
              <a:extLst>
                <a:ext uri="{FF2B5EF4-FFF2-40B4-BE49-F238E27FC236}">
                  <a16:creationId xmlns:a16="http://schemas.microsoft.com/office/drawing/2014/main" id="{F4B8C633-E34A-6133-928E-671694EB72EC}"/>
                </a:ext>
              </a:extLst>
            </p:cNvPr>
            <p:cNvSpPr/>
            <p:nvPr/>
          </p:nvSpPr>
          <p:spPr>
            <a:xfrm>
              <a:off x="5276525" y="1776950"/>
              <a:ext cx="94350" cy="91275"/>
            </a:xfrm>
            <a:custGeom>
              <a:avLst/>
              <a:gdLst/>
              <a:ahLst/>
              <a:cxnLst/>
              <a:rect l="l" t="t" r="r" b="b"/>
              <a:pathLst>
                <a:path w="3774" h="3651" extrusionOk="0">
                  <a:moveTo>
                    <a:pt x="1568" y="1"/>
                  </a:moveTo>
                  <a:cubicBezTo>
                    <a:pt x="1452" y="1"/>
                    <a:pt x="1333" y="29"/>
                    <a:pt x="1213" y="91"/>
                  </a:cubicBezTo>
                  <a:cubicBezTo>
                    <a:pt x="0" y="712"/>
                    <a:pt x="1938" y="3651"/>
                    <a:pt x="2999" y="3651"/>
                  </a:cubicBezTo>
                  <a:cubicBezTo>
                    <a:pt x="3131" y="3651"/>
                    <a:pt x="3249" y="3606"/>
                    <a:pt x="3346" y="3505"/>
                  </a:cubicBezTo>
                  <a:cubicBezTo>
                    <a:pt x="3774" y="3062"/>
                    <a:pt x="2781" y="1"/>
                    <a:pt x="1568" y="1"/>
                  </a:cubicBezTo>
                  <a:close/>
                </a:path>
              </a:pathLst>
            </a:custGeom>
            <a:solidFill>
              <a:srgbClr val="A8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238;p39">
              <a:extLst>
                <a:ext uri="{FF2B5EF4-FFF2-40B4-BE49-F238E27FC236}">
                  <a16:creationId xmlns:a16="http://schemas.microsoft.com/office/drawing/2014/main" id="{16ADCEF8-0BD8-4EBF-AE9F-F027732549EE}"/>
                </a:ext>
              </a:extLst>
            </p:cNvPr>
            <p:cNvSpPr/>
            <p:nvPr/>
          </p:nvSpPr>
          <p:spPr>
            <a:xfrm>
              <a:off x="5310875" y="1932750"/>
              <a:ext cx="72150" cy="42725"/>
            </a:xfrm>
            <a:custGeom>
              <a:avLst/>
              <a:gdLst/>
              <a:ahLst/>
              <a:cxnLst/>
              <a:rect l="l" t="t" r="r" b="b"/>
              <a:pathLst>
                <a:path w="2886" h="1709" extrusionOk="0">
                  <a:moveTo>
                    <a:pt x="1770" y="1"/>
                  </a:moveTo>
                  <a:cubicBezTo>
                    <a:pt x="1055" y="1"/>
                    <a:pt x="219" y="354"/>
                    <a:pt x="74" y="1140"/>
                  </a:cubicBezTo>
                  <a:cubicBezTo>
                    <a:pt x="1" y="1538"/>
                    <a:pt x="396" y="1708"/>
                    <a:pt x="909" y="1708"/>
                  </a:cubicBezTo>
                  <a:cubicBezTo>
                    <a:pt x="1698" y="1708"/>
                    <a:pt x="2764" y="1305"/>
                    <a:pt x="2833" y="704"/>
                  </a:cubicBezTo>
                  <a:cubicBezTo>
                    <a:pt x="2886" y="250"/>
                    <a:pt x="2371" y="1"/>
                    <a:pt x="1770" y="1"/>
                  </a:cubicBezTo>
                  <a:close/>
                </a:path>
              </a:pathLst>
            </a:custGeom>
            <a:solidFill>
              <a:srgbClr val="93B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239;p39">
              <a:extLst>
                <a:ext uri="{FF2B5EF4-FFF2-40B4-BE49-F238E27FC236}">
                  <a16:creationId xmlns:a16="http://schemas.microsoft.com/office/drawing/2014/main" id="{C8D7A574-67F6-F69E-106C-331C81A3D200}"/>
                </a:ext>
              </a:extLst>
            </p:cNvPr>
            <p:cNvSpPr/>
            <p:nvPr/>
          </p:nvSpPr>
          <p:spPr>
            <a:xfrm>
              <a:off x="3901650" y="2132550"/>
              <a:ext cx="348950" cy="85273"/>
            </a:xfrm>
            <a:custGeom>
              <a:avLst/>
              <a:gdLst/>
              <a:ahLst/>
              <a:cxnLst/>
              <a:rect l="l" t="t" r="r" b="b"/>
              <a:pathLst>
                <a:path w="13958" h="2660" extrusionOk="0">
                  <a:moveTo>
                    <a:pt x="10758" y="0"/>
                  </a:moveTo>
                  <a:cubicBezTo>
                    <a:pt x="6812" y="0"/>
                    <a:pt x="393" y="402"/>
                    <a:pt x="393" y="402"/>
                  </a:cubicBezTo>
                  <a:cubicBezTo>
                    <a:pt x="393" y="402"/>
                    <a:pt x="1" y="1918"/>
                    <a:pt x="72" y="2659"/>
                  </a:cubicBezTo>
                  <a:lnTo>
                    <a:pt x="13957" y="2659"/>
                  </a:lnTo>
                  <a:cubicBezTo>
                    <a:pt x="13957" y="2659"/>
                    <a:pt x="13881" y="1023"/>
                    <a:pt x="13772" y="298"/>
                  </a:cubicBezTo>
                  <a:cubicBezTo>
                    <a:pt x="13737" y="77"/>
                    <a:pt x="12484" y="0"/>
                    <a:pt x="10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240;p39">
              <a:extLst>
                <a:ext uri="{FF2B5EF4-FFF2-40B4-BE49-F238E27FC236}">
                  <a16:creationId xmlns:a16="http://schemas.microsoft.com/office/drawing/2014/main" id="{DF5BCD1E-071C-1A6C-5067-FBABAD9F6E27}"/>
                </a:ext>
              </a:extLst>
            </p:cNvPr>
            <p:cNvSpPr/>
            <p:nvPr/>
          </p:nvSpPr>
          <p:spPr>
            <a:xfrm>
              <a:off x="3929875" y="2144325"/>
              <a:ext cx="14350" cy="67275"/>
            </a:xfrm>
            <a:custGeom>
              <a:avLst/>
              <a:gdLst/>
              <a:ahLst/>
              <a:cxnLst/>
              <a:rect l="l" t="t" r="r" b="b"/>
              <a:pathLst>
                <a:path w="574" h="2691" extrusionOk="0">
                  <a:moveTo>
                    <a:pt x="431" y="0"/>
                  </a:moveTo>
                  <a:cubicBezTo>
                    <a:pt x="371" y="0"/>
                    <a:pt x="316" y="51"/>
                    <a:pt x="306" y="116"/>
                  </a:cubicBezTo>
                  <a:lnTo>
                    <a:pt x="11" y="2543"/>
                  </a:lnTo>
                  <a:cubicBezTo>
                    <a:pt x="1" y="2614"/>
                    <a:pt x="55" y="2679"/>
                    <a:pt x="126" y="2690"/>
                  </a:cubicBezTo>
                  <a:lnTo>
                    <a:pt x="137" y="2690"/>
                  </a:lnTo>
                  <a:cubicBezTo>
                    <a:pt x="202" y="2690"/>
                    <a:pt x="262" y="2641"/>
                    <a:pt x="268" y="2576"/>
                  </a:cubicBezTo>
                  <a:lnTo>
                    <a:pt x="562" y="143"/>
                  </a:lnTo>
                  <a:cubicBezTo>
                    <a:pt x="573" y="72"/>
                    <a:pt x="519" y="12"/>
                    <a:pt x="448" y="1"/>
                  </a:cubicBezTo>
                  <a:cubicBezTo>
                    <a:pt x="442" y="0"/>
                    <a:pt x="437" y="0"/>
                    <a:pt x="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241;p39">
              <a:extLst>
                <a:ext uri="{FF2B5EF4-FFF2-40B4-BE49-F238E27FC236}">
                  <a16:creationId xmlns:a16="http://schemas.microsoft.com/office/drawing/2014/main" id="{E9E5AAAF-0CAB-33F9-2DAF-1D95E3E4A967}"/>
                </a:ext>
              </a:extLst>
            </p:cNvPr>
            <p:cNvSpPr/>
            <p:nvPr/>
          </p:nvSpPr>
          <p:spPr>
            <a:xfrm>
              <a:off x="3950050" y="2151550"/>
              <a:ext cx="12175" cy="62900"/>
            </a:xfrm>
            <a:custGeom>
              <a:avLst/>
              <a:gdLst/>
              <a:ahLst/>
              <a:cxnLst/>
              <a:rect l="l" t="t" r="r" b="b"/>
              <a:pathLst>
                <a:path w="487" h="2516" extrusionOk="0">
                  <a:moveTo>
                    <a:pt x="348" y="0"/>
                  </a:moveTo>
                  <a:cubicBezTo>
                    <a:pt x="284" y="0"/>
                    <a:pt x="229" y="51"/>
                    <a:pt x="224" y="116"/>
                  </a:cubicBezTo>
                  <a:lnTo>
                    <a:pt x="6" y="2374"/>
                  </a:lnTo>
                  <a:cubicBezTo>
                    <a:pt x="1" y="2445"/>
                    <a:pt x="50" y="2510"/>
                    <a:pt x="121" y="2516"/>
                  </a:cubicBezTo>
                  <a:lnTo>
                    <a:pt x="137" y="2516"/>
                  </a:lnTo>
                  <a:cubicBezTo>
                    <a:pt x="203" y="2516"/>
                    <a:pt x="257" y="2467"/>
                    <a:pt x="263" y="2401"/>
                  </a:cubicBezTo>
                  <a:lnTo>
                    <a:pt x="481" y="143"/>
                  </a:lnTo>
                  <a:cubicBezTo>
                    <a:pt x="486" y="72"/>
                    <a:pt x="437" y="7"/>
                    <a:pt x="366" y="1"/>
                  </a:cubicBezTo>
                  <a:cubicBezTo>
                    <a:pt x="360" y="1"/>
                    <a:pt x="354" y="0"/>
                    <a:pt x="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42;p39">
              <a:extLst>
                <a:ext uri="{FF2B5EF4-FFF2-40B4-BE49-F238E27FC236}">
                  <a16:creationId xmlns:a16="http://schemas.microsoft.com/office/drawing/2014/main" id="{DDF2FF2F-910A-31E4-0B4D-EA6B1CC0B9D2}"/>
                </a:ext>
              </a:extLst>
            </p:cNvPr>
            <p:cNvSpPr/>
            <p:nvPr/>
          </p:nvSpPr>
          <p:spPr>
            <a:xfrm>
              <a:off x="4009225" y="2161800"/>
              <a:ext cx="8900" cy="60025"/>
            </a:xfrm>
            <a:custGeom>
              <a:avLst/>
              <a:gdLst/>
              <a:ahLst/>
              <a:cxnLst/>
              <a:rect l="l" t="t" r="r" b="b"/>
              <a:pathLst>
                <a:path w="356" h="2401" extrusionOk="0">
                  <a:moveTo>
                    <a:pt x="220" y="0"/>
                  </a:moveTo>
                  <a:cubicBezTo>
                    <a:pt x="153" y="0"/>
                    <a:pt x="99" y="53"/>
                    <a:pt x="93" y="121"/>
                  </a:cubicBezTo>
                  <a:lnTo>
                    <a:pt x="6" y="2264"/>
                  </a:lnTo>
                  <a:cubicBezTo>
                    <a:pt x="1" y="2335"/>
                    <a:pt x="61" y="2395"/>
                    <a:pt x="132" y="2400"/>
                  </a:cubicBezTo>
                  <a:lnTo>
                    <a:pt x="137" y="2400"/>
                  </a:lnTo>
                  <a:cubicBezTo>
                    <a:pt x="203" y="2400"/>
                    <a:pt x="263" y="2346"/>
                    <a:pt x="263" y="2275"/>
                  </a:cubicBezTo>
                  <a:lnTo>
                    <a:pt x="355" y="131"/>
                  </a:lnTo>
                  <a:cubicBezTo>
                    <a:pt x="355" y="61"/>
                    <a:pt x="301" y="1"/>
                    <a:pt x="230" y="1"/>
                  </a:cubicBezTo>
                  <a:cubicBezTo>
                    <a:pt x="227" y="0"/>
                    <a:pt x="223" y="0"/>
                    <a:pt x="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43;p39">
              <a:extLst>
                <a:ext uri="{FF2B5EF4-FFF2-40B4-BE49-F238E27FC236}">
                  <a16:creationId xmlns:a16="http://schemas.microsoft.com/office/drawing/2014/main" id="{8C0B5D9B-6AB5-3F69-4FF3-1267CBE14992}"/>
                </a:ext>
              </a:extLst>
            </p:cNvPr>
            <p:cNvSpPr/>
            <p:nvPr/>
          </p:nvSpPr>
          <p:spPr>
            <a:xfrm>
              <a:off x="4044550" y="2161775"/>
              <a:ext cx="12575" cy="55675"/>
            </a:xfrm>
            <a:custGeom>
              <a:avLst/>
              <a:gdLst/>
              <a:ahLst/>
              <a:cxnLst/>
              <a:rect l="l" t="t" r="r" b="b"/>
              <a:pathLst>
                <a:path w="503" h="2227" extrusionOk="0">
                  <a:moveTo>
                    <a:pt x="364" y="0"/>
                  </a:moveTo>
                  <a:cubicBezTo>
                    <a:pt x="300" y="0"/>
                    <a:pt x="245" y="51"/>
                    <a:pt x="240" y="116"/>
                  </a:cubicBezTo>
                  <a:lnTo>
                    <a:pt x="11" y="2085"/>
                  </a:lnTo>
                  <a:cubicBezTo>
                    <a:pt x="0" y="2156"/>
                    <a:pt x="55" y="2216"/>
                    <a:pt x="126" y="2227"/>
                  </a:cubicBezTo>
                  <a:lnTo>
                    <a:pt x="137" y="2227"/>
                  </a:lnTo>
                  <a:cubicBezTo>
                    <a:pt x="202" y="2227"/>
                    <a:pt x="262" y="2178"/>
                    <a:pt x="268" y="2112"/>
                  </a:cubicBezTo>
                  <a:lnTo>
                    <a:pt x="497" y="143"/>
                  </a:lnTo>
                  <a:cubicBezTo>
                    <a:pt x="502" y="72"/>
                    <a:pt x="453" y="7"/>
                    <a:pt x="382" y="2"/>
                  </a:cubicBezTo>
                  <a:cubicBezTo>
                    <a:pt x="376" y="1"/>
                    <a:pt x="370" y="0"/>
                    <a:pt x="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44;p39">
              <a:extLst>
                <a:ext uri="{FF2B5EF4-FFF2-40B4-BE49-F238E27FC236}">
                  <a16:creationId xmlns:a16="http://schemas.microsoft.com/office/drawing/2014/main" id="{61FB2F41-26AB-B2DE-184A-BC1B31E3085A}"/>
                </a:ext>
              </a:extLst>
            </p:cNvPr>
            <p:cNvSpPr/>
            <p:nvPr/>
          </p:nvSpPr>
          <p:spPr>
            <a:xfrm>
              <a:off x="4125800" y="2161800"/>
              <a:ext cx="6575" cy="54150"/>
            </a:xfrm>
            <a:custGeom>
              <a:avLst/>
              <a:gdLst/>
              <a:ahLst/>
              <a:cxnLst/>
              <a:rect l="l" t="t" r="r" b="b"/>
              <a:pathLst>
                <a:path w="263" h="2166" extrusionOk="0">
                  <a:moveTo>
                    <a:pt x="132" y="1"/>
                  </a:moveTo>
                  <a:cubicBezTo>
                    <a:pt x="61" y="1"/>
                    <a:pt x="1" y="55"/>
                    <a:pt x="1" y="126"/>
                  </a:cubicBezTo>
                  <a:lnTo>
                    <a:pt x="1" y="2040"/>
                  </a:lnTo>
                  <a:cubicBezTo>
                    <a:pt x="1" y="2111"/>
                    <a:pt x="61" y="2166"/>
                    <a:pt x="132" y="2166"/>
                  </a:cubicBezTo>
                  <a:cubicBezTo>
                    <a:pt x="203" y="2166"/>
                    <a:pt x="263" y="2111"/>
                    <a:pt x="263" y="2040"/>
                  </a:cubicBezTo>
                  <a:lnTo>
                    <a:pt x="263" y="126"/>
                  </a:lnTo>
                  <a:cubicBezTo>
                    <a:pt x="263" y="55"/>
                    <a:pt x="20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45;p39">
              <a:extLst>
                <a:ext uri="{FF2B5EF4-FFF2-40B4-BE49-F238E27FC236}">
                  <a16:creationId xmlns:a16="http://schemas.microsoft.com/office/drawing/2014/main" id="{2CA00FC7-B054-8A4F-7DCB-280F320AC840}"/>
                </a:ext>
              </a:extLst>
            </p:cNvPr>
            <p:cNvSpPr/>
            <p:nvPr/>
          </p:nvSpPr>
          <p:spPr>
            <a:xfrm>
              <a:off x="4143250" y="2157425"/>
              <a:ext cx="9450" cy="51300"/>
            </a:xfrm>
            <a:custGeom>
              <a:avLst/>
              <a:gdLst/>
              <a:ahLst/>
              <a:cxnLst/>
              <a:rect l="l" t="t" r="r" b="b"/>
              <a:pathLst>
                <a:path w="378" h="2052" extrusionOk="0">
                  <a:moveTo>
                    <a:pt x="136" y="1"/>
                  </a:moveTo>
                  <a:cubicBezTo>
                    <a:pt x="133" y="1"/>
                    <a:pt x="130" y="1"/>
                    <a:pt x="126" y="1"/>
                  </a:cubicBezTo>
                  <a:cubicBezTo>
                    <a:pt x="55" y="1"/>
                    <a:pt x="1" y="66"/>
                    <a:pt x="1" y="137"/>
                  </a:cubicBezTo>
                  <a:lnTo>
                    <a:pt x="110" y="1932"/>
                  </a:lnTo>
                  <a:cubicBezTo>
                    <a:pt x="115" y="2003"/>
                    <a:pt x="175" y="2052"/>
                    <a:pt x="241" y="2052"/>
                  </a:cubicBezTo>
                  <a:lnTo>
                    <a:pt x="252" y="2052"/>
                  </a:lnTo>
                  <a:cubicBezTo>
                    <a:pt x="323" y="2046"/>
                    <a:pt x="377" y="1986"/>
                    <a:pt x="372" y="1915"/>
                  </a:cubicBezTo>
                  <a:lnTo>
                    <a:pt x="263" y="121"/>
                  </a:lnTo>
                  <a:cubicBezTo>
                    <a:pt x="257" y="53"/>
                    <a:pt x="203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46;p39">
              <a:extLst>
                <a:ext uri="{FF2B5EF4-FFF2-40B4-BE49-F238E27FC236}">
                  <a16:creationId xmlns:a16="http://schemas.microsoft.com/office/drawing/2014/main" id="{8DF95487-AD5C-2553-BA13-EA1CAD39C68D}"/>
                </a:ext>
              </a:extLst>
            </p:cNvPr>
            <p:cNvSpPr/>
            <p:nvPr/>
          </p:nvSpPr>
          <p:spPr>
            <a:xfrm>
              <a:off x="4210750" y="2141525"/>
              <a:ext cx="15150" cy="75925"/>
            </a:xfrm>
            <a:custGeom>
              <a:avLst/>
              <a:gdLst/>
              <a:ahLst/>
              <a:cxnLst/>
              <a:rect l="l" t="t" r="r" b="b"/>
              <a:pathLst>
                <a:path w="606" h="3037" extrusionOk="0">
                  <a:moveTo>
                    <a:pt x="140" y="1"/>
                  </a:moveTo>
                  <a:cubicBezTo>
                    <a:pt x="130" y="1"/>
                    <a:pt x="120" y="2"/>
                    <a:pt x="110" y="4"/>
                  </a:cubicBezTo>
                  <a:cubicBezTo>
                    <a:pt x="39" y="21"/>
                    <a:pt x="1" y="92"/>
                    <a:pt x="17" y="163"/>
                  </a:cubicBezTo>
                  <a:cubicBezTo>
                    <a:pt x="202" y="904"/>
                    <a:pt x="344" y="2011"/>
                    <a:pt x="197" y="2884"/>
                  </a:cubicBezTo>
                  <a:cubicBezTo>
                    <a:pt x="186" y="2955"/>
                    <a:pt x="230" y="3020"/>
                    <a:pt x="301" y="3037"/>
                  </a:cubicBezTo>
                  <a:lnTo>
                    <a:pt x="322" y="3037"/>
                  </a:lnTo>
                  <a:cubicBezTo>
                    <a:pt x="388" y="3037"/>
                    <a:pt x="442" y="2993"/>
                    <a:pt x="453" y="2928"/>
                  </a:cubicBezTo>
                  <a:cubicBezTo>
                    <a:pt x="606" y="2011"/>
                    <a:pt x="459" y="866"/>
                    <a:pt x="268" y="97"/>
                  </a:cubicBezTo>
                  <a:cubicBezTo>
                    <a:pt x="254" y="41"/>
                    <a:pt x="20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47;p39">
              <a:extLst>
                <a:ext uri="{FF2B5EF4-FFF2-40B4-BE49-F238E27FC236}">
                  <a16:creationId xmlns:a16="http://schemas.microsoft.com/office/drawing/2014/main" id="{14098B17-5DFB-D2DF-6299-B7283F8A8AB2}"/>
                </a:ext>
              </a:extLst>
            </p:cNvPr>
            <p:cNvSpPr/>
            <p:nvPr/>
          </p:nvSpPr>
          <p:spPr>
            <a:xfrm>
              <a:off x="4188400" y="1103900"/>
              <a:ext cx="751425" cy="391325"/>
            </a:xfrm>
            <a:custGeom>
              <a:avLst/>
              <a:gdLst/>
              <a:ahLst/>
              <a:cxnLst/>
              <a:rect l="l" t="t" r="r" b="b"/>
              <a:pathLst>
                <a:path w="30057" h="15653" extrusionOk="0">
                  <a:moveTo>
                    <a:pt x="29985" y="0"/>
                  </a:moveTo>
                  <a:lnTo>
                    <a:pt x="26511" y="33"/>
                  </a:lnTo>
                  <a:cubicBezTo>
                    <a:pt x="26571" y="6676"/>
                    <a:pt x="21210" y="12124"/>
                    <a:pt x="14567" y="12179"/>
                  </a:cubicBezTo>
                  <a:lnTo>
                    <a:pt x="14464" y="12179"/>
                  </a:lnTo>
                  <a:cubicBezTo>
                    <a:pt x="9533" y="12179"/>
                    <a:pt x="5029" y="9108"/>
                    <a:pt x="3234" y="4510"/>
                  </a:cubicBezTo>
                  <a:lnTo>
                    <a:pt x="0" y="5776"/>
                  </a:lnTo>
                  <a:cubicBezTo>
                    <a:pt x="1129" y="8677"/>
                    <a:pt x="3087" y="11148"/>
                    <a:pt x="5661" y="12920"/>
                  </a:cubicBezTo>
                  <a:cubicBezTo>
                    <a:pt x="8263" y="14709"/>
                    <a:pt x="11301" y="15653"/>
                    <a:pt x="14458" y="15653"/>
                  </a:cubicBezTo>
                  <a:lnTo>
                    <a:pt x="14595" y="15653"/>
                  </a:lnTo>
                  <a:cubicBezTo>
                    <a:pt x="23152" y="15582"/>
                    <a:pt x="30056" y="8563"/>
                    <a:pt x="29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48;p39">
              <a:extLst>
                <a:ext uri="{FF2B5EF4-FFF2-40B4-BE49-F238E27FC236}">
                  <a16:creationId xmlns:a16="http://schemas.microsoft.com/office/drawing/2014/main" id="{9431007A-22D6-D47A-DF44-A1A4E5ED944B}"/>
                </a:ext>
              </a:extLst>
            </p:cNvPr>
            <p:cNvSpPr/>
            <p:nvPr/>
          </p:nvSpPr>
          <p:spPr>
            <a:xfrm>
              <a:off x="4153225" y="1110025"/>
              <a:ext cx="169225" cy="165275"/>
            </a:xfrm>
            <a:custGeom>
              <a:avLst/>
              <a:gdLst/>
              <a:ahLst/>
              <a:cxnLst/>
              <a:rect l="l" t="t" r="r" b="b"/>
              <a:pathLst>
                <a:path w="6769" h="6611" extrusionOk="0">
                  <a:moveTo>
                    <a:pt x="2083" y="0"/>
                  </a:moveTo>
                  <a:lnTo>
                    <a:pt x="0" y="6611"/>
                  </a:lnTo>
                  <a:lnTo>
                    <a:pt x="0" y="6611"/>
                  </a:lnTo>
                  <a:lnTo>
                    <a:pt x="6768" y="5111"/>
                  </a:lnTo>
                  <a:lnTo>
                    <a:pt x="20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49;p39">
              <a:extLst>
                <a:ext uri="{FF2B5EF4-FFF2-40B4-BE49-F238E27FC236}">
                  <a16:creationId xmlns:a16="http://schemas.microsoft.com/office/drawing/2014/main" id="{D929B066-6577-A721-A949-CFFE64834D85}"/>
                </a:ext>
              </a:extLst>
            </p:cNvPr>
            <p:cNvSpPr/>
            <p:nvPr/>
          </p:nvSpPr>
          <p:spPr>
            <a:xfrm>
              <a:off x="4160700" y="680525"/>
              <a:ext cx="750625" cy="391350"/>
            </a:xfrm>
            <a:custGeom>
              <a:avLst/>
              <a:gdLst/>
              <a:ahLst/>
              <a:cxnLst/>
              <a:rect l="l" t="t" r="r" b="b"/>
              <a:pathLst>
                <a:path w="30025" h="15654" extrusionOk="0">
                  <a:moveTo>
                    <a:pt x="15430" y="1"/>
                  </a:moveTo>
                  <a:cubicBezTo>
                    <a:pt x="11285" y="34"/>
                    <a:pt x="7396" y="1681"/>
                    <a:pt x="4490" y="4637"/>
                  </a:cubicBezTo>
                  <a:cubicBezTo>
                    <a:pt x="1583" y="7593"/>
                    <a:pt x="1" y="11508"/>
                    <a:pt x="34" y="15653"/>
                  </a:cubicBezTo>
                  <a:lnTo>
                    <a:pt x="3508" y="15621"/>
                  </a:lnTo>
                  <a:cubicBezTo>
                    <a:pt x="3481" y="12403"/>
                    <a:pt x="4713" y="9371"/>
                    <a:pt x="6966" y="7075"/>
                  </a:cubicBezTo>
                  <a:cubicBezTo>
                    <a:pt x="9223" y="4778"/>
                    <a:pt x="12239" y="3502"/>
                    <a:pt x="15457" y="3475"/>
                  </a:cubicBezTo>
                  <a:lnTo>
                    <a:pt x="15555" y="3475"/>
                  </a:lnTo>
                  <a:cubicBezTo>
                    <a:pt x="20486" y="3475"/>
                    <a:pt x="24991" y="6545"/>
                    <a:pt x="26790" y="11143"/>
                  </a:cubicBezTo>
                  <a:lnTo>
                    <a:pt x="30025" y="9878"/>
                  </a:lnTo>
                  <a:cubicBezTo>
                    <a:pt x="28890" y="6976"/>
                    <a:pt x="26932" y="4506"/>
                    <a:pt x="24358" y="2733"/>
                  </a:cubicBezTo>
                  <a:cubicBezTo>
                    <a:pt x="21762" y="944"/>
                    <a:pt x="18724" y="1"/>
                    <a:pt x="15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50;p39">
              <a:extLst>
                <a:ext uri="{FF2B5EF4-FFF2-40B4-BE49-F238E27FC236}">
                  <a16:creationId xmlns:a16="http://schemas.microsoft.com/office/drawing/2014/main" id="{5C705EFC-5A7E-D236-A66F-3ECD407DB8F9}"/>
                </a:ext>
              </a:extLst>
            </p:cNvPr>
            <p:cNvSpPr/>
            <p:nvPr/>
          </p:nvSpPr>
          <p:spPr>
            <a:xfrm>
              <a:off x="4777275" y="900450"/>
              <a:ext cx="169225" cy="165275"/>
            </a:xfrm>
            <a:custGeom>
              <a:avLst/>
              <a:gdLst/>
              <a:ahLst/>
              <a:cxnLst/>
              <a:rect l="l" t="t" r="r" b="b"/>
              <a:pathLst>
                <a:path w="6769" h="6611" extrusionOk="0">
                  <a:moveTo>
                    <a:pt x="6769" y="1"/>
                  </a:moveTo>
                  <a:lnTo>
                    <a:pt x="0" y="1501"/>
                  </a:lnTo>
                  <a:lnTo>
                    <a:pt x="4680" y="6611"/>
                  </a:lnTo>
                  <a:lnTo>
                    <a:pt x="67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51;p39">
              <a:extLst>
                <a:ext uri="{FF2B5EF4-FFF2-40B4-BE49-F238E27FC236}">
                  <a16:creationId xmlns:a16="http://schemas.microsoft.com/office/drawing/2014/main" id="{D03BB9CC-40B6-E4C7-7A7E-3E96A3055AE9}"/>
                </a:ext>
              </a:extLst>
            </p:cNvPr>
            <p:cNvSpPr/>
            <p:nvPr/>
          </p:nvSpPr>
          <p:spPr>
            <a:xfrm>
              <a:off x="4782850" y="1701775"/>
              <a:ext cx="215475" cy="497275"/>
            </a:xfrm>
            <a:custGeom>
              <a:avLst/>
              <a:gdLst/>
              <a:ahLst/>
              <a:cxnLst/>
              <a:rect l="l" t="t" r="r" b="b"/>
              <a:pathLst>
                <a:path w="8619" h="19891" extrusionOk="0">
                  <a:moveTo>
                    <a:pt x="5362" y="0"/>
                  </a:moveTo>
                  <a:cubicBezTo>
                    <a:pt x="2957" y="1331"/>
                    <a:pt x="874" y="4865"/>
                    <a:pt x="1" y="19890"/>
                  </a:cubicBezTo>
                  <a:lnTo>
                    <a:pt x="5275" y="19890"/>
                  </a:lnTo>
                  <a:cubicBezTo>
                    <a:pt x="5275" y="19890"/>
                    <a:pt x="5144" y="13635"/>
                    <a:pt x="6878" y="9294"/>
                  </a:cubicBezTo>
                  <a:cubicBezTo>
                    <a:pt x="8618" y="4947"/>
                    <a:pt x="5362" y="0"/>
                    <a:pt x="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52;p39">
              <a:extLst>
                <a:ext uri="{FF2B5EF4-FFF2-40B4-BE49-F238E27FC236}">
                  <a16:creationId xmlns:a16="http://schemas.microsoft.com/office/drawing/2014/main" id="{67176D98-5B1B-DE20-1BBC-28EDB1943781}"/>
                </a:ext>
              </a:extLst>
            </p:cNvPr>
            <p:cNvSpPr/>
            <p:nvPr/>
          </p:nvSpPr>
          <p:spPr>
            <a:xfrm>
              <a:off x="4878575" y="1672725"/>
              <a:ext cx="429525" cy="526325"/>
            </a:xfrm>
            <a:custGeom>
              <a:avLst/>
              <a:gdLst/>
              <a:ahLst/>
              <a:cxnLst/>
              <a:rect l="l" t="t" r="r" b="b"/>
              <a:pathLst>
                <a:path w="17181" h="21053" extrusionOk="0">
                  <a:moveTo>
                    <a:pt x="3846" y="1"/>
                  </a:moveTo>
                  <a:cubicBezTo>
                    <a:pt x="3846" y="1"/>
                    <a:pt x="2051" y="611"/>
                    <a:pt x="1097" y="1451"/>
                  </a:cubicBezTo>
                  <a:cubicBezTo>
                    <a:pt x="1" y="2411"/>
                    <a:pt x="661" y="6027"/>
                    <a:pt x="704" y="9670"/>
                  </a:cubicBezTo>
                  <a:cubicBezTo>
                    <a:pt x="721" y="10941"/>
                    <a:pt x="840" y="12784"/>
                    <a:pt x="835" y="14535"/>
                  </a:cubicBezTo>
                  <a:cubicBezTo>
                    <a:pt x="824" y="17840"/>
                    <a:pt x="661" y="21052"/>
                    <a:pt x="661" y="21052"/>
                  </a:cubicBezTo>
                  <a:lnTo>
                    <a:pt x="16035" y="21052"/>
                  </a:lnTo>
                  <a:cubicBezTo>
                    <a:pt x="16035" y="21052"/>
                    <a:pt x="16122" y="14061"/>
                    <a:pt x="16515" y="10586"/>
                  </a:cubicBezTo>
                  <a:cubicBezTo>
                    <a:pt x="16908" y="7112"/>
                    <a:pt x="17180" y="2302"/>
                    <a:pt x="16788" y="1915"/>
                  </a:cubicBezTo>
                  <a:cubicBezTo>
                    <a:pt x="16384" y="1506"/>
                    <a:pt x="15282" y="813"/>
                    <a:pt x="13286" y="61"/>
                  </a:cubicBezTo>
                  <a:lnTo>
                    <a:pt x="38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53;p39">
              <a:extLst>
                <a:ext uri="{FF2B5EF4-FFF2-40B4-BE49-F238E27FC236}">
                  <a16:creationId xmlns:a16="http://schemas.microsoft.com/office/drawing/2014/main" id="{0889A71C-409B-EF21-DEB5-A1776B9E3389}"/>
                </a:ext>
              </a:extLst>
            </p:cNvPr>
            <p:cNvSpPr/>
            <p:nvPr/>
          </p:nvSpPr>
          <p:spPr>
            <a:xfrm>
              <a:off x="4507025" y="1591825"/>
              <a:ext cx="227450" cy="140650"/>
            </a:xfrm>
            <a:custGeom>
              <a:avLst/>
              <a:gdLst/>
              <a:ahLst/>
              <a:cxnLst/>
              <a:rect l="l" t="t" r="r" b="b"/>
              <a:pathLst>
                <a:path w="9098" h="5626" extrusionOk="0">
                  <a:moveTo>
                    <a:pt x="5058" y="0"/>
                  </a:moveTo>
                  <a:cubicBezTo>
                    <a:pt x="4718" y="0"/>
                    <a:pt x="4057" y="463"/>
                    <a:pt x="3415" y="777"/>
                  </a:cubicBezTo>
                  <a:cubicBezTo>
                    <a:pt x="2668" y="1137"/>
                    <a:pt x="2477" y="1322"/>
                    <a:pt x="1539" y="2571"/>
                  </a:cubicBezTo>
                  <a:cubicBezTo>
                    <a:pt x="601" y="3820"/>
                    <a:pt x="1" y="4698"/>
                    <a:pt x="1" y="4698"/>
                  </a:cubicBezTo>
                  <a:lnTo>
                    <a:pt x="2864" y="5625"/>
                  </a:lnTo>
                  <a:cubicBezTo>
                    <a:pt x="2864" y="5625"/>
                    <a:pt x="3491" y="4218"/>
                    <a:pt x="3944" y="3896"/>
                  </a:cubicBezTo>
                  <a:cubicBezTo>
                    <a:pt x="4397" y="3580"/>
                    <a:pt x="5051" y="3618"/>
                    <a:pt x="6600" y="3149"/>
                  </a:cubicBezTo>
                  <a:cubicBezTo>
                    <a:pt x="8143" y="2675"/>
                    <a:pt x="8885" y="1688"/>
                    <a:pt x="8787" y="1470"/>
                  </a:cubicBezTo>
                  <a:cubicBezTo>
                    <a:pt x="8753" y="1394"/>
                    <a:pt x="8689" y="1370"/>
                    <a:pt x="8619" y="1370"/>
                  </a:cubicBezTo>
                  <a:cubicBezTo>
                    <a:pt x="8486" y="1370"/>
                    <a:pt x="8334" y="1459"/>
                    <a:pt x="8334" y="1459"/>
                  </a:cubicBezTo>
                  <a:cubicBezTo>
                    <a:pt x="8334" y="1459"/>
                    <a:pt x="9098" y="641"/>
                    <a:pt x="8836" y="401"/>
                  </a:cubicBezTo>
                  <a:cubicBezTo>
                    <a:pt x="8795" y="364"/>
                    <a:pt x="8747" y="348"/>
                    <a:pt x="8694" y="348"/>
                  </a:cubicBezTo>
                  <a:cubicBezTo>
                    <a:pt x="8409" y="348"/>
                    <a:pt x="8002" y="799"/>
                    <a:pt x="8002" y="799"/>
                  </a:cubicBezTo>
                  <a:cubicBezTo>
                    <a:pt x="8002" y="799"/>
                    <a:pt x="8432" y="313"/>
                    <a:pt x="8073" y="226"/>
                  </a:cubicBezTo>
                  <a:cubicBezTo>
                    <a:pt x="8059" y="223"/>
                    <a:pt x="8045" y="221"/>
                    <a:pt x="8031" y="221"/>
                  </a:cubicBezTo>
                  <a:cubicBezTo>
                    <a:pt x="7638" y="221"/>
                    <a:pt x="6705" y="1310"/>
                    <a:pt x="5733" y="1431"/>
                  </a:cubicBezTo>
                  <a:cubicBezTo>
                    <a:pt x="5460" y="1465"/>
                    <a:pt x="5211" y="1478"/>
                    <a:pt x="4993" y="1478"/>
                  </a:cubicBezTo>
                  <a:cubicBezTo>
                    <a:pt x="4405" y="1478"/>
                    <a:pt x="4042" y="1388"/>
                    <a:pt x="4042" y="1388"/>
                  </a:cubicBezTo>
                  <a:cubicBezTo>
                    <a:pt x="4042" y="1388"/>
                    <a:pt x="5466" y="237"/>
                    <a:pt x="5198" y="41"/>
                  </a:cubicBezTo>
                  <a:cubicBezTo>
                    <a:pt x="5161" y="13"/>
                    <a:pt x="5114" y="0"/>
                    <a:pt x="5058" y="0"/>
                  </a:cubicBezTo>
                  <a:close/>
                </a:path>
              </a:pathLst>
            </a:custGeom>
            <a:solidFill>
              <a:srgbClr val="F8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54;p39">
              <a:extLst>
                <a:ext uri="{FF2B5EF4-FFF2-40B4-BE49-F238E27FC236}">
                  <a16:creationId xmlns:a16="http://schemas.microsoft.com/office/drawing/2014/main" id="{912155DD-349B-AAFB-775C-0D336D881D0D}"/>
                </a:ext>
              </a:extLst>
            </p:cNvPr>
            <p:cNvSpPr/>
            <p:nvPr/>
          </p:nvSpPr>
          <p:spPr>
            <a:xfrm>
              <a:off x="4570150" y="1649625"/>
              <a:ext cx="23225" cy="16175"/>
            </a:xfrm>
            <a:custGeom>
              <a:avLst/>
              <a:gdLst/>
              <a:ahLst/>
              <a:cxnLst/>
              <a:rect l="l" t="t" r="r" b="b"/>
              <a:pathLst>
                <a:path w="929" h="647" extrusionOk="0">
                  <a:moveTo>
                    <a:pt x="816" y="1"/>
                  </a:moveTo>
                  <a:cubicBezTo>
                    <a:pt x="810" y="1"/>
                    <a:pt x="803" y="2"/>
                    <a:pt x="797" y="3"/>
                  </a:cubicBezTo>
                  <a:cubicBezTo>
                    <a:pt x="405" y="68"/>
                    <a:pt x="55" y="450"/>
                    <a:pt x="39" y="466"/>
                  </a:cubicBezTo>
                  <a:cubicBezTo>
                    <a:pt x="1" y="510"/>
                    <a:pt x="6" y="581"/>
                    <a:pt x="50" y="619"/>
                  </a:cubicBezTo>
                  <a:cubicBezTo>
                    <a:pt x="66" y="635"/>
                    <a:pt x="94" y="646"/>
                    <a:pt x="121" y="646"/>
                  </a:cubicBezTo>
                  <a:cubicBezTo>
                    <a:pt x="148" y="646"/>
                    <a:pt x="175" y="635"/>
                    <a:pt x="197" y="608"/>
                  </a:cubicBezTo>
                  <a:cubicBezTo>
                    <a:pt x="203" y="608"/>
                    <a:pt x="514" y="265"/>
                    <a:pt x="830" y="210"/>
                  </a:cubicBezTo>
                  <a:cubicBezTo>
                    <a:pt x="890" y="205"/>
                    <a:pt x="928" y="150"/>
                    <a:pt x="917" y="90"/>
                  </a:cubicBezTo>
                  <a:cubicBezTo>
                    <a:pt x="908" y="37"/>
                    <a:pt x="864" y="1"/>
                    <a:pt x="816" y="1"/>
                  </a:cubicBezTo>
                  <a:close/>
                </a:path>
              </a:pathLst>
            </a:custGeom>
            <a:solidFill>
              <a:srgbClr val="E66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55;p39">
              <a:extLst>
                <a:ext uri="{FF2B5EF4-FFF2-40B4-BE49-F238E27FC236}">
                  <a16:creationId xmlns:a16="http://schemas.microsoft.com/office/drawing/2014/main" id="{84F472EF-4B22-2287-2863-BC8E649C48CD}"/>
                </a:ext>
              </a:extLst>
            </p:cNvPr>
            <p:cNvSpPr/>
            <p:nvPr/>
          </p:nvSpPr>
          <p:spPr>
            <a:xfrm>
              <a:off x="4670250" y="1609025"/>
              <a:ext cx="39825" cy="28675"/>
            </a:xfrm>
            <a:custGeom>
              <a:avLst/>
              <a:gdLst/>
              <a:ahLst/>
              <a:cxnLst/>
              <a:rect l="l" t="t" r="r" b="b"/>
              <a:pathLst>
                <a:path w="1593" h="1147" extrusionOk="0">
                  <a:moveTo>
                    <a:pt x="1473" y="1"/>
                  </a:moveTo>
                  <a:cubicBezTo>
                    <a:pt x="1446" y="1"/>
                    <a:pt x="1420" y="10"/>
                    <a:pt x="1402" y="29"/>
                  </a:cubicBezTo>
                  <a:cubicBezTo>
                    <a:pt x="1391" y="40"/>
                    <a:pt x="638" y="749"/>
                    <a:pt x="82" y="940"/>
                  </a:cubicBezTo>
                  <a:cubicBezTo>
                    <a:pt x="27" y="956"/>
                    <a:pt x="0" y="1016"/>
                    <a:pt x="16" y="1076"/>
                  </a:cubicBezTo>
                  <a:cubicBezTo>
                    <a:pt x="33" y="1120"/>
                    <a:pt x="76" y="1147"/>
                    <a:pt x="120" y="1147"/>
                  </a:cubicBezTo>
                  <a:cubicBezTo>
                    <a:pt x="131" y="1147"/>
                    <a:pt x="142" y="1141"/>
                    <a:pt x="153" y="1141"/>
                  </a:cubicBezTo>
                  <a:cubicBezTo>
                    <a:pt x="753" y="940"/>
                    <a:pt x="1516" y="214"/>
                    <a:pt x="1544" y="187"/>
                  </a:cubicBezTo>
                  <a:cubicBezTo>
                    <a:pt x="1587" y="143"/>
                    <a:pt x="1593" y="78"/>
                    <a:pt x="1549" y="34"/>
                  </a:cubicBezTo>
                  <a:cubicBezTo>
                    <a:pt x="1529" y="12"/>
                    <a:pt x="1501" y="1"/>
                    <a:pt x="1473" y="1"/>
                  </a:cubicBezTo>
                  <a:close/>
                </a:path>
              </a:pathLst>
            </a:custGeom>
            <a:solidFill>
              <a:srgbClr val="E66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56;p39">
              <a:extLst>
                <a:ext uri="{FF2B5EF4-FFF2-40B4-BE49-F238E27FC236}">
                  <a16:creationId xmlns:a16="http://schemas.microsoft.com/office/drawing/2014/main" id="{03E7C351-7F69-3257-665C-9F3277B9E1ED}"/>
                </a:ext>
              </a:extLst>
            </p:cNvPr>
            <p:cNvSpPr/>
            <p:nvPr/>
          </p:nvSpPr>
          <p:spPr>
            <a:xfrm>
              <a:off x="4674475" y="1625575"/>
              <a:ext cx="43925" cy="28625"/>
            </a:xfrm>
            <a:custGeom>
              <a:avLst/>
              <a:gdLst/>
              <a:ahLst/>
              <a:cxnLst/>
              <a:rect l="l" t="t" r="r" b="b"/>
              <a:pathLst>
                <a:path w="1757" h="1145" extrusionOk="0">
                  <a:moveTo>
                    <a:pt x="1635" y="1"/>
                  </a:moveTo>
                  <a:cubicBezTo>
                    <a:pt x="1611" y="1"/>
                    <a:pt x="1586" y="9"/>
                    <a:pt x="1565" y="27"/>
                  </a:cubicBezTo>
                  <a:cubicBezTo>
                    <a:pt x="1555" y="38"/>
                    <a:pt x="802" y="725"/>
                    <a:pt x="87" y="938"/>
                  </a:cubicBezTo>
                  <a:cubicBezTo>
                    <a:pt x="33" y="954"/>
                    <a:pt x="0" y="1014"/>
                    <a:pt x="17" y="1068"/>
                  </a:cubicBezTo>
                  <a:cubicBezTo>
                    <a:pt x="27" y="1118"/>
                    <a:pt x="71" y="1145"/>
                    <a:pt x="115" y="1145"/>
                  </a:cubicBezTo>
                  <a:cubicBezTo>
                    <a:pt x="126" y="1145"/>
                    <a:pt x="136" y="1145"/>
                    <a:pt x="147" y="1139"/>
                  </a:cubicBezTo>
                  <a:cubicBezTo>
                    <a:pt x="911" y="916"/>
                    <a:pt x="1674" y="218"/>
                    <a:pt x="1707" y="185"/>
                  </a:cubicBezTo>
                  <a:cubicBezTo>
                    <a:pt x="1751" y="147"/>
                    <a:pt x="1756" y="76"/>
                    <a:pt x="1713" y="32"/>
                  </a:cubicBezTo>
                  <a:cubicBezTo>
                    <a:pt x="1692" y="12"/>
                    <a:pt x="1664" y="1"/>
                    <a:pt x="1635" y="1"/>
                  </a:cubicBezTo>
                  <a:close/>
                </a:path>
              </a:pathLst>
            </a:custGeom>
            <a:solidFill>
              <a:srgbClr val="E66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57;p39">
              <a:extLst>
                <a:ext uri="{FF2B5EF4-FFF2-40B4-BE49-F238E27FC236}">
                  <a16:creationId xmlns:a16="http://schemas.microsoft.com/office/drawing/2014/main" id="{CD50503D-B88C-B226-74BF-A853722C6DF8}"/>
                </a:ext>
              </a:extLst>
            </p:cNvPr>
            <p:cNvSpPr/>
            <p:nvPr/>
          </p:nvSpPr>
          <p:spPr>
            <a:xfrm>
              <a:off x="4171900" y="1681450"/>
              <a:ext cx="419150" cy="308450"/>
            </a:xfrm>
            <a:custGeom>
              <a:avLst/>
              <a:gdLst/>
              <a:ahLst/>
              <a:cxnLst/>
              <a:rect l="l" t="t" r="r" b="b"/>
              <a:pathLst>
                <a:path w="16766" h="12338" extrusionOk="0">
                  <a:moveTo>
                    <a:pt x="873" y="1"/>
                  </a:moveTo>
                  <a:lnTo>
                    <a:pt x="0" y="6485"/>
                  </a:lnTo>
                  <a:cubicBezTo>
                    <a:pt x="0" y="6485"/>
                    <a:pt x="4361" y="12338"/>
                    <a:pt x="8059" y="12338"/>
                  </a:cubicBezTo>
                  <a:cubicBezTo>
                    <a:pt x="8076" y="12338"/>
                    <a:pt x="8093" y="12337"/>
                    <a:pt x="8110" y="12337"/>
                  </a:cubicBezTo>
                  <a:cubicBezTo>
                    <a:pt x="12746" y="12261"/>
                    <a:pt x="16765" y="2111"/>
                    <a:pt x="16765" y="2111"/>
                  </a:cubicBezTo>
                  <a:cubicBezTo>
                    <a:pt x="15680" y="982"/>
                    <a:pt x="13553" y="175"/>
                    <a:pt x="13553" y="175"/>
                  </a:cubicBezTo>
                  <a:cubicBezTo>
                    <a:pt x="11819" y="2662"/>
                    <a:pt x="8050" y="6256"/>
                    <a:pt x="8050" y="6256"/>
                  </a:cubicBezTo>
                  <a:cubicBezTo>
                    <a:pt x="8050" y="6256"/>
                    <a:pt x="3185" y="753"/>
                    <a:pt x="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58;p39">
              <a:extLst>
                <a:ext uri="{FF2B5EF4-FFF2-40B4-BE49-F238E27FC236}">
                  <a16:creationId xmlns:a16="http://schemas.microsoft.com/office/drawing/2014/main" id="{5F224CD7-D663-6215-21AF-4404459178C9}"/>
                </a:ext>
              </a:extLst>
            </p:cNvPr>
            <p:cNvSpPr/>
            <p:nvPr/>
          </p:nvSpPr>
          <p:spPr>
            <a:xfrm>
              <a:off x="3883525" y="1662375"/>
              <a:ext cx="381100" cy="515675"/>
            </a:xfrm>
            <a:custGeom>
              <a:avLst/>
              <a:gdLst/>
              <a:ahLst/>
              <a:cxnLst/>
              <a:rect l="l" t="t" r="r" b="b"/>
              <a:pathLst>
                <a:path w="15244" h="20627" extrusionOk="0">
                  <a:moveTo>
                    <a:pt x="8830" y="0"/>
                  </a:moveTo>
                  <a:lnTo>
                    <a:pt x="3943" y="742"/>
                  </a:lnTo>
                  <a:cubicBezTo>
                    <a:pt x="2564" y="1053"/>
                    <a:pt x="617" y="2329"/>
                    <a:pt x="306" y="2732"/>
                  </a:cubicBezTo>
                  <a:cubicBezTo>
                    <a:pt x="0" y="3136"/>
                    <a:pt x="180" y="6959"/>
                    <a:pt x="1124" y="10215"/>
                  </a:cubicBezTo>
                  <a:cubicBezTo>
                    <a:pt x="1931" y="13018"/>
                    <a:pt x="595" y="17949"/>
                    <a:pt x="813" y="19094"/>
                  </a:cubicBezTo>
                  <a:cubicBezTo>
                    <a:pt x="1042" y="20310"/>
                    <a:pt x="5716" y="20627"/>
                    <a:pt x="8945" y="20627"/>
                  </a:cubicBezTo>
                  <a:cubicBezTo>
                    <a:pt x="12173" y="20627"/>
                    <a:pt x="14208" y="20048"/>
                    <a:pt x="14551" y="19350"/>
                  </a:cubicBezTo>
                  <a:cubicBezTo>
                    <a:pt x="14889" y="18658"/>
                    <a:pt x="14262" y="16400"/>
                    <a:pt x="14317" y="13967"/>
                  </a:cubicBezTo>
                  <a:cubicBezTo>
                    <a:pt x="14377" y="11535"/>
                    <a:pt x="15244" y="9566"/>
                    <a:pt x="15015" y="7886"/>
                  </a:cubicBezTo>
                  <a:cubicBezTo>
                    <a:pt x="14780" y="6207"/>
                    <a:pt x="12844" y="993"/>
                    <a:pt x="12408" y="764"/>
                  </a:cubicBezTo>
                  <a:cubicBezTo>
                    <a:pt x="11421" y="240"/>
                    <a:pt x="8830" y="0"/>
                    <a:pt x="8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59;p39">
              <a:extLst>
                <a:ext uri="{FF2B5EF4-FFF2-40B4-BE49-F238E27FC236}">
                  <a16:creationId xmlns:a16="http://schemas.microsoft.com/office/drawing/2014/main" id="{57333866-7A14-24A1-62FB-86FD2FE281BF}"/>
                </a:ext>
              </a:extLst>
            </p:cNvPr>
            <p:cNvSpPr/>
            <p:nvPr/>
          </p:nvSpPr>
          <p:spPr>
            <a:xfrm>
              <a:off x="3735450" y="1715400"/>
              <a:ext cx="240925" cy="483650"/>
            </a:xfrm>
            <a:custGeom>
              <a:avLst/>
              <a:gdLst/>
              <a:ahLst/>
              <a:cxnLst/>
              <a:rect l="l" t="t" r="r" b="b"/>
              <a:pathLst>
                <a:path w="9637" h="19346" extrusionOk="0">
                  <a:moveTo>
                    <a:pt x="7048" y="1"/>
                  </a:moveTo>
                  <a:cubicBezTo>
                    <a:pt x="6945" y="1"/>
                    <a:pt x="6841" y="34"/>
                    <a:pt x="6736" y="104"/>
                  </a:cubicBezTo>
                  <a:cubicBezTo>
                    <a:pt x="3420" y="2318"/>
                    <a:pt x="1102" y="10254"/>
                    <a:pt x="0" y="19345"/>
                  </a:cubicBezTo>
                  <a:lnTo>
                    <a:pt x="5056" y="19345"/>
                  </a:lnTo>
                  <a:cubicBezTo>
                    <a:pt x="5056" y="19345"/>
                    <a:pt x="6709" y="13188"/>
                    <a:pt x="8574" y="8836"/>
                  </a:cubicBezTo>
                  <a:cubicBezTo>
                    <a:pt x="9637" y="6349"/>
                    <a:pt x="8471" y="1"/>
                    <a:pt x="7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60;p39">
              <a:extLst>
                <a:ext uri="{FF2B5EF4-FFF2-40B4-BE49-F238E27FC236}">
                  <a16:creationId xmlns:a16="http://schemas.microsoft.com/office/drawing/2014/main" id="{4216B804-A7E0-E5CE-8FB1-A850EB3C179E}"/>
                </a:ext>
              </a:extLst>
            </p:cNvPr>
            <p:cNvSpPr/>
            <p:nvPr/>
          </p:nvSpPr>
          <p:spPr>
            <a:xfrm>
              <a:off x="3946775" y="1662250"/>
              <a:ext cx="218725" cy="69125"/>
            </a:xfrm>
            <a:custGeom>
              <a:avLst/>
              <a:gdLst/>
              <a:ahLst/>
              <a:cxnLst/>
              <a:rect l="l" t="t" r="r" b="b"/>
              <a:pathLst>
                <a:path w="8749" h="2765" extrusionOk="0">
                  <a:moveTo>
                    <a:pt x="5583" y="1"/>
                  </a:moveTo>
                  <a:cubicBezTo>
                    <a:pt x="5031" y="1"/>
                    <a:pt x="4437" y="37"/>
                    <a:pt x="3824" y="130"/>
                  </a:cubicBezTo>
                  <a:cubicBezTo>
                    <a:pt x="1190" y="534"/>
                    <a:pt x="1" y="1347"/>
                    <a:pt x="1" y="1347"/>
                  </a:cubicBezTo>
                  <a:cubicBezTo>
                    <a:pt x="1" y="1347"/>
                    <a:pt x="1642" y="2764"/>
                    <a:pt x="4298" y="2764"/>
                  </a:cubicBezTo>
                  <a:cubicBezTo>
                    <a:pt x="4661" y="2764"/>
                    <a:pt x="5044" y="2738"/>
                    <a:pt x="5444" y="2677"/>
                  </a:cubicBezTo>
                  <a:cubicBezTo>
                    <a:pt x="8340" y="2247"/>
                    <a:pt x="8749" y="392"/>
                    <a:pt x="8749" y="392"/>
                  </a:cubicBezTo>
                  <a:cubicBezTo>
                    <a:pt x="8749" y="392"/>
                    <a:pt x="7400" y="1"/>
                    <a:pt x="5583" y="1"/>
                  </a:cubicBezTo>
                  <a:close/>
                </a:path>
              </a:pathLst>
            </a:custGeom>
            <a:solidFill>
              <a:srgbClr val="F6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61;p39">
              <a:extLst>
                <a:ext uri="{FF2B5EF4-FFF2-40B4-BE49-F238E27FC236}">
                  <a16:creationId xmlns:a16="http://schemas.microsoft.com/office/drawing/2014/main" id="{C74322F0-70B8-C76F-0613-E8ADA57EA0AD}"/>
                </a:ext>
              </a:extLst>
            </p:cNvPr>
            <p:cNvSpPr/>
            <p:nvPr/>
          </p:nvSpPr>
          <p:spPr>
            <a:xfrm>
              <a:off x="3838800" y="1309875"/>
              <a:ext cx="114700" cy="125275"/>
            </a:xfrm>
            <a:custGeom>
              <a:avLst/>
              <a:gdLst/>
              <a:ahLst/>
              <a:cxnLst/>
              <a:rect l="l" t="t" r="r" b="b"/>
              <a:pathLst>
                <a:path w="4588" h="5011" extrusionOk="0">
                  <a:moveTo>
                    <a:pt x="3612" y="0"/>
                  </a:moveTo>
                  <a:cubicBezTo>
                    <a:pt x="3522" y="0"/>
                    <a:pt x="3425" y="13"/>
                    <a:pt x="3322" y="40"/>
                  </a:cubicBezTo>
                  <a:cubicBezTo>
                    <a:pt x="2722" y="204"/>
                    <a:pt x="2635" y="564"/>
                    <a:pt x="2635" y="564"/>
                  </a:cubicBezTo>
                  <a:cubicBezTo>
                    <a:pt x="2635" y="564"/>
                    <a:pt x="2359" y="418"/>
                    <a:pt x="1997" y="418"/>
                  </a:cubicBezTo>
                  <a:cubicBezTo>
                    <a:pt x="1557" y="418"/>
                    <a:pt x="991" y="633"/>
                    <a:pt x="638" y="1583"/>
                  </a:cubicBezTo>
                  <a:cubicBezTo>
                    <a:pt x="0" y="3318"/>
                    <a:pt x="971" y="4774"/>
                    <a:pt x="2073" y="5003"/>
                  </a:cubicBezTo>
                  <a:cubicBezTo>
                    <a:pt x="2099" y="5008"/>
                    <a:pt x="2126" y="5011"/>
                    <a:pt x="2152" y="5011"/>
                  </a:cubicBezTo>
                  <a:cubicBezTo>
                    <a:pt x="3241" y="5011"/>
                    <a:pt x="4587" y="651"/>
                    <a:pt x="4587" y="651"/>
                  </a:cubicBezTo>
                  <a:cubicBezTo>
                    <a:pt x="4587" y="651"/>
                    <a:pt x="4275" y="0"/>
                    <a:pt x="3612" y="0"/>
                  </a:cubicBezTo>
                  <a:close/>
                </a:path>
              </a:pathLst>
            </a:custGeom>
            <a:solidFill>
              <a:srgbClr val="BD5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62;p39">
              <a:extLst>
                <a:ext uri="{FF2B5EF4-FFF2-40B4-BE49-F238E27FC236}">
                  <a16:creationId xmlns:a16="http://schemas.microsoft.com/office/drawing/2014/main" id="{FF936B29-46CD-A687-3036-8C3BBF13A68B}"/>
                </a:ext>
              </a:extLst>
            </p:cNvPr>
            <p:cNvSpPr/>
            <p:nvPr/>
          </p:nvSpPr>
          <p:spPr>
            <a:xfrm>
              <a:off x="3870475" y="1305525"/>
              <a:ext cx="309625" cy="285825"/>
            </a:xfrm>
            <a:custGeom>
              <a:avLst/>
              <a:gdLst/>
              <a:ahLst/>
              <a:cxnLst/>
              <a:rect l="l" t="t" r="r" b="b"/>
              <a:pathLst>
                <a:path w="12385" h="11433" extrusionOk="0">
                  <a:moveTo>
                    <a:pt x="6993" y="0"/>
                  </a:moveTo>
                  <a:cubicBezTo>
                    <a:pt x="6149" y="0"/>
                    <a:pt x="5633" y="350"/>
                    <a:pt x="5633" y="350"/>
                  </a:cubicBezTo>
                  <a:cubicBezTo>
                    <a:pt x="5485" y="334"/>
                    <a:pt x="5337" y="326"/>
                    <a:pt x="5191" y="326"/>
                  </a:cubicBezTo>
                  <a:cubicBezTo>
                    <a:pt x="2427" y="326"/>
                    <a:pt x="0" y="3159"/>
                    <a:pt x="849" y="6873"/>
                  </a:cubicBezTo>
                  <a:cubicBezTo>
                    <a:pt x="1842" y="11220"/>
                    <a:pt x="5442" y="11433"/>
                    <a:pt x="5442" y="11433"/>
                  </a:cubicBezTo>
                  <a:lnTo>
                    <a:pt x="9685" y="7577"/>
                  </a:lnTo>
                  <a:cubicBezTo>
                    <a:pt x="9685" y="7577"/>
                    <a:pt x="12384" y="3688"/>
                    <a:pt x="9947" y="1381"/>
                  </a:cubicBezTo>
                  <a:cubicBezTo>
                    <a:pt x="8788" y="287"/>
                    <a:pt x="7756" y="0"/>
                    <a:pt x="6993" y="0"/>
                  </a:cubicBezTo>
                  <a:close/>
                </a:path>
              </a:pathLst>
            </a:custGeom>
            <a:solidFill>
              <a:srgbClr val="BD5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63;p39">
              <a:extLst>
                <a:ext uri="{FF2B5EF4-FFF2-40B4-BE49-F238E27FC236}">
                  <a16:creationId xmlns:a16="http://schemas.microsoft.com/office/drawing/2014/main" id="{094D2936-996B-E254-E81B-7EACC5F91E72}"/>
                </a:ext>
              </a:extLst>
            </p:cNvPr>
            <p:cNvSpPr/>
            <p:nvPr/>
          </p:nvSpPr>
          <p:spPr>
            <a:xfrm>
              <a:off x="3981050" y="1529700"/>
              <a:ext cx="130050" cy="172700"/>
            </a:xfrm>
            <a:custGeom>
              <a:avLst/>
              <a:gdLst/>
              <a:ahLst/>
              <a:cxnLst/>
              <a:rect l="l" t="t" r="r" b="b"/>
              <a:pathLst>
                <a:path w="5202" h="6908" extrusionOk="0">
                  <a:moveTo>
                    <a:pt x="2584" y="0"/>
                  </a:moveTo>
                  <a:lnTo>
                    <a:pt x="364" y="420"/>
                  </a:lnTo>
                  <a:cubicBezTo>
                    <a:pt x="364" y="420"/>
                    <a:pt x="768" y="3180"/>
                    <a:pt x="42" y="6049"/>
                  </a:cubicBezTo>
                  <a:cubicBezTo>
                    <a:pt x="0" y="6223"/>
                    <a:pt x="1316" y="6907"/>
                    <a:pt x="2631" y="6907"/>
                  </a:cubicBezTo>
                  <a:cubicBezTo>
                    <a:pt x="2675" y="6907"/>
                    <a:pt x="2720" y="6907"/>
                    <a:pt x="2764" y="6905"/>
                  </a:cubicBezTo>
                  <a:cubicBezTo>
                    <a:pt x="3969" y="6867"/>
                    <a:pt x="5202" y="6054"/>
                    <a:pt x="5093" y="5825"/>
                  </a:cubicBezTo>
                  <a:cubicBezTo>
                    <a:pt x="4536" y="4582"/>
                    <a:pt x="4815" y="1691"/>
                    <a:pt x="5005" y="170"/>
                  </a:cubicBezTo>
                  <a:lnTo>
                    <a:pt x="2584" y="0"/>
                  </a:lnTo>
                  <a:close/>
                </a:path>
              </a:pathLst>
            </a:custGeom>
            <a:solidFill>
              <a:srgbClr val="F6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64;p39">
              <a:extLst>
                <a:ext uri="{FF2B5EF4-FFF2-40B4-BE49-F238E27FC236}">
                  <a16:creationId xmlns:a16="http://schemas.microsoft.com/office/drawing/2014/main" id="{5D1C3239-71B5-2744-2DE8-B49D77E2F700}"/>
                </a:ext>
              </a:extLst>
            </p:cNvPr>
            <p:cNvSpPr/>
            <p:nvPr/>
          </p:nvSpPr>
          <p:spPr>
            <a:xfrm>
              <a:off x="3990150" y="1529700"/>
              <a:ext cx="134325" cy="159450"/>
            </a:xfrm>
            <a:custGeom>
              <a:avLst/>
              <a:gdLst/>
              <a:ahLst/>
              <a:cxnLst/>
              <a:rect l="l" t="t" r="r" b="b"/>
              <a:pathLst>
                <a:path w="5373" h="6378" extrusionOk="0">
                  <a:moveTo>
                    <a:pt x="2220" y="0"/>
                  </a:moveTo>
                  <a:lnTo>
                    <a:pt x="0" y="420"/>
                  </a:lnTo>
                  <a:cubicBezTo>
                    <a:pt x="0" y="420"/>
                    <a:pt x="218" y="1920"/>
                    <a:pt x="44" y="3856"/>
                  </a:cubicBezTo>
                  <a:cubicBezTo>
                    <a:pt x="935" y="5191"/>
                    <a:pt x="2316" y="6378"/>
                    <a:pt x="3632" y="6378"/>
                  </a:cubicBezTo>
                  <a:cubicBezTo>
                    <a:pt x="3726" y="6378"/>
                    <a:pt x="3818" y="6372"/>
                    <a:pt x="3911" y="6360"/>
                  </a:cubicBezTo>
                  <a:cubicBezTo>
                    <a:pt x="4680" y="6261"/>
                    <a:pt x="5176" y="5792"/>
                    <a:pt x="5372" y="5405"/>
                  </a:cubicBezTo>
                  <a:cubicBezTo>
                    <a:pt x="5372" y="5405"/>
                    <a:pt x="5012" y="5345"/>
                    <a:pt x="4565" y="5307"/>
                  </a:cubicBezTo>
                  <a:cubicBezTo>
                    <a:pt x="4254" y="3965"/>
                    <a:pt x="4456" y="1713"/>
                    <a:pt x="4620" y="344"/>
                  </a:cubicBezTo>
                  <a:lnTo>
                    <a:pt x="3442" y="88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rgbClr val="E66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65;p39">
              <a:extLst>
                <a:ext uri="{FF2B5EF4-FFF2-40B4-BE49-F238E27FC236}">
                  <a16:creationId xmlns:a16="http://schemas.microsoft.com/office/drawing/2014/main" id="{512C02AF-D1F7-8702-B981-7C98A6A3178E}"/>
                </a:ext>
              </a:extLst>
            </p:cNvPr>
            <p:cNvSpPr/>
            <p:nvPr/>
          </p:nvSpPr>
          <p:spPr>
            <a:xfrm>
              <a:off x="3966050" y="1356250"/>
              <a:ext cx="222375" cy="272875"/>
            </a:xfrm>
            <a:custGeom>
              <a:avLst/>
              <a:gdLst/>
              <a:ahLst/>
              <a:cxnLst/>
              <a:rect l="l" t="t" r="r" b="b"/>
              <a:pathLst>
                <a:path w="8895" h="10915" extrusionOk="0">
                  <a:moveTo>
                    <a:pt x="3629" y="0"/>
                  </a:moveTo>
                  <a:cubicBezTo>
                    <a:pt x="305" y="0"/>
                    <a:pt x="0" y="3490"/>
                    <a:pt x="42" y="4588"/>
                  </a:cubicBezTo>
                  <a:cubicBezTo>
                    <a:pt x="92" y="5728"/>
                    <a:pt x="648" y="7473"/>
                    <a:pt x="1646" y="8776"/>
                  </a:cubicBezTo>
                  <a:cubicBezTo>
                    <a:pt x="2996" y="10540"/>
                    <a:pt x="4775" y="10914"/>
                    <a:pt x="5825" y="10914"/>
                  </a:cubicBezTo>
                  <a:cubicBezTo>
                    <a:pt x="6229" y="10914"/>
                    <a:pt x="6526" y="10858"/>
                    <a:pt x="6647" y="10805"/>
                  </a:cubicBezTo>
                  <a:cubicBezTo>
                    <a:pt x="7138" y="10587"/>
                    <a:pt x="8894" y="8536"/>
                    <a:pt x="7961" y="4604"/>
                  </a:cubicBezTo>
                  <a:cubicBezTo>
                    <a:pt x="6925" y="236"/>
                    <a:pt x="3969" y="12"/>
                    <a:pt x="3969" y="12"/>
                  </a:cubicBezTo>
                  <a:cubicBezTo>
                    <a:pt x="3852" y="4"/>
                    <a:pt x="3739" y="0"/>
                    <a:pt x="3629" y="0"/>
                  </a:cubicBezTo>
                  <a:close/>
                </a:path>
              </a:pathLst>
            </a:custGeom>
            <a:solidFill>
              <a:srgbClr val="F89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66;p39">
              <a:extLst>
                <a:ext uri="{FF2B5EF4-FFF2-40B4-BE49-F238E27FC236}">
                  <a16:creationId xmlns:a16="http://schemas.microsoft.com/office/drawing/2014/main" id="{FEE016A9-E66E-9518-995D-60995F070D93}"/>
                </a:ext>
              </a:extLst>
            </p:cNvPr>
            <p:cNvSpPr/>
            <p:nvPr/>
          </p:nvSpPr>
          <p:spPr>
            <a:xfrm>
              <a:off x="3926875" y="1324800"/>
              <a:ext cx="180425" cy="199750"/>
            </a:xfrm>
            <a:custGeom>
              <a:avLst/>
              <a:gdLst/>
              <a:ahLst/>
              <a:cxnLst/>
              <a:rect l="l" t="t" r="r" b="b"/>
              <a:pathLst>
                <a:path w="7217" h="7990" extrusionOk="0">
                  <a:moveTo>
                    <a:pt x="4701" y="1"/>
                  </a:moveTo>
                  <a:cubicBezTo>
                    <a:pt x="3305" y="1"/>
                    <a:pt x="1526" y="1032"/>
                    <a:pt x="906" y="2639"/>
                  </a:cubicBezTo>
                  <a:cubicBezTo>
                    <a:pt x="1" y="5000"/>
                    <a:pt x="1086" y="7166"/>
                    <a:pt x="1086" y="7166"/>
                  </a:cubicBezTo>
                  <a:lnTo>
                    <a:pt x="2297" y="7989"/>
                  </a:lnTo>
                  <a:cubicBezTo>
                    <a:pt x="3087" y="7673"/>
                    <a:pt x="2788" y="6909"/>
                    <a:pt x="2771" y="6244"/>
                  </a:cubicBezTo>
                  <a:cubicBezTo>
                    <a:pt x="3153" y="2574"/>
                    <a:pt x="7216" y="2912"/>
                    <a:pt x="6256" y="730"/>
                  </a:cubicBezTo>
                  <a:cubicBezTo>
                    <a:pt x="5929" y="228"/>
                    <a:pt x="5357" y="1"/>
                    <a:pt x="4701" y="1"/>
                  </a:cubicBezTo>
                  <a:close/>
                </a:path>
              </a:pathLst>
            </a:custGeom>
            <a:solidFill>
              <a:srgbClr val="BD5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67;p39">
              <a:extLst>
                <a:ext uri="{FF2B5EF4-FFF2-40B4-BE49-F238E27FC236}">
                  <a16:creationId xmlns:a16="http://schemas.microsoft.com/office/drawing/2014/main" id="{E06879D8-C371-AD4A-1315-A3F26D3CCBBD}"/>
                </a:ext>
              </a:extLst>
            </p:cNvPr>
            <p:cNvSpPr/>
            <p:nvPr/>
          </p:nvSpPr>
          <p:spPr>
            <a:xfrm>
              <a:off x="4104525" y="1426150"/>
              <a:ext cx="53850" cy="20375"/>
            </a:xfrm>
            <a:custGeom>
              <a:avLst/>
              <a:gdLst/>
              <a:ahLst/>
              <a:cxnLst/>
              <a:rect l="l" t="t" r="r" b="b"/>
              <a:pathLst>
                <a:path w="2154" h="815" extrusionOk="0">
                  <a:moveTo>
                    <a:pt x="1326" y="1"/>
                  </a:moveTo>
                  <a:cubicBezTo>
                    <a:pt x="1252" y="1"/>
                    <a:pt x="1172" y="7"/>
                    <a:pt x="1086" y="19"/>
                  </a:cubicBezTo>
                  <a:cubicBezTo>
                    <a:pt x="301" y="139"/>
                    <a:pt x="1" y="576"/>
                    <a:pt x="219" y="777"/>
                  </a:cubicBezTo>
                  <a:cubicBezTo>
                    <a:pt x="249" y="803"/>
                    <a:pt x="279" y="814"/>
                    <a:pt x="313" y="814"/>
                  </a:cubicBezTo>
                  <a:cubicBezTo>
                    <a:pt x="472" y="814"/>
                    <a:pt x="706" y="565"/>
                    <a:pt x="1283" y="439"/>
                  </a:cubicBezTo>
                  <a:cubicBezTo>
                    <a:pt x="1364" y="421"/>
                    <a:pt x="1442" y="414"/>
                    <a:pt x="1515" y="414"/>
                  </a:cubicBezTo>
                  <a:cubicBezTo>
                    <a:pt x="1795" y="414"/>
                    <a:pt x="2007" y="521"/>
                    <a:pt x="2095" y="521"/>
                  </a:cubicBezTo>
                  <a:cubicBezTo>
                    <a:pt x="2121" y="521"/>
                    <a:pt x="2136" y="512"/>
                    <a:pt x="2139" y="488"/>
                  </a:cubicBezTo>
                  <a:cubicBezTo>
                    <a:pt x="2153" y="367"/>
                    <a:pt x="1918" y="1"/>
                    <a:pt x="1326" y="1"/>
                  </a:cubicBezTo>
                  <a:close/>
                </a:path>
              </a:pathLst>
            </a:custGeom>
            <a:solidFill>
              <a:srgbClr val="BD5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68;p39">
              <a:extLst>
                <a:ext uri="{FF2B5EF4-FFF2-40B4-BE49-F238E27FC236}">
                  <a16:creationId xmlns:a16="http://schemas.microsoft.com/office/drawing/2014/main" id="{64EE24EB-2A8A-94C8-9AE0-6AC7E782C070}"/>
                </a:ext>
              </a:extLst>
            </p:cNvPr>
            <p:cNvSpPr/>
            <p:nvPr/>
          </p:nvSpPr>
          <p:spPr>
            <a:xfrm>
              <a:off x="4014675" y="1449325"/>
              <a:ext cx="57850" cy="38250"/>
            </a:xfrm>
            <a:custGeom>
              <a:avLst/>
              <a:gdLst/>
              <a:ahLst/>
              <a:cxnLst/>
              <a:rect l="l" t="t" r="r" b="b"/>
              <a:pathLst>
                <a:path w="2314" h="1530" extrusionOk="0">
                  <a:moveTo>
                    <a:pt x="1836" y="0"/>
                  </a:moveTo>
                  <a:cubicBezTo>
                    <a:pt x="1612" y="0"/>
                    <a:pt x="1315" y="72"/>
                    <a:pt x="966" y="254"/>
                  </a:cubicBezTo>
                  <a:cubicBezTo>
                    <a:pt x="83" y="718"/>
                    <a:pt x="1" y="1470"/>
                    <a:pt x="88" y="1519"/>
                  </a:cubicBezTo>
                  <a:cubicBezTo>
                    <a:pt x="102" y="1526"/>
                    <a:pt x="116" y="1530"/>
                    <a:pt x="129" y="1530"/>
                  </a:cubicBezTo>
                  <a:cubicBezTo>
                    <a:pt x="281" y="1530"/>
                    <a:pt x="433" y="1107"/>
                    <a:pt x="1059" y="761"/>
                  </a:cubicBezTo>
                  <a:cubicBezTo>
                    <a:pt x="1713" y="401"/>
                    <a:pt x="2313" y="538"/>
                    <a:pt x="2297" y="265"/>
                  </a:cubicBezTo>
                  <a:cubicBezTo>
                    <a:pt x="2285" y="113"/>
                    <a:pt x="2118" y="0"/>
                    <a:pt x="1836" y="0"/>
                  </a:cubicBezTo>
                  <a:close/>
                </a:path>
              </a:pathLst>
            </a:custGeom>
            <a:solidFill>
              <a:srgbClr val="BD5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69;p39">
              <a:extLst>
                <a:ext uri="{FF2B5EF4-FFF2-40B4-BE49-F238E27FC236}">
                  <a16:creationId xmlns:a16="http://schemas.microsoft.com/office/drawing/2014/main" id="{BF8C5CB3-4DD8-3E21-29CA-C4EE3F10C6D0}"/>
                </a:ext>
              </a:extLst>
            </p:cNvPr>
            <p:cNvSpPr/>
            <p:nvPr/>
          </p:nvSpPr>
          <p:spPr>
            <a:xfrm>
              <a:off x="4097300" y="1454550"/>
              <a:ext cx="44350" cy="85275"/>
            </a:xfrm>
            <a:custGeom>
              <a:avLst/>
              <a:gdLst/>
              <a:ahLst/>
              <a:cxnLst/>
              <a:rect l="l" t="t" r="r" b="b"/>
              <a:pathLst>
                <a:path w="1774" h="3411" extrusionOk="0">
                  <a:moveTo>
                    <a:pt x="133" y="1"/>
                  </a:moveTo>
                  <a:cubicBezTo>
                    <a:pt x="105" y="1"/>
                    <a:pt x="82" y="21"/>
                    <a:pt x="77" y="50"/>
                  </a:cubicBezTo>
                  <a:cubicBezTo>
                    <a:pt x="77" y="50"/>
                    <a:pt x="66" y="116"/>
                    <a:pt x="39" y="236"/>
                  </a:cubicBezTo>
                  <a:cubicBezTo>
                    <a:pt x="23" y="356"/>
                    <a:pt x="1" y="530"/>
                    <a:pt x="12" y="738"/>
                  </a:cubicBezTo>
                  <a:cubicBezTo>
                    <a:pt x="23" y="950"/>
                    <a:pt x="61" y="1201"/>
                    <a:pt x="192" y="1447"/>
                  </a:cubicBezTo>
                  <a:cubicBezTo>
                    <a:pt x="312" y="1692"/>
                    <a:pt x="524" y="1916"/>
                    <a:pt x="764" y="2068"/>
                  </a:cubicBezTo>
                  <a:cubicBezTo>
                    <a:pt x="890" y="2150"/>
                    <a:pt x="1015" y="2216"/>
                    <a:pt x="1141" y="2270"/>
                  </a:cubicBezTo>
                  <a:lnTo>
                    <a:pt x="1332" y="2352"/>
                  </a:lnTo>
                  <a:lnTo>
                    <a:pt x="1413" y="2385"/>
                  </a:lnTo>
                  <a:lnTo>
                    <a:pt x="1413" y="2385"/>
                  </a:lnTo>
                  <a:cubicBezTo>
                    <a:pt x="1413" y="2387"/>
                    <a:pt x="1413" y="2389"/>
                    <a:pt x="1413" y="2390"/>
                  </a:cubicBezTo>
                  <a:cubicBezTo>
                    <a:pt x="1413" y="2407"/>
                    <a:pt x="1419" y="2428"/>
                    <a:pt x="1419" y="2445"/>
                  </a:cubicBezTo>
                  <a:cubicBezTo>
                    <a:pt x="1424" y="2488"/>
                    <a:pt x="1413" y="2532"/>
                    <a:pt x="1403" y="2576"/>
                  </a:cubicBezTo>
                  <a:cubicBezTo>
                    <a:pt x="1381" y="2663"/>
                    <a:pt x="1337" y="2745"/>
                    <a:pt x="1283" y="2816"/>
                  </a:cubicBezTo>
                  <a:cubicBezTo>
                    <a:pt x="1179" y="2957"/>
                    <a:pt x="1048" y="3061"/>
                    <a:pt x="961" y="3121"/>
                  </a:cubicBezTo>
                  <a:cubicBezTo>
                    <a:pt x="868" y="3181"/>
                    <a:pt x="808" y="3219"/>
                    <a:pt x="808" y="3219"/>
                  </a:cubicBezTo>
                  <a:cubicBezTo>
                    <a:pt x="754" y="3246"/>
                    <a:pt x="737" y="3312"/>
                    <a:pt x="770" y="3361"/>
                  </a:cubicBezTo>
                  <a:cubicBezTo>
                    <a:pt x="786" y="3393"/>
                    <a:pt x="824" y="3411"/>
                    <a:pt x="860" y="3411"/>
                  </a:cubicBezTo>
                  <a:cubicBezTo>
                    <a:pt x="872" y="3411"/>
                    <a:pt x="884" y="3409"/>
                    <a:pt x="895" y="3405"/>
                  </a:cubicBezTo>
                  <a:lnTo>
                    <a:pt x="906" y="3399"/>
                  </a:lnTo>
                  <a:cubicBezTo>
                    <a:pt x="906" y="3399"/>
                    <a:pt x="966" y="3377"/>
                    <a:pt x="1075" y="3317"/>
                  </a:cubicBezTo>
                  <a:cubicBezTo>
                    <a:pt x="1190" y="3257"/>
                    <a:pt x="1343" y="3170"/>
                    <a:pt x="1501" y="3001"/>
                  </a:cubicBezTo>
                  <a:cubicBezTo>
                    <a:pt x="1583" y="2919"/>
                    <a:pt x="1659" y="2816"/>
                    <a:pt x="1713" y="2685"/>
                  </a:cubicBezTo>
                  <a:cubicBezTo>
                    <a:pt x="1741" y="2614"/>
                    <a:pt x="1763" y="2543"/>
                    <a:pt x="1768" y="2461"/>
                  </a:cubicBezTo>
                  <a:cubicBezTo>
                    <a:pt x="1768" y="2423"/>
                    <a:pt x="1773" y="2379"/>
                    <a:pt x="1763" y="2336"/>
                  </a:cubicBezTo>
                  <a:cubicBezTo>
                    <a:pt x="1763" y="2314"/>
                    <a:pt x="1757" y="2287"/>
                    <a:pt x="1746" y="2265"/>
                  </a:cubicBezTo>
                  <a:cubicBezTo>
                    <a:pt x="1741" y="2254"/>
                    <a:pt x="1741" y="2243"/>
                    <a:pt x="1730" y="2227"/>
                  </a:cubicBezTo>
                  <a:lnTo>
                    <a:pt x="1719" y="2205"/>
                  </a:lnTo>
                  <a:lnTo>
                    <a:pt x="1713" y="2194"/>
                  </a:lnTo>
                  <a:lnTo>
                    <a:pt x="1713" y="2188"/>
                  </a:lnTo>
                  <a:lnTo>
                    <a:pt x="1692" y="2156"/>
                  </a:lnTo>
                  <a:lnTo>
                    <a:pt x="1692" y="2156"/>
                  </a:lnTo>
                  <a:cubicBezTo>
                    <a:pt x="1692" y="2156"/>
                    <a:pt x="1692" y="2156"/>
                    <a:pt x="1692" y="2156"/>
                  </a:cubicBezTo>
                  <a:cubicBezTo>
                    <a:pt x="1692" y="2156"/>
                    <a:pt x="1692" y="2156"/>
                    <a:pt x="1692" y="2156"/>
                  </a:cubicBezTo>
                  <a:lnTo>
                    <a:pt x="1692" y="2156"/>
                  </a:lnTo>
                  <a:lnTo>
                    <a:pt x="1692" y="2156"/>
                  </a:lnTo>
                  <a:lnTo>
                    <a:pt x="1692" y="2156"/>
                  </a:lnTo>
                  <a:cubicBezTo>
                    <a:pt x="1689" y="2155"/>
                    <a:pt x="1630" y="2106"/>
                    <a:pt x="1599" y="2090"/>
                  </a:cubicBezTo>
                  <a:cubicBezTo>
                    <a:pt x="1577" y="2085"/>
                    <a:pt x="1561" y="2074"/>
                    <a:pt x="1544" y="2068"/>
                  </a:cubicBezTo>
                  <a:lnTo>
                    <a:pt x="1446" y="2036"/>
                  </a:lnTo>
                  <a:lnTo>
                    <a:pt x="1261" y="1976"/>
                  </a:lnTo>
                  <a:cubicBezTo>
                    <a:pt x="1141" y="1932"/>
                    <a:pt x="1026" y="1883"/>
                    <a:pt x="917" y="1823"/>
                  </a:cubicBezTo>
                  <a:cubicBezTo>
                    <a:pt x="694" y="1703"/>
                    <a:pt x="508" y="1534"/>
                    <a:pt x="388" y="1338"/>
                  </a:cubicBezTo>
                  <a:cubicBezTo>
                    <a:pt x="263" y="1136"/>
                    <a:pt x="208" y="918"/>
                    <a:pt x="181" y="727"/>
                  </a:cubicBezTo>
                  <a:cubicBezTo>
                    <a:pt x="159" y="530"/>
                    <a:pt x="170" y="367"/>
                    <a:pt x="175" y="252"/>
                  </a:cubicBezTo>
                  <a:cubicBezTo>
                    <a:pt x="186" y="138"/>
                    <a:pt x="197" y="72"/>
                    <a:pt x="197" y="72"/>
                  </a:cubicBezTo>
                  <a:lnTo>
                    <a:pt x="197" y="67"/>
                  </a:lnTo>
                  <a:cubicBezTo>
                    <a:pt x="197" y="34"/>
                    <a:pt x="175" y="7"/>
                    <a:pt x="143" y="1"/>
                  </a:cubicBezTo>
                  <a:cubicBezTo>
                    <a:pt x="139" y="1"/>
                    <a:pt x="136" y="1"/>
                    <a:pt x="133" y="1"/>
                  </a:cubicBezTo>
                  <a:close/>
                </a:path>
              </a:pathLst>
            </a:custGeom>
            <a:solidFill>
              <a:srgbClr val="E76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70;p39">
              <a:extLst>
                <a:ext uri="{FF2B5EF4-FFF2-40B4-BE49-F238E27FC236}">
                  <a16:creationId xmlns:a16="http://schemas.microsoft.com/office/drawing/2014/main" id="{1A1FB1A0-36BA-4E01-BBC1-D14890614756}"/>
                </a:ext>
              </a:extLst>
            </p:cNvPr>
            <p:cNvSpPr/>
            <p:nvPr/>
          </p:nvSpPr>
          <p:spPr>
            <a:xfrm>
              <a:off x="3939275" y="1502125"/>
              <a:ext cx="66175" cy="59850"/>
            </a:xfrm>
            <a:custGeom>
              <a:avLst/>
              <a:gdLst/>
              <a:ahLst/>
              <a:cxnLst/>
              <a:rect l="l" t="t" r="r" b="b"/>
              <a:pathLst>
                <a:path w="2647" h="2394" extrusionOk="0">
                  <a:moveTo>
                    <a:pt x="818" y="0"/>
                  </a:moveTo>
                  <a:cubicBezTo>
                    <a:pt x="644" y="0"/>
                    <a:pt x="467" y="79"/>
                    <a:pt x="306" y="291"/>
                  </a:cubicBezTo>
                  <a:cubicBezTo>
                    <a:pt x="1" y="694"/>
                    <a:pt x="268" y="1540"/>
                    <a:pt x="792" y="2020"/>
                  </a:cubicBezTo>
                  <a:cubicBezTo>
                    <a:pt x="1028" y="2236"/>
                    <a:pt x="1387" y="2394"/>
                    <a:pt x="1712" y="2394"/>
                  </a:cubicBezTo>
                  <a:cubicBezTo>
                    <a:pt x="1936" y="2394"/>
                    <a:pt x="2144" y="2320"/>
                    <a:pt x="2286" y="2140"/>
                  </a:cubicBezTo>
                  <a:cubicBezTo>
                    <a:pt x="2286" y="2140"/>
                    <a:pt x="2646" y="1878"/>
                    <a:pt x="1779" y="629"/>
                  </a:cubicBezTo>
                  <a:cubicBezTo>
                    <a:pt x="1779" y="629"/>
                    <a:pt x="1311" y="0"/>
                    <a:pt x="818" y="0"/>
                  </a:cubicBezTo>
                  <a:close/>
                </a:path>
              </a:pathLst>
            </a:custGeom>
            <a:solidFill>
              <a:srgbClr val="F89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71;p39">
              <a:extLst>
                <a:ext uri="{FF2B5EF4-FFF2-40B4-BE49-F238E27FC236}">
                  <a16:creationId xmlns:a16="http://schemas.microsoft.com/office/drawing/2014/main" id="{3DA07617-3C72-C447-2E34-85B36A383CD4}"/>
                </a:ext>
              </a:extLst>
            </p:cNvPr>
            <p:cNvSpPr/>
            <p:nvPr/>
          </p:nvSpPr>
          <p:spPr>
            <a:xfrm>
              <a:off x="3955500" y="1515750"/>
              <a:ext cx="31800" cy="32575"/>
            </a:xfrm>
            <a:custGeom>
              <a:avLst/>
              <a:gdLst/>
              <a:ahLst/>
              <a:cxnLst/>
              <a:rect l="l" t="t" r="r" b="b"/>
              <a:pathLst>
                <a:path w="1272" h="1303" extrusionOk="0">
                  <a:moveTo>
                    <a:pt x="284" y="1"/>
                  </a:moveTo>
                  <a:cubicBezTo>
                    <a:pt x="212" y="1"/>
                    <a:pt x="152" y="28"/>
                    <a:pt x="115" y="84"/>
                  </a:cubicBezTo>
                  <a:cubicBezTo>
                    <a:pt x="1" y="264"/>
                    <a:pt x="94" y="695"/>
                    <a:pt x="383" y="1006"/>
                  </a:cubicBezTo>
                  <a:cubicBezTo>
                    <a:pt x="564" y="1204"/>
                    <a:pt x="780" y="1302"/>
                    <a:pt x="943" y="1302"/>
                  </a:cubicBezTo>
                  <a:cubicBezTo>
                    <a:pt x="1035" y="1302"/>
                    <a:pt x="1110" y="1271"/>
                    <a:pt x="1152" y="1207"/>
                  </a:cubicBezTo>
                  <a:cubicBezTo>
                    <a:pt x="1272" y="1033"/>
                    <a:pt x="1130" y="635"/>
                    <a:pt x="846" y="329"/>
                  </a:cubicBezTo>
                  <a:cubicBezTo>
                    <a:pt x="650" y="119"/>
                    <a:pt x="437" y="1"/>
                    <a:pt x="284" y="1"/>
                  </a:cubicBezTo>
                  <a:close/>
                </a:path>
              </a:pathLst>
            </a:custGeom>
            <a:solidFill>
              <a:srgbClr val="E66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72;p39">
              <a:extLst>
                <a:ext uri="{FF2B5EF4-FFF2-40B4-BE49-F238E27FC236}">
                  <a16:creationId xmlns:a16="http://schemas.microsoft.com/office/drawing/2014/main" id="{6E81CDDC-9636-A9E4-EE61-071BF99A4A4E}"/>
                </a:ext>
              </a:extLst>
            </p:cNvPr>
            <p:cNvSpPr/>
            <p:nvPr/>
          </p:nvSpPr>
          <p:spPr>
            <a:xfrm>
              <a:off x="4072900" y="1550550"/>
              <a:ext cx="72975" cy="36650"/>
            </a:xfrm>
            <a:custGeom>
              <a:avLst/>
              <a:gdLst/>
              <a:ahLst/>
              <a:cxnLst/>
              <a:rect l="l" t="t" r="r" b="b"/>
              <a:pathLst>
                <a:path w="2919" h="1466" extrusionOk="0">
                  <a:moveTo>
                    <a:pt x="2782" y="1"/>
                  </a:moveTo>
                  <a:lnTo>
                    <a:pt x="2782" y="1"/>
                  </a:lnTo>
                  <a:cubicBezTo>
                    <a:pt x="2782" y="1"/>
                    <a:pt x="2231" y="279"/>
                    <a:pt x="1506" y="377"/>
                  </a:cubicBezTo>
                  <a:cubicBezTo>
                    <a:pt x="1006" y="445"/>
                    <a:pt x="515" y="457"/>
                    <a:pt x="236" y="457"/>
                  </a:cubicBezTo>
                  <a:cubicBezTo>
                    <a:pt x="89" y="457"/>
                    <a:pt x="1" y="454"/>
                    <a:pt x="1" y="454"/>
                  </a:cubicBezTo>
                  <a:lnTo>
                    <a:pt x="1" y="454"/>
                  </a:lnTo>
                  <a:cubicBezTo>
                    <a:pt x="1" y="454"/>
                    <a:pt x="544" y="1465"/>
                    <a:pt x="1456" y="1465"/>
                  </a:cubicBezTo>
                  <a:cubicBezTo>
                    <a:pt x="1502" y="1465"/>
                    <a:pt x="1550" y="1463"/>
                    <a:pt x="1599" y="1457"/>
                  </a:cubicBezTo>
                  <a:cubicBezTo>
                    <a:pt x="2918" y="1299"/>
                    <a:pt x="2782" y="1"/>
                    <a:pt x="27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73;p39">
              <a:extLst>
                <a:ext uri="{FF2B5EF4-FFF2-40B4-BE49-F238E27FC236}">
                  <a16:creationId xmlns:a16="http://schemas.microsoft.com/office/drawing/2014/main" id="{06B3087E-BF51-A1B6-943E-DEC8FBF61AF1}"/>
                </a:ext>
              </a:extLst>
            </p:cNvPr>
            <p:cNvSpPr/>
            <p:nvPr/>
          </p:nvSpPr>
          <p:spPr>
            <a:xfrm>
              <a:off x="4083550" y="1561600"/>
              <a:ext cx="46925" cy="17575"/>
            </a:xfrm>
            <a:custGeom>
              <a:avLst/>
              <a:gdLst/>
              <a:ahLst/>
              <a:cxnLst/>
              <a:rect l="l" t="t" r="r" b="b"/>
              <a:pathLst>
                <a:path w="1877" h="703" extrusionOk="0">
                  <a:moveTo>
                    <a:pt x="1876" y="1"/>
                  </a:moveTo>
                  <a:cubicBezTo>
                    <a:pt x="1876" y="1"/>
                    <a:pt x="1467" y="132"/>
                    <a:pt x="922" y="175"/>
                  </a:cubicBezTo>
                  <a:cubicBezTo>
                    <a:pt x="518" y="210"/>
                    <a:pt x="273" y="217"/>
                    <a:pt x="138" y="217"/>
                  </a:cubicBezTo>
                  <a:cubicBezTo>
                    <a:pt x="40" y="217"/>
                    <a:pt x="0" y="213"/>
                    <a:pt x="0" y="213"/>
                  </a:cubicBezTo>
                  <a:lnTo>
                    <a:pt x="0" y="213"/>
                  </a:lnTo>
                  <a:cubicBezTo>
                    <a:pt x="0" y="213"/>
                    <a:pt x="292" y="702"/>
                    <a:pt x="927" y="702"/>
                  </a:cubicBezTo>
                  <a:cubicBezTo>
                    <a:pt x="976" y="702"/>
                    <a:pt x="1027" y="700"/>
                    <a:pt x="1080" y="693"/>
                  </a:cubicBezTo>
                  <a:cubicBezTo>
                    <a:pt x="1843" y="601"/>
                    <a:pt x="1876" y="1"/>
                    <a:pt x="1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74;p39">
              <a:extLst>
                <a:ext uri="{FF2B5EF4-FFF2-40B4-BE49-F238E27FC236}">
                  <a16:creationId xmlns:a16="http://schemas.microsoft.com/office/drawing/2014/main" id="{F0C65DC7-EF1B-E8D0-BC26-BECB2EA6924B}"/>
                </a:ext>
              </a:extLst>
            </p:cNvPr>
            <p:cNvSpPr/>
            <p:nvPr/>
          </p:nvSpPr>
          <p:spPr>
            <a:xfrm>
              <a:off x="4120900" y="1458675"/>
              <a:ext cx="41875" cy="23275"/>
            </a:xfrm>
            <a:custGeom>
              <a:avLst/>
              <a:gdLst/>
              <a:ahLst/>
              <a:cxnLst/>
              <a:rect l="l" t="t" r="r" b="b"/>
              <a:pathLst>
                <a:path w="1675" h="931" extrusionOk="0">
                  <a:moveTo>
                    <a:pt x="1374" y="1"/>
                  </a:moveTo>
                  <a:cubicBezTo>
                    <a:pt x="1331" y="1"/>
                    <a:pt x="1293" y="10"/>
                    <a:pt x="1266" y="27"/>
                  </a:cubicBezTo>
                  <a:cubicBezTo>
                    <a:pt x="1042" y="180"/>
                    <a:pt x="1162" y="442"/>
                    <a:pt x="791" y="556"/>
                  </a:cubicBezTo>
                  <a:cubicBezTo>
                    <a:pt x="693" y="587"/>
                    <a:pt x="602" y="599"/>
                    <a:pt x="519" y="599"/>
                  </a:cubicBezTo>
                  <a:cubicBezTo>
                    <a:pt x="200" y="599"/>
                    <a:pt x="1" y="420"/>
                    <a:pt x="0" y="420"/>
                  </a:cubicBezTo>
                  <a:lnTo>
                    <a:pt x="0" y="420"/>
                  </a:lnTo>
                  <a:cubicBezTo>
                    <a:pt x="74" y="683"/>
                    <a:pt x="301" y="931"/>
                    <a:pt x="670" y="931"/>
                  </a:cubicBezTo>
                  <a:cubicBezTo>
                    <a:pt x="737" y="931"/>
                    <a:pt x="808" y="923"/>
                    <a:pt x="884" y="905"/>
                  </a:cubicBezTo>
                  <a:cubicBezTo>
                    <a:pt x="1298" y="813"/>
                    <a:pt x="1369" y="349"/>
                    <a:pt x="1440" y="229"/>
                  </a:cubicBezTo>
                  <a:cubicBezTo>
                    <a:pt x="1481" y="163"/>
                    <a:pt x="1534" y="146"/>
                    <a:pt x="1580" y="146"/>
                  </a:cubicBezTo>
                  <a:cubicBezTo>
                    <a:pt x="1633" y="146"/>
                    <a:pt x="1675" y="169"/>
                    <a:pt x="1675" y="169"/>
                  </a:cubicBezTo>
                  <a:cubicBezTo>
                    <a:pt x="1605" y="53"/>
                    <a:pt x="1476" y="1"/>
                    <a:pt x="1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75;p39">
              <a:extLst>
                <a:ext uri="{FF2B5EF4-FFF2-40B4-BE49-F238E27FC236}">
                  <a16:creationId xmlns:a16="http://schemas.microsoft.com/office/drawing/2014/main" id="{2A573C3A-CE04-7F5B-E94B-AFCFA608FCCF}"/>
                </a:ext>
              </a:extLst>
            </p:cNvPr>
            <p:cNvSpPr/>
            <p:nvPr/>
          </p:nvSpPr>
          <p:spPr>
            <a:xfrm>
              <a:off x="4028450" y="1484025"/>
              <a:ext cx="47750" cy="25400"/>
            </a:xfrm>
            <a:custGeom>
              <a:avLst/>
              <a:gdLst/>
              <a:ahLst/>
              <a:cxnLst/>
              <a:rect l="l" t="t" r="r" b="b"/>
              <a:pathLst>
                <a:path w="1910" h="1016" extrusionOk="0">
                  <a:moveTo>
                    <a:pt x="1806" y="0"/>
                  </a:moveTo>
                  <a:cubicBezTo>
                    <a:pt x="1806" y="1"/>
                    <a:pt x="1697" y="453"/>
                    <a:pt x="1141" y="579"/>
                  </a:cubicBezTo>
                  <a:cubicBezTo>
                    <a:pt x="1075" y="593"/>
                    <a:pt x="1017" y="599"/>
                    <a:pt x="963" y="599"/>
                  </a:cubicBezTo>
                  <a:cubicBezTo>
                    <a:pt x="712" y="599"/>
                    <a:pt x="569" y="468"/>
                    <a:pt x="344" y="464"/>
                  </a:cubicBezTo>
                  <a:cubicBezTo>
                    <a:pt x="213" y="464"/>
                    <a:pt x="17" y="595"/>
                    <a:pt x="1" y="808"/>
                  </a:cubicBezTo>
                  <a:cubicBezTo>
                    <a:pt x="1" y="808"/>
                    <a:pt x="63" y="718"/>
                    <a:pt x="163" y="718"/>
                  </a:cubicBezTo>
                  <a:cubicBezTo>
                    <a:pt x="196" y="718"/>
                    <a:pt x="233" y="727"/>
                    <a:pt x="273" y="753"/>
                  </a:cubicBezTo>
                  <a:cubicBezTo>
                    <a:pt x="385" y="824"/>
                    <a:pt x="659" y="1015"/>
                    <a:pt x="993" y="1015"/>
                  </a:cubicBezTo>
                  <a:cubicBezTo>
                    <a:pt x="1069" y="1015"/>
                    <a:pt x="1147" y="1005"/>
                    <a:pt x="1228" y="982"/>
                  </a:cubicBezTo>
                  <a:cubicBezTo>
                    <a:pt x="1697" y="846"/>
                    <a:pt x="1910" y="409"/>
                    <a:pt x="1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76;p39">
              <a:extLst>
                <a:ext uri="{FF2B5EF4-FFF2-40B4-BE49-F238E27FC236}">
                  <a16:creationId xmlns:a16="http://schemas.microsoft.com/office/drawing/2014/main" id="{DEDA5E07-CA01-052C-16C5-38E041D6F734}"/>
                </a:ext>
              </a:extLst>
            </p:cNvPr>
            <p:cNvSpPr/>
            <p:nvPr/>
          </p:nvSpPr>
          <p:spPr>
            <a:xfrm>
              <a:off x="3974600" y="1342450"/>
              <a:ext cx="95750" cy="145825"/>
            </a:xfrm>
            <a:custGeom>
              <a:avLst/>
              <a:gdLst/>
              <a:ahLst/>
              <a:cxnLst/>
              <a:rect l="l" t="t" r="r" b="b"/>
              <a:pathLst>
                <a:path w="3830" h="5833" extrusionOk="0">
                  <a:moveTo>
                    <a:pt x="3653" y="0"/>
                  </a:moveTo>
                  <a:cubicBezTo>
                    <a:pt x="3646" y="0"/>
                    <a:pt x="3640" y="1"/>
                    <a:pt x="3633" y="2"/>
                  </a:cubicBezTo>
                  <a:cubicBezTo>
                    <a:pt x="3573" y="13"/>
                    <a:pt x="3529" y="68"/>
                    <a:pt x="3540" y="133"/>
                  </a:cubicBezTo>
                  <a:cubicBezTo>
                    <a:pt x="3595" y="439"/>
                    <a:pt x="3447" y="793"/>
                    <a:pt x="3153" y="1082"/>
                  </a:cubicBezTo>
                  <a:cubicBezTo>
                    <a:pt x="2962" y="1268"/>
                    <a:pt x="2738" y="1409"/>
                    <a:pt x="2504" y="1562"/>
                  </a:cubicBezTo>
                  <a:cubicBezTo>
                    <a:pt x="2406" y="1622"/>
                    <a:pt x="2307" y="1688"/>
                    <a:pt x="2209" y="1753"/>
                  </a:cubicBezTo>
                  <a:cubicBezTo>
                    <a:pt x="928" y="2637"/>
                    <a:pt x="82" y="4158"/>
                    <a:pt x="0" y="5718"/>
                  </a:cubicBezTo>
                  <a:cubicBezTo>
                    <a:pt x="0" y="5778"/>
                    <a:pt x="44" y="5832"/>
                    <a:pt x="110" y="5832"/>
                  </a:cubicBezTo>
                  <a:lnTo>
                    <a:pt x="115" y="5832"/>
                  </a:lnTo>
                  <a:cubicBezTo>
                    <a:pt x="175" y="5832"/>
                    <a:pt x="224" y="5789"/>
                    <a:pt x="230" y="5729"/>
                  </a:cubicBezTo>
                  <a:cubicBezTo>
                    <a:pt x="300" y="4235"/>
                    <a:pt x="1113" y="2784"/>
                    <a:pt x="2340" y="1938"/>
                  </a:cubicBezTo>
                  <a:cubicBezTo>
                    <a:pt x="2433" y="1873"/>
                    <a:pt x="2531" y="1813"/>
                    <a:pt x="2624" y="1753"/>
                  </a:cubicBezTo>
                  <a:cubicBezTo>
                    <a:pt x="2858" y="1600"/>
                    <a:pt x="3104" y="1442"/>
                    <a:pt x="3311" y="1240"/>
                  </a:cubicBezTo>
                  <a:cubicBezTo>
                    <a:pt x="3660" y="902"/>
                    <a:pt x="3829" y="471"/>
                    <a:pt x="3764" y="95"/>
                  </a:cubicBezTo>
                  <a:cubicBezTo>
                    <a:pt x="3754" y="37"/>
                    <a:pt x="3706" y="0"/>
                    <a:pt x="3653" y="0"/>
                  </a:cubicBezTo>
                  <a:close/>
                </a:path>
              </a:pathLst>
            </a:custGeom>
            <a:solidFill>
              <a:srgbClr val="A63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77;p39">
              <a:extLst>
                <a:ext uri="{FF2B5EF4-FFF2-40B4-BE49-F238E27FC236}">
                  <a16:creationId xmlns:a16="http://schemas.microsoft.com/office/drawing/2014/main" id="{05EF428E-6E46-0F0C-4C97-B32C3DBD1A89}"/>
                </a:ext>
              </a:extLst>
            </p:cNvPr>
            <p:cNvSpPr/>
            <p:nvPr/>
          </p:nvSpPr>
          <p:spPr>
            <a:xfrm>
              <a:off x="3953050" y="1435725"/>
              <a:ext cx="21425" cy="58400"/>
            </a:xfrm>
            <a:custGeom>
              <a:avLst/>
              <a:gdLst/>
              <a:ahLst/>
              <a:cxnLst/>
              <a:rect l="l" t="t" r="r" b="b"/>
              <a:pathLst>
                <a:path w="857" h="2336" extrusionOk="0">
                  <a:moveTo>
                    <a:pt x="726" y="1"/>
                  </a:moveTo>
                  <a:cubicBezTo>
                    <a:pt x="691" y="1"/>
                    <a:pt x="658" y="16"/>
                    <a:pt x="639" y="45"/>
                  </a:cubicBezTo>
                  <a:cubicBezTo>
                    <a:pt x="164" y="667"/>
                    <a:pt x="1" y="1491"/>
                    <a:pt x="197" y="2249"/>
                  </a:cubicBezTo>
                  <a:cubicBezTo>
                    <a:pt x="208" y="2298"/>
                    <a:pt x="257" y="2336"/>
                    <a:pt x="306" y="2336"/>
                  </a:cubicBezTo>
                  <a:cubicBezTo>
                    <a:pt x="317" y="2336"/>
                    <a:pt x="323" y="2331"/>
                    <a:pt x="333" y="2331"/>
                  </a:cubicBezTo>
                  <a:cubicBezTo>
                    <a:pt x="393" y="2314"/>
                    <a:pt x="432" y="2254"/>
                    <a:pt x="415" y="2194"/>
                  </a:cubicBezTo>
                  <a:cubicBezTo>
                    <a:pt x="241" y="1512"/>
                    <a:pt x="393" y="743"/>
                    <a:pt x="819" y="182"/>
                  </a:cubicBezTo>
                  <a:cubicBezTo>
                    <a:pt x="857" y="133"/>
                    <a:pt x="846" y="62"/>
                    <a:pt x="797" y="24"/>
                  </a:cubicBezTo>
                  <a:cubicBezTo>
                    <a:pt x="775" y="8"/>
                    <a:pt x="750" y="1"/>
                    <a:pt x="726" y="1"/>
                  </a:cubicBezTo>
                  <a:close/>
                </a:path>
              </a:pathLst>
            </a:custGeom>
            <a:solidFill>
              <a:srgbClr val="A63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78;p39">
              <a:extLst>
                <a:ext uri="{FF2B5EF4-FFF2-40B4-BE49-F238E27FC236}">
                  <a16:creationId xmlns:a16="http://schemas.microsoft.com/office/drawing/2014/main" id="{0EEE4565-6896-C378-943C-87D6890426A8}"/>
                </a:ext>
              </a:extLst>
            </p:cNvPr>
            <p:cNvSpPr/>
            <p:nvPr/>
          </p:nvSpPr>
          <p:spPr>
            <a:xfrm>
              <a:off x="3894300" y="1324925"/>
              <a:ext cx="87950" cy="141000"/>
            </a:xfrm>
            <a:custGeom>
              <a:avLst/>
              <a:gdLst/>
              <a:ahLst/>
              <a:cxnLst/>
              <a:rect l="l" t="t" r="r" b="b"/>
              <a:pathLst>
                <a:path w="3518" h="5640" extrusionOk="0">
                  <a:moveTo>
                    <a:pt x="3391" y="0"/>
                  </a:moveTo>
                  <a:cubicBezTo>
                    <a:pt x="3375" y="0"/>
                    <a:pt x="3359" y="3"/>
                    <a:pt x="3343" y="11"/>
                  </a:cubicBezTo>
                  <a:cubicBezTo>
                    <a:pt x="2291" y="452"/>
                    <a:pt x="1391" y="1243"/>
                    <a:pt x="813" y="2236"/>
                  </a:cubicBezTo>
                  <a:cubicBezTo>
                    <a:pt x="240" y="3228"/>
                    <a:pt x="0" y="4401"/>
                    <a:pt x="131" y="5535"/>
                  </a:cubicBezTo>
                  <a:cubicBezTo>
                    <a:pt x="142" y="5595"/>
                    <a:pt x="191" y="5639"/>
                    <a:pt x="246" y="5639"/>
                  </a:cubicBezTo>
                  <a:lnTo>
                    <a:pt x="256" y="5639"/>
                  </a:lnTo>
                  <a:cubicBezTo>
                    <a:pt x="322" y="5628"/>
                    <a:pt x="366" y="5574"/>
                    <a:pt x="360" y="5514"/>
                  </a:cubicBezTo>
                  <a:cubicBezTo>
                    <a:pt x="229" y="4423"/>
                    <a:pt x="458" y="3299"/>
                    <a:pt x="1009" y="2350"/>
                  </a:cubicBezTo>
                  <a:cubicBezTo>
                    <a:pt x="1560" y="1401"/>
                    <a:pt x="2422" y="643"/>
                    <a:pt x="3431" y="218"/>
                  </a:cubicBezTo>
                  <a:cubicBezTo>
                    <a:pt x="3491" y="191"/>
                    <a:pt x="3518" y="125"/>
                    <a:pt x="3491" y="71"/>
                  </a:cubicBezTo>
                  <a:cubicBezTo>
                    <a:pt x="3475" y="27"/>
                    <a:pt x="3435" y="0"/>
                    <a:pt x="3391" y="0"/>
                  </a:cubicBezTo>
                  <a:close/>
                </a:path>
              </a:pathLst>
            </a:custGeom>
            <a:solidFill>
              <a:srgbClr val="A63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79;p39">
              <a:extLst>
                <a:ext uri="{FF2B5EF4-FFF2-40B4-BE49-F238E27FC236}">
                  <a16:creationId xmlns:a16="http://schemas.microsoft.com/office/drawing/2014/main" id="{59D86B89-556E-CB00-D632-9A99ED6084F1}"/>
                </a:ext>
              </a:extLst>
            </p:cNvPr>
            <p:cNvSpPr/>
            <p:nvPr/>
          </p:nvSpPr>
          <p:spPr>
            <a:xfrm>
              <a:off x="3919650" y="1518475"/>
              <a:ext cx="58925" cy="54050"/>
            </a:xfrm>
            <a:custGeom>
              <a:avLst/>
              <a:gdLst/>
              <a:ahLst/>
              <a:cxnLst/>
              <a:rect l="l" t="t" r="r" b="b"/>
              <a:pathLst>
                <a:path w="2357" h="2162" extrusionOk="0">
                  <a:moveTo>
                    <a:pt x="127" y="0"/>
                  </a:moveTo>
                  <a:cubicBezTo>
                    <a:pt x="114" y="0"/>
                    <a:pt x="100" y="3"/>
                    <a:pt x="88" y="8"/>
                  </a:cubicBezTo>
                  <a:cubicBezTo>
                    <a:pt x="28" y="30"/>
                    <a:pt x="1" y="95"/>
                    <a:pt x="22" y="155"/>
                  </a:cubicBezTo>
                  <a:cubicBezTo>
                    <a:pt x="404" y="1109"/>
                    <a:pt x="1217" y="1857"/>
                    <a:pt x="2198" y="2162"/>
                  </a:cubicBezTo>
                  <a:lnTo>
                    <a:pt x="2231" y="2162"/>
                  </a:lnTo>
                  <a:cubicBezTo>
                    <a:pt x="2280" y="2162"/>
                    <a:pt x="2324" y="2135"/>
                    <a:pt x="2340" y="2086"/>
                  </a:cubicBezTo>
                  <a:cubicBezTo>
                    <a:pt x="2357" y="2026"/>
                    <a:pt x="2324" y="1960"/>
                    <a:pt x="2264" y="1944"/>
                  </a:cubicBezTo>
                  <a:cubicBezTo>
                    <a:pt x="1348" y="1660"/>
                    <a:pt x="590" y="962"/>
                    <a:pt x="230" y="73"/>
                  </a:cubicBezTo>
                  <a:cubicBezTo>
                    <a:pt x="213" y="27"/>
                    <a:pt x="170" y="0"/>
                    <a:pt x="127" y="0"/>
                  </a:cubicBezTo>
                  <a:close/>
                </a:path>
              </a:pathLst>
            </a:custGeom>
            <a:solidFill>
              <a:srgbClr val="A63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80;p39">
              <a:extLst>
                <a:ext uri="{FF2B5EF4-FFF2-40B4-BE49-F238E27FC236}">
                  <a16:creationId xmlns:a16="http://schemas.microsoft.com/office/drawing/2014/main" id="{C98FAC93-E4E3-0A5D-482C-E143149E5A6D}"/>
                </a:ext>
              </a:extLst>
            </p:cNvPr>
            <p:cNvSpPr/>
            <p:nvPr/>
          </p:nvSpPr>
          <p:spPr>
            <a:xfrm>
              <a:off x="3957825" y="1323400"/>
              <a:ext cx="71600" cy="41475"/>
            </a:xfrm>
            <a:custGeom>
              <a:avLst/>
              <a:gdLst/>
              <a:ahLst/>
              <a:cxnLst/>
              <a:rect l="l" t="t" r="r" b="b"/>
              <a:pathLst>
                <a:path w="2864" h="1659" extrusionOk="0">
                  <a:moveTo>
                    <a:pt x="2749" y="0"/>
                  </a:moveTo>
                  <a:cubicBezTo>
                    <a:pt x="2745" y="0"/>
                    <a:pt x="2742" y="0"/>
                    <a:pt x="2738" y="1"/>
                  </a:cubicBezTo>
                  <a:cubicBezTo>
                    <a:pt x="1691" y="93"/>
                    <a:pt x="682" y="650"/>
                    <a:pt x="39" y="1473"/>
                  </a:cubicBezTo>
                  <a:cubicBezTo>
                    <a:pt x="1" y="1522"/>
                    <a:pt x="12" y="1593"/>
                    <a:pt x="61" y="1637"/>
                  </a:cubicBezTo>
                  <a:cubicBezTo>
                    <a:pt x="82" y="1648"/>
                    <a:pt x="104" y="1659"/>
                    <a:pt x="132" y="1659"/>
                  </a:cubicBezTo>
                  <a:cubicBezTo>
                    <a:pt x="164" y="1659"/>
                    <a:pt x="197" y="1642"/>
                    <a:pt x="219" y="1615"/>
                  </a:cubicBezTo>
                  <a:cubicBezTo>
                    <a:pt x="824" y="835"/>
                    <a:pt x="1773" y="317"/>
                    <a:pt x="2760" y="224"/>
                  </a:cubicBezTo>
                  <a:cubicBezTo>
                    <a:pt x="2820" y="219"/>
                    <a:pt x="2864" y="164"/>
                    <a:pt x="2858" y="104"/>
                  </a:cubicBezTo>
                  <a:cubicBezTo>
                    <a:pt x="2853" y="43"/>
                    <a:pt x="2804" y="0"/>
                    <a:pt x="2749" y="0"/>
                  </a:cubicBezTo>
                  <a:close/>
                </a:path>
              </a:pathLst>
            </a:custGeom>
            <a:solidFill>
              <a:srgbClr val="A63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81;p39">
              <a:extLst>
                <a:ext uri="{FF2B5EF4-FFF2-40B4-BE49-F238E27FC236}">
                  <a16:creationId xmlns:a16="http://schemas.microsoft.com/office/drawing/2014/main" id="{E17743B7-1311-1672-540C-7F4ECDB5B40A}"/>
                </a:ext>
              </a:extLst>
            </p:cNvPr>
            <p:cNvSpPr/>
            <p:nvPr/>
          </p:nvSpPr>
          <p:spPr>
            <a:xfrm>
              <a:off x="3859375" y="1344850"/>
              <a:ext cx="29625" cy="74850"/>
            </a:xfrm>
            <a:custGeom>
              <a:avLst/>
              <a:gdLst/>
              <a:ahLst/>
              <a:cxnLst/>
              <a:rect l="l" t="t" r="r" b="b"/>
              <a:pathLst>
                <a:path w="1185" h="2994" extrusionOk="0">
                  <a:moveTo>
                    <a:pt x="443" y="0"/>
                  </a:moveTo>
                  <a:cubicBezTo>
                    <a:pt x="404" y="0"/>
                    <a:pt x="367" y="22"/>
                    <a:pt x="345" y="59"/>
                  </a:cubicBezTo>
                  <a:cubicBezTo>
                    <a:pt x="83" y="534"/>
                    <a:pt x="1" y="1106"/>
                    <a:pt x="115" y="1635"/>
                  </a:cubicBezTo>
                  <a:cubicBezTo>
                    <a:pt x="235" y="2170"/>
                    <a:pt x="552" y="2655"/>
                    <a:pt x="994" y="2971"/>
                  </a:cubicBezTo>
                  <a:cubicBezTo>
                    <a:pt x="1010" y="2988"/>
                    <a:pt x="1037" y="2993"/>
                    <a:pt x="1059" y="2993"/>
                  </a:cubicBezTo>
                  <a:cubicBezTo>
                    <a:pt x="1092" y="2993"/>
                    <a:pt x="1130" y="2982"/>
                    <a:pt x="1152" y="2950"/>
                  </a:cubicBezTo>
                  <a:cubicBezTo>
                    <a:pt x="1184" y="2900"/>
                    <a:pt x="1174" y="2830"/>
                    <a:pt x="1124" y="2791"/>
                  </a:cubicBezTo>
                  <a:cubicBezTo>
                    <a:pt x="732" y="2502"/>
                    <a:pt x="443" y="2066"/>
                    <a:pt x="339" y="1592"/>
                  </a:cubicBezTo>
                  <a:cubicBezTo>
                    <a:pt x="230" y="1112"/>
                    <a:pt x="306" y="594"/>
                    <a:pt x="541" y="168"/>
                  </a:cubicBezTo>
                  <a:cubicBezTo>
                    <a:pt x="574" y="114"/>
                    <a:pt x="552" y="43"/>
                    <a:pt x="497" y="15"/>
                  </a:cubicBezTo>
                  <a:cubicBezTo>
                    <a:pt x="480" y="5"/>
                    <a:pt x="461" y="0"/>
                    <a:pt x="443" y="0"/>
                  </a:cubicBezTo>
                  <a:close/>
                </a:path>
              </a:pathLst>
            </a:custGeom>
            <a:solidFill>
              <a:srgbClr val="A63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82;p39">
              <a:extLst>
                <a:ext uri="{FF2B5EF4-FFF2-40B4-BE49-F238E27FC236}">
                  <a16:creationId xmlns:a16="http://schemas.microsoft.com/office/drawing/2014/main" id="{F928270A-627A-4FCB-5D62-476A84BC58C7}"/>
                </a:ext>
              </a:extLst>
            </p:cNvPr>
            <p:cNvSpPr/>
            <p:nvPr/>
          </p:nvSpPr>
          <p:spPr>
            <a:xfrm>
              <a:off x="3880525" y="1339000"/>
              <a:ext cx="27425" cy="26300"/>
            </a:xfrm>
            <a:custGeom>
              <a:avLst/>
              <a:gdLst/>
              <a:ahLst/>
              <a:cxnLst/>
              <a:rect l="l" t="t" r="r" b="b"/>
              <a:pathLst>
                <a:path w="1097" h="1052" extrusionOk="0">
                  <a:moveTo>
                    <a:pt x="913" y="1"/>
                  </a:moveTo>
                  <a:cubicBezTo>
                    <a:pt x="681" y="1"/>
                    <a:pt x="452" y="92"/>
                    <a:pt x="289" y="255"/>
                  </a:cubicBezTo>
                  <a:cubicBezTo>
                    <a:pt x="104" y="429"/>
                    <a:pt x="0" y="691"/>
                    <a:pt x="17" y="947"/>
                  </a:cubicBezTo>
                  <a:cubicBezTo>
                    <a:pt x="17" y="1007"/>
                    <a:pt x="66" y="1051"/>
                    <a:pt x="126" y="1051"/>
                  </a:cubicBezTo>
                  <a:lnTo>
                    <a:pt x="131" y="1051"/>
                  </a:lnTo>
                  <a:cubicBezTo>
                    <a:pt x="197" y="1051"/>
                    <a:pt x="246" y="997"/>
                    <a:pt x="240" y="931"/>
                  </a:cubicBezTo>
                  <a:cubicBezTo>
                    <a:pt x="229" y="740"/>
                    <a:pt x="306" y="549"/>
                    <a:pt x="442" y="418"/>
                  </a:cubicBezTo>
                  <a:cubicBezTo>
                    <a:pt x="570" y="296"/>
                    <a:pt x="741" y="231"/>
                    <a:pt x="913" y="231"/>
                  </a:cubicBezTo>
                  <a:cubicBezTo>
                    <a:pt x="933" y="231"/>
                    <a:pt x="952" y="231"/>
                    <a:pt x="971" y="233"/>
                  </a:cubicBezTo>
                  <a:cubicBezTo>
                    <a:pt x="974" y="233"/>
                    <a:pt x="977" y="233"/>
                    <a:pt x="980" y="233"/>
                  </a:cubicBezTo>
                  <a:cubicBezTo>
                    <a:pt x="1036" y="233"/>
                    <a:pt x="1086" y="186"/>
                    <a:pt x="1091" y="129"/>
                  </a:cubicBezTo>
                  <a:cubicBezTo>
                    <a:pt x="1096" y="64"/>
                    <a:pt x="1053" y="9"/>
                    <a:pt x="987" y="4"/>
                  </a:cubicBezTo>
                  <a:cubicBezTo>
                    <a:pt x="963" y="2"/>
                    <a:pt x="938" y="1"/>
                    <a:pt x="913" y="1"/>
                  </a:cubicBezTo>
                  <a:close/>
                </a:path>
              </a:pathLst>
            </a:custGeom>
            <a:solidFill>
              <a:srgbClr val="A63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83;p39">
              <a:extLst>
                <a:ext uri="{FF2B5EF4-FFF2-40B4-BE49-F238E27FC236}">
                  <a16:creationId xmlns:a16="http://schemas.microsoft.com/office/drawing/2014/main" id="{794F69FA-5E6E-1A0D-78AB-3ADECB581CC3}"/>
                </a:ext>
              </a:extLst>
            </p:cNvPr>
            <p:cNvSpPr/>
            <p:nvPr/>
          </p:nvSpPr>
          <p:spPr>
            <a:xfrm>
              <a:off x="3910375" y="1314775"/>
              <a:ext cx="35200" cy="14925"/>
            </a:xfrm>
            <a:custGeom>
              <a:avLst/>
              <a:gdLst/>
              <a:ahLst/>
              <a:cxnLst/>
              <a:rect l="l" t="t" r="r" b="b"/>
              <a:pathLst>
                <a:path w="1408" h="597" extrusionOk="0">
                  <a:moveTo>
                    <a:pt x="684" y="1"/>
                  </a:moveTo>
                  <a:cubicBezTo>
                    <a:pt x="421" y="1"/>
                    <a:pt x="168" y="145"/>
                    <a:pt x="33" y="368"/>
                  </a:cubicBezTo>
                  <a:cubicBezTo>
                    <a:pt x="1" y="422"/>
                    <a:pt x="17" y="493"/>
                    <a:pt x="72" y="526"/>
                  </a:cubicBezTo>
                  <a:cubicBezTo>
                    <a:pt x="89" y="536"/>
                    <a:pt x="108" y="541"/>
                    <a:pt x="127" y="541"/>
                  </a:cubicBezTo>
                  <a:cubicBezTo>
                    <a:pt x="165" y="541"/>
                    <a:pt x="202" y="521"/>
                    <a:pt x="224" y="488"/>
                  </a:cubicBezTo>
                  <a:cubicBezTo>
                    <a:pt x="323" y="331"/>
                    <a:pt x="506" y="225"/>
                    <a:pt x="689" y="225"/>
                  </a:cubicBezTo>
                  <a:cubicBezTo>
                    <a:pt x="698" y="225"/>
                    <a:pt x="706" y="225"/>
                    <a:pt x="715" y="226"/>
                  </a:cubicBezTo>
                  <a:cubicBezTo>
                    <a:pt x="906" y="237"/>
                    <a:pt x="1091" y="357"/>
                    <a:pt x="1173" y="531"/>
                  </a:cubicBezTo>
                  <a:cubicBezTo>
                    <a:pt x="1195" y="575"/>
                    <a:pt x="1233" y="597"/>
                    <a:pt x="1277" y="597"/>
                  </a:cubicBezTo>
                  <a:cubicBezTo>
                    <a:pt x="1293" y="597"/>
                    <a:pt x="1310" y="591"/>
                    <a:pt x="1326" y="586"/>
                  </a:cubicBezTo>
                  <a:cubicBezTo>
                    <a:pt x="1380" y="558"/>
                    <a:pt x="1408" y="493"/>
                    <a:pt x="1380" y="433"/>
                  </a:cubicBezTo>
                  <a:cubicBezTo>
                    <a:pt x="1261" y="188"/>
                    <a:pt x="1004" y="13"/>
                    <a:pt x="726" y="2"/>
                  </a:cubicBezTo>
                  <a:cubicBezTo>
                    <a:pt x="712" y="1"/>
                    <a:pt x="698" y="1"/>
                    <a:pt x="684" y="1"/>
                  </a:cubicBezTo>
                  <a:close/>
                </a:path>
              </a:pathLst>
            </a:custGeom>
            <a:solidFill>
              <a:srgbClr val="A63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84;p39">
              <a:extLst>
                <a:ext uri="{FF2B5EF4-FFF2-40B4-BE49-F238E27FC236}">
                  <a16:creationId xmlns:a16="http://schemas.microsoft.com/office/drawing/2014/main" id="{A8B42E11-E48E-8F73-245B-B4A9A6D9FE3E}"/>
                </a:ext>
              </a:extLst>
            </p:cNvPr>
            <p:cNvSpPr/>
            <p:nvPr/>
          </p:nvSpPr>
          <p:spPr>
            <a:xfrm>
              <a:off x="4086675" y="1341950"/>
              <a:ext cx="51700" cy="44200"/>
            </a:xfrm>
            <a:custGeom>
              <a:avLst/>
              <a:gdLst/>
              <a:ahLst/>
              <a:cxnLst/>
              <a:rect l="l" t="t" r="r" b="b"/>
              <a:pathLst>
                <a:path w="2068" h="1768" extrusionOk="0">
                  <a:moveTo>
                    <a:pt x="121" y="1"/>
                  </a:moveTo>
                  <a:cubicBezTo>
                    <a:pt x="61" y="1"/>
                    <a:pt x="6" y="44"/>
                    <a:pt x="1" y="110"/>
                  </a:cubicBezTo>
                  <a:cubicBezTo>
                    <a:pt x="1" y="170"/>
                    <a:pt x="50" y="224"/>
                    <a:pt x="110" y="230"/>
                  </a:cubicBezTo>
                  <a:cubicBezTo>
                    <a:pt x="922" y="262"/>
                    <a:pt x="1664" y="884"/>
                    <a:pt x="1838" y="1680"/>
                  </a:cubicBezTo>
                  <a:cubicBezTo>
                    <a:pt x="1849" y="1729"/>
                    <a:pt x="1893" y="1768"/>
                    <a:pt x="1948" y="1768"/>
                  </a:cubicBezTo>
                  <a:cubicBezTo>
                    <a:pt x="1953" y="1768"/>
                    <a:pt x="1964" y="1768"/>
                    <a:pt x="1969" y="1762"/>
                  </a:cubicBezTo>
                  <a:cubicBezTo>
                    <a:pt x="2029" y="1751"/>
                    <a:pt x="2068" y="1691"/>
                    <a:pt x="2057" y="1631"/>
                  </a:cubicBezTo>
                  <a:cubicBezTo>
                    <a:pt x="1860" y="742"/>
                    <a:pt x="1031" y="39"/>
                    <a:pt x="121" y="1"/>
                  </a:cubicBezTo>
                  <a:close/>
                </a:path>
              </a:pathLst>
            </a:custGeom>
            <a:solidFill>
              <a:srgbClr val="A63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85;p39">
              <a:extLst>
                <a:ext uri="{FF2B5EF4-FFF2-40B4-BE49-F238E27FC236}">
                  <a16:creationId xmlns:a16="http://schemas.microsoft.com/office/drawing/2014/main" id="{8B27F157-84DF-6DD4-D8FD-9F88B33B8062}"/>
                </a:ext>
              </a:extLst>
            </p:cNvPr>
            <p:cNvSpPr/>
            <p:nvPr/>
          </p:nvSpPr>
          <p:spPr>
            <a:xfrm>
              <a:off x="4062675" y="1321975"/>
              <a:ext cx="32900" cy="11550"/>
            </a:xfrm>
            <a:custGeom>
              <a:avLst/>
              <a:gdLst/>
              <a:ahLst/>
              <a:cxnLst/>
              <a:rect l="l" t="t" r="r" b="b"/>
              <a:pathLst>
                <a:path w="1316" h="462" extrusionOk="0">
                  <a:moveTo>
                    <a:pt x="805" y="0"/>
                  </a:moveTo>
                  <a:cubicBezTo>
                    <a:pt x="537" y="0"/>
                    <a:pt x="268" y="91"/>
                    <a:pt x="55" y="265"/>
                  </a:cubicBezTo>
                  <a:cubicBezTo>
                    <a:pt x="6" y="303"/>
                    <a:pt x="1" y="374"/>
                    <a:pt x="39" y="423"/>
                  </a:cubicBezTo>
                  <a:cubicBezTo>
                    <a:pt x="61" y="450"/>
                    <a:pt x="93" y="461"/>
                    <a:pt x="126" y="461"/>
                  </a:cubicBezTo>
                  <a:cubicBezTo>
                    <a:pt x="153" y="461"/>
                    <a:pt x="181" y="456"/>
                    <a:pt x="197" y="440"/>
                  </a:cubicBezTo>
                  <a:cubicBezTo>
                    <a:pt x="367" y="301"/>
                    <a:pt x="586" y="227"/>
                    <a:pt x="804" y="227"/>
                  </a:cubicBezTo>
                  <a:cubicBezTo>
                    <a:pt x="921" y="227"/>
                    <a:pt x="1037" y="249"/>
                    <a:pt x="1146" y="292"/>
                  </a:cubicBezTo>
                  <a:cubicBezTo>
                    <a:pt x="1159" y="297"/>
                    <a:pt x="1172" y="300"/>
                    <a:pt x="1185" y="300"/>
                  </a:cubicBezTo>
                  <a:cubicBezTo>
                    <a:pt x="1229" y="300"/>
                    <a:pt x="1272" y="273"/>
                    <a:pt x="1293" y="227"/>
                  </a:cubicBezTo>
                  <a:cubicBezTo>
                    <a:pt x="1315" y="167"/>
                    <a:pt x="1288" y="101"/>
                    <a:pt x="1228" y="80"/>
                  </a:cubicBezTo>
                  <a:cubicBezTo>
                    <a:pt x="1093" y="26"/>
                    <a:pt x="949" y="0"/>
                    <a:pt x="805" y="0"/>
                  </a:cubicBezTo>
                  <a:close/>
                </a:path>
              </a:pathLst>
            </a:custGeom>
            <a:solidFill>
              <a:srgbClr val="A63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286;p39">
              <a:extLst>
                <a:ext uri="{FF2B5EF4-FFF2-40B4-BE49-F238E27FC236}">
                  <a16:creationId xmlns:a16="http://schemas.microsoft.com/office/drawing/2014/main" id="{4DE3D991-583C-8D8E-789D-0B5C75C391C4}"/>
                </a:ext>
              </a:extLst>
            </p:cNvPr>
            <p:cNvSpPr/>
            <p:nvPr/>
          </p:nvSpPr>
          <p:spPr>
            <a:xfrm>
              <a:off x="3909700" y="1397200"/>
              <a:ext cx="23200" cy="96250"/>
            </a:xfrm>
            <a:custGeom>
              <a:avLst/>
              <a:gdLst/>
              <a:ahLst/>
              <a:cxnLst/>
              <a:rect l="l" t="t" r="r" b="b"/>
              <a:pathLst>
                <a:path w="928" h="3850" extrusionOk="0">
                  <a:moveTo>
                    <a:pt x="797" y="0"/>
                  </a:moveTo>
                  <a:cubicBezTo>
                    <a:pt x="758" y="0"/>
                    <a:pt x="721" y="22"/>
                    <a:pt x="698" y="59"/>
                  </a:cubicBezTo>
                  <a:cubicBezTo>
                    <a:pt x="60" y="1183"/>
                    <a:pt x="0" y="2612"/>
                    <a:pt x="551" y="3784"/>
                  </a:cubicBezTo>
                  <a:cubicBezTo>
                    <a:pt x="568" y="3828"/>
                    <a:pt x="611" y="3850"/>
                    <a:pt x="649" y="3850"/>
                  </a:cubicBezTo>
                  <a:cubicBezTo>
                    <a:pt x="666" y="3850"/>
                    <a:pt x="682" y="3844"/>
                    <a:pt x="698" y="3839"/>
                  </a:cubicBezTo>
                  <a:cubicBezTo>
                    <a:pt x="753" y="3812"/>
                    <a:pt x="780" y="3746"/>
                    <a:pt x="753" y="3692"/>
                  </a:cubicBezTo>
                  <a:cubicBezTo>
                    <a:pt x="240" y="2579"/>
                    <a:pt x="295" y="1232"/>
                    <a:pt x="895" y="168"/>
                  </a:cubicBezTo>
                  <a:cubicBezTo>
                    <a:pt x="928" y="114"/>
                    <a:pt x="906" y="43"/>
                    <a:pt x="851" y="16"/>
                  </a:cubicBezTo>
                  <a:cubicBezTo>
                    <a:pt x="834" y="5"/>
                    <a:pt x="815" y="0"/>
                    <a:pt x="797" y="0"/>
                  </a:cubicBezTo>
                  <a:close/>
                </a:path>
              </a:pathLst>
            </a:custGeom>
            <a:solidFill>
              <a:srgbClr val="A63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287;p39">
              <a:extLst>
                <a:ext uri="{FF2B5EF4-FFF2-40B4-BE49-F238E27FC236}">
                  <a16:creationId xmlns:a16="http://schemas.microsoft.com/office/drawing/2014/main" id="{E24CEAD5-E8C6-405E-1729-052FDE77C2FD}"/>
                </a:ext>
              </a:extLst>
            </p:cNvPr>
            <p:cNvSpPr/>
            <p:nvPr/>
          </p:nvSpPr>
          <p:spPr>
            <a:xfrm>
              <a:off x="4911300" y="1884500"/>
              <a:ext cx="191875" cy="130750"/>
            </a:xfrm>
            <a:custGeom>
              <a:avLst/>
              <a:gdLst/>
              <a:ahLst/>
              <a:cxnLst/>
              <a:rect l="l" t="t" r="r" b="b"/>
              <a:pathLst>
                <a:path w="7675" h="5230" extrusionOk="0">
                  <a:moveTo>
                    <a:pt x="3582" y="0"/>
                  </a:moveTo>
                  <a:cubicBezTo>
                    <a:pt x="3561" y="0"/>
                    <a:pt x="3543" y="5"/>
                    <a:pt x="3529" y="16"/>
                  </a:cubicBezTo>
                  <a:cubicBezTo>
                    <a:pt x="3126" y="310"/>
                    <a:pt x="4276" y="1210"/>
                    <a:pt x="4593" y="1756"/>
                  </a:cubicBezTo>
                  <a:cubicBezTo>
                    <a:pt x="4593" y="1756"/>
                    <a:pt x="3927" y="1739"/>
                    <a:pt x="2880" y="1112"/>
                  </a:cubicBezTo>
                  <a:cubicBezTo>
                    <a:pt x="1969" y="569"/>
                    <a:pt x="1336" y="6"/>
                    <a:pt x="1044" y="6"/>
                  </a:cubicBezTo>
                  <a:cubicBezTo>
                    <a:pt x="999" y="6"/>
                    <a:pt x="962" y="19"/>
                    <a:pt x="933" y="48"/>
                  </a:cubicBezTo>
                  <a:cubicBezTo>
                    <a:pt x="710" y="278"/>
                    <a:pt x="1658" y="1096"/>
                    <a:pt x="2444" y="1674"/>
                  </a:cubicBezTo>
                  <a:cubicBezTo>
                    <a:pt x="2444" y="1674"/>
                    <a:pt x="2149" y="1668"/>
                    <a:pt x="1375" y="1221"/>
                  </a:cubicBezTo>
                  <a:cubicBezTo>
                    <a:pt x="927" y="964"/>
                    <a:pt x="573" y="732"/>
                    <a:pt x="350" y="732"/>
                  </a:cubicBezTo>
                  <a:cubicBezTo>
                    <a:pt x="280" y="732"/>
                    <a:pt x="223" y="754"/>
                    <a:pt x="180" y="807"/>
                  </a:cubicBezTo>
                  <a:cubicBezTo>
                    <a:pt x="1" y="1025"/>
                    <a:pt x="742" y="1592"/>
                    <a:pt x="1119" y="1876"/>
                  </a:cubicBezTo>
                  <a:cubicBezTo>
                    <a:pt x="1697" y="2312"/>
                    <a:pt x="2149" y="2557"/>
                    <a:pt x="2106" y="2666"/>
                  </a:cubicBezTo>
                  <a:cubicBezTo>
                    <a:pt x="2095" y="2692"/>
                    <a:pt x="2072" y="2704"/>
                    <a:pt x="2036" y="2704"/>
                  </a:cubicBezTo>
                  <a:cubicBezTo>
                    <a:pt x="1917" y="2704"/>
                    <a:pt x="1658" y="2579"/>
                    <a:pt x="1249" y="2399"/>
                  </a:cubicBezTo>
                  <a:cubicBezTo>
                    <a:pt x="940" y="2260"/>
                    <a:pt x="658" y="2129"/>
                    <a:pt x="477" y="2129"/>
                  </a:cubicBezTo>
                  <a:cubicBezTo>
                    <a:pt x="403" y="2129"/>
                    <a:pt x="346" y="2151"/>
                    <a:pt x="311" y="2203"/>
                  </a:cubicBezTo>
                  <a:cubicBezTo>
                    <a:pt x="131" y="2465"/>
                    <a:pt x="1495" y="3304"/>
                    <a:pt x="2487" y="3801"/>
                  </a:cubicBezTo>
                  <a:cubicBezTo>
                    <a:pt x="3486" y="4302"/>
                    <a:pt x="4320" y="4602"/>
                    <a:pt x="5356" y="4712"/>
                  </a:cubicBezTo>
                  <a:cubicBezTo>
                    <a:pt x="5356" y="4712"/>
                    <a:pt x="5869" y="4881"/>
                    <a:pt x="6572" y="5230"/>
                  </a:cubicBezTo>
                  <a:lnTo>
                    <a:pt x="7674" y="2912"/>
                  </a:lnTo>
                  <a:cubicBezTo>
                    <a:pt x="7674" y="2912"/>
                    <a:pt x="6731" y="2470"/>
                    <a:pt x="6354" y="2263"/>
                  </a:cubicBezTo>
                  <a:cubicBezTo>
                    <a:pt x="5494" y="1791"/>
                    <a:pt x="3974" y="0"/>
                    <a:pt x="3582" y="0"/>
                  </a:cubicBezTo>
                  <a:close/>
                </a:path>
              </a:pathLst>
            </a:custGeom>
            <a:solidFill>
              <a:srgbClr val="92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88;p39">
              <a:extLst>
                <a:ext uri="{FF2B5EF4-FFF2-40B4-BE49-F238E27FC236}">
                  <a16:creationId xmlns:a16="http://schemas.microsoft.com/office/drawing/2014/main" id="{59C662A0-7F47-AB7D-8203-C5EC287C3DAD}"/>
                </a:ext>
              </a:extLst>
            </p:cNvPr>
            <p:cNvSpPr/>
            <p:nvPr/>
          </p:nvSpPr>
          <p:spPr>
            <a:xfrm>
              <a:off x="5026525" y="1528875"/>
              <a:ext cx="138000" cy="149125"/>
            </a:xfrm>
            <a:custGeom>
              <a:avLst/>
              <a:gdLst/>
              <a:ahLst/>
              <a:cxnLst/>
              <a:rect l="l" t="t" r="r" b="b"/>
              <a:pathLst>
                <a:path w="5520" h="5965" extrusionOk="0">
                  <a:moveTo>
                    <a:pt x="5012" y="1"/>
                  </a:moveTo>
                  <a:lnTo>
                    <a:pt x="147" y="3229"/>
                  </a:lnTo>
                  <a:cubicBezTo>
                    <a:pt x="158" y="4118"/>
                    <a:pt x="0" y="5411"/>
                    <a:pt x="0" y="5411"/>
                  </a:cubicBezTo>
                  <a:cubicBezTo>
                    <a:pt x="0" y="5411"/>
                    <a:pt x="1007" y="5965"/>
                    <a:pt x="2387" y="5965"/>
                  </a:cubicBezTo>
                  <a:cubicBezTo>
                    <a:pt x="2443" y="5965"/>
                    <a:pt x="2500" y="5964"/>
                    <a:pt x="2558" y="5962"/>
                  </a:cubicBezTo>
                  <a:cubicBezTo>
                    <a:pt x="4025" y="5913"/>
                    <a:pt x="5334" y="5209"/>
                    <a:pt x="5334" y="5209"/>
                  </a:cubicBezTo>
                  <a:cubicBezTo>
                    <a:pt x="5029" y="2662"/>
                    <a:pt x="5519" y="579"/>
                    <a:pt x="5519" y="579"/>
                  </a:cubicBezTo>
                  <a:lnTo>
                    <a:pt x="5012" y="1"/>
                  </a:lnTo>
                  <a:close/>
                </a:path>
              </a:pathLst>
            </a:custGeom>
            <a:solidFill>
              <a:srgbClr val="7F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89;p39">
              <a:extLst>
                <a:ext uri="{FF2B5EF4-FFF2-40B4-BE49-F238E27FC236}">
                  <a16:creationId xmlns:a16="http://schemas.microsoft.com/office/drawing/2014/main" id="{6B5B8097-2136-F74B-B489-17FDA9718C62}"/>
                </a:ext>
              </a:extLst>
            </p:cNvPr>
            <p:cNvSpPr/>
            <p:nvPr/>
          </p:nvSpPr>
          <p:spPr>
            <a:xfrm>
              <a:off x="4974700" y="1650775"/>
              <a:ext cx="236050" cy="69900"/>
            </a:xfrm>
            <a:custGeom>
              <a:avLst/>
              <a:gdLst/>
              <a:ahLst/>
              <a:cxnLst/>
              <a:rect l="l" t="t" r="r" b="b"/>
              <a:pathLst>
                <a:path w="9442" h="2796" extrusionOk="0">
                  <a:moveTo>
                    <a:pt x="4787" y="0"/>
                  </a:moveTo>
                  <a:cubicBezTo>
                    <a:pt x="4546" y="0"/>
                    <a:pt x="4311" y="12"/>
                    <a:pt x="4086" y="39"/>
                  </a:cubicBezTo>
                  <a:cubicBezTo>
                    <a:pt x="1855" y="300"/>
                    <a:pt x="1" y="879"/>
                    <a:pt x="1" y="879"/>
                  </a:cubicBezTo>
                  <a:cubicBezTo>
                    <a:pt x="1" y="879"/>
                    <a:pt x="928" y="2706"/>
                    <a:pt x="4260" y="2793"/>
                  </a:cubicBezTo>
                  <a:cubicBezTo>
                    <a:pt x="4333" y="2795"/>
                    <a:pt x="4406" y="2796"/>
                    <a:pt x="4477" y="2796"/>
                  </a:cubicBezTo>
                  <a:cubicBezTo>
                    <a:pt x="7668" y="2796"/>
                    <a:pt x="9441" y="939"/>
                    <a:pt x="9441" y="939"/>
                  </a:cubicBezTo>
                  <a:cubicBezTo>
                    <a:pt x="9441" y="939"/>
                    <a:pt x="6917" y="0"/>
                    <a:pt x="4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290;p39">
              <a:extLst>
                <a:ext uri="{FF2B5EF4-FFF2-40B4-BE49-F238E27FC236}">
                  <a16:creationId xmlns:a16="http://schemas.microsoft.com/office/drawing/2014/main" id="{E23F0554-E869-C855-568C-F255F8CC3C53}"/>
                </a:ext>
              </a:extLst>
            </p:cNvPr>
            <p:cNvSpPr/>
            <p:nvPr/>
          </p:nvSpPr>
          <p:spPr>
            <a:xfrm>
              <a:off x="5070425" y="1610425"/>
              <a:ext cx="106500" cy="95050"/>
            </a:xfrm>
            <a:custGeom>
              <a:avLst/>
              <a:gdLst/>
              <a:ahLst/>
              <a:cxnLst/>
              <a:rect l="l" t="t" r="r" b="b"/>
              <a:pathLst>
                <a:path w="4260" h="3802" extrusionOk="0">
                  <a:moveTo>
                    <a:pt x="3627" y="0"/>
                  </a:moveTo>
                  <a:lnTo>
                    <a:pt x="0" y="1636"/>
                  </a:lnTo>
                  <a:lnTo>
                    <a:pt x="802" y="3801"/>
                  </a:lnTo>
                  <a:lnTo>
                    <a:pt x="4260" y="2089"/>
                  </a:lnTo>
                  <a:lnTo>
                    <a:pt x="36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91;p39">
              <a:extLst>
                <a:ext uri="{FF2B5EF4-FFF2-40B4-BE49-F238E27FC236}">
                  <a16:creationId xmlns:a16="http://schemas.microsoft.com/office/drawing/2014/main" id="{C161AD0F-1014-DA74-E801-A120B67B087B}"/>
                </a:ext>
              </a:extLst>
            </p:cNvPr>
            <p:cNvSpPr/>
            <p:nvPr/>
          </p:nvSpPr>
          <p:spPr>
            <a:xfrm>
              <a:off x="5000050" y="1624725"/>
              <a:ext cx="70400" cy="77475"/>
            </a:xfrm>
            <a:custGeom>
              <a:avLst/>
              <a:gdLst/>
              <a:ahLst/>
              <a:cxnLst/>
              <a:rect l="l" t="t" r="r" b="b"/>
              <a:pathLst>
                <a:path w="2816" h="3099" extrusionOk="0">
                  <a:moveTo>
                    <a:pt x="819" y="1"/>
                  </a:moveTo>
                  <a:lnTo>
                    <a:pt x="1" y="1631"/>
                  </a:lnTo>
                  <a:lnTo>
                    <a:pt x="1904" y="3099"/>
                  </a:lnTo>
                  <a:lnTo>
                    <a:pt x="2815" y="1064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92;p39">
              <a:extLst>
                <a:ext uri="{FF2B5EF4-FFF2-40B4-BE49-F238E27FC236}">
                  <a16:creationId xmlns:a16="http://schemas.microsoft.com/office/drawing/2014/main" id="{8BE8D9B0-87D9-3610-7C35-45304D45B677}"/>
                </a:ext>
              </a:extLst>
            </p:cNvPr>
            <p:cNvSpPr/>
            <p:nvPr/>
          </p:nvSpPr>
          <p:spPr>
            <a:xfrm>
              <a:off x="5071775" y="1708175"/>
              <a:ext cx="367900" cy="472450"/>
            </a:xfrm>
            <a:custGeom>
              <a:avLst/>
              <a:gdLst/>
              <a:ahLst/>
              <a:cxnLst/>
              <a:rect l="l" t="t" r="r" b="b"/>
              <a:pathLst>
                <a:path w="14716" h="18898" extrusionOk="0">
                  <a:moveTo>
                    <a:pt x="8351" y="1"/>
                  </a:moveTo>
                  <a:lnTo>
                    <a:pt x="5356" y="4778"/>
                  </a:lnTo>
                  <a:lnTo>
                    <a:pt x="7353" y="10685"/>
                  </a:lnTo>
                  <a:cubicBezTo>
                    <a:pt x="4053" y="9730"/>
                    <a:pt x="1331" y="9196"/>
                    <a:pt x="1331" y="9196"/>
                  </a:cubicBezTo>
                  <a:cubicBezTo>
                    <a:pt x="290" y="10876"/>
                    <a:pt x="1" y="12730"/>
                    <a:pt x="1" y="12730"/>
                  </a:cubicBezTo>
                  <a:cubicBezTo>
                    <a:pt x="2941" y="15225"/>
                    <a:pt x="7775" y="18898"/>
                    <a:pt x="11164" y="18898"/>
                  </a:cubicBezTo>
                  <a:cubicBezTo>
                    <a:pt x="11842" y="18898"/>
                    <a:pt x="12462" y="18751"/>
                    <a:pt x="12997" y="18418"/>
                  </a:cubicBezTo>
                  <a:cubicBezTo>
                    <a:pt x="14704" y="17360"/>
                    <a:pt x="14715" y="13084"/>
                    <a:pt x="13085" y="7472"/>
                  </a:cubicBezTo>
                  <a:cubicBezTo>
                    <a:pt x="11350" y="1479"/>
                    <a:pt x="8351" y="1"/>
                    <a:pt x="8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93;p39">
              <a:extLst>
                <a:ext uri="{FF2B5EF4-FFF2-40B4-BE49-F238E27FC236}">
                  <a16:creationId xmlns:a16="http://schemas.microsoft.com/office/drawing/2014/main" id="{4DC425ED-2A88-C696-2149-D20327BD8957}"/>
                </a:ext>
              </a:extLst>
            </p:cNvPr>
            <p:cNvSpPr/>
            <p:nvPr/>
          </p:nvSpPr>
          <p:spPr>
            <a:xfrm>
              <a:off x="4669550" y="610175"/>
              <a:ext cx="395025" cy="320575"/>
            </a:xfrm>
            <a:custGeom>
              <a:avLst/>
              <a:gdLst/>
              <a:ahLst/>
              <a:cxnLst/>
              <a:rect l="l" t="t" r="r" b="b"/>
              <a:pathLst>
                <a:path w="15801" h="12823" extrusionOk="0">
                  <a:moveTo>
                    <a:pt x="1" y="1"/>
                  </a:moveTo>
                  <a:lnTo>
                    <a:pt x="1" y="10172"/>
                  </a:lnTo>
                  <a:lnTo>
                    <a:pt x="12239" y="10172"/>
                  </a:lnTo>
                  <a:lnTo>
                    <a:pt x="15801" y="12823"/>
                  </a:lnTo>
                  <a:lnTo>
                    <a:pt x="15261" y="10172"/>
                  </a:lnTo>
                  <a:lnTo>
                    <a:pt x="152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294;p39">
              <a:extLst>
                <a:ext uri="{FF2B5EF4-FFF2-40B4-BE49-F238E27FC236}">
                  <a16:creationId xmlns:a16="http://schemas.microsoft.com/office/drawing/2014/main" id="{740EFCD8-14FC-6D08-0FCB-6C03487D445C}"/>
                </a:ext>
              </a:extLst>
            </p:cNvPr>
            <p:cNvSpPr/>
            <p:nvPr/>
          </p:nvSpPr>
          <p:spPr>
            <a:xfrm>
              <a:off x="4006925" y="852600"/>
              <a:ext cx="351775" cy="230175"/>
            </a:xfrm>
            <a:custGeom>
              <a:avLst/>
              <a:gdLst/>
              <a:ahLst/>
              <a:cxnLst/>
              <a:rect l="l" t="t" r="r" b="b"/>
              <a:pathLst>
                <a:path w="14071" h="9207" extrusionOk="0">
                  <a:moveTo>
                    <a:pt x="2372" y="1"/>
                  </a:moveTo>
                  <a:cubicBezTo>
                    <a:pt x="1064" y="1"/>
                    <a:pt x="0" y="1064"/>
                    <a:pt x="0" y="2373"/>
                  </a:cubicBezTo>
                  <a:lnTo>
                    <a:pt x="0" y="6834"/>
                  </a:lnTo>
                  <a:cubicBezTo>
                    <a:pt x="0" y="8143"/>
                    <a:pt x="1064" y="9207"/>
                    <a:pt x="2372" y="9207"/>
                  </a:cubicBezTo>
                  <a:lnTo>
                    <a:pt x="11699" y="9207"/>
                  </a:lnTo>
                  <a:cubicBezTo>
                    <a:pt x="13007" y="9207"/>
                    <a:pt x="14071" y="8143"/>
                    <a:pt x="14071" y="6834"/>
                  </a:cubicBezTo>
                  <a:lnTo>
                    <a:pt x="14071" y="2373"/>
                  </a:lnTo>
                  <a:cubicBezTo>
                    <a:pt x="14071" y="1064"/>
                    <a:pt x="13007" y="1"/>
                    <a:pt x="11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295;p39">
              <a:extLst>
                <a:ext uri="{FF2B5EF4-FFF2-40B4-BE49-F238E27FC236}">
                  <a16:creationId xmlns:a16="http://schemas.microsoft.com/office/drawing/2014/main" id="{FCE6BDB1-0033-C43E-4B68-F6C88E712943}"/>
                </a:ext>
              </a:extLst>
            </p:cNvPr>
            <p:cNvSpPr/>
            <p:nvPr/>
          </p:nvSpPr>
          <p:spPr>
            <a:xfrm>
              <a:off x="3993825" y="1023450"/>
              <a:ext cx="72425" cy="98450"/>
            </a:xfrm>
            <a:custGeom>
              <a:avLst/>
              <a:gdLst/>
              <a:ahLst/>
              <a:cxnLst/>
              <a:rect l="l" t="t" r="r" b="b"/>
              <a:pathLst>
                <a:path w="2897" h="3938" extrusionOk="0">
                  <a:moveTo>
                    <a:pt x="524" y="0"/>
                  </a:moveTo>
                  <a:lnTo>
                    <a:pt x="0" y="3938"/>
                  </a:lnTo>
                  <a:lnTo>
                    <a:pt x="0" y="3938"/>
                  </a:lnTo>
                  <a:lnTo>
                    <a:pt x="2896" y="2373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296;p39">
              <a:extLst>
                <a:ext uri="{FF2B5EF4-FFF2-40B4-BE49-F238E27FC236}">
                  <a16:creationId xmlns:a16="http://schemas.microsoft.com/office/drawing/2014/main" id="{EE7C839D-743A-50F0-0A00-BD8BD1922B4F}"/>
                </a:ext>
              </a:extLst>
            </p:cNvPr>
            <p:cNvSpPr/>
            <p:nvPr/>
          </p:nvSpPr>
          <p:spPr>
            <a:xfrm>
              <a:off x="4726425" y="659675"/>
              <a:ext cx="282400" cy="10925"/>
            </a:xfrm>
            <a:custGeom>
              <a:avLst/>
              <a:gdLst/>
              <a:ahLst/>
              <a:cxnLst/>
              <a:rect l="l" t="t" r="r" b="b"/>
              <a:pathLst>
                <a:path w="11296" h="437" extrusionOk="0">
                  <a:moveTo>
                    <a:pt x="218" y="0"/>
                  </a:moveTo>
                  <a:cubicBezTo>
                    <a:pt x="98" y="0"/>
                    <a:pt x="0" y="99"/>
                    <a:pt x="0" y="219"/>
                  </a:cubicBezTo>
                  <a:cubicBezTo>
                    <a:pt x="0" y="339"/>
                    <a:pt x="98" y="437"/>
                    <a:pt x="218" y="437"/>
                  </a:cubicBezTo>
                  <a:lnTo>
                    <a:pt x="11077" y="437"/>
                  </a:lnTo>
                  <a:cubicBezTo>
                    <a:pt x="11197" y="437"/>
                    <a:pt x="11295" y="339"/>
                    <a:pt x="11295" y="219"/>
                  </a:cubicBezTo>
                  <a:cubicBezTo>
                    <a:pt x="11295" y="99"/>
                    <a:pt x="11197" y="0"/>
                    <a:pt x="11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297;p39">
              <a:extLst>
                <a:ext uri="{FF2B5EF4-FFF2-40B4-BE49-F238E27FC236}">
                  <a16:creationId xmlns:a16="http://schemas.microsoft.com/office/drawing/2014/main" id="{98D593E1-2985-6274-E68E-EF8C718203B4}"/>
                </a:ext>
              </a:extLst>
            </p:cNvPr>
            <p:cNvSpPr/>
            <p:nvPr/>
          </p:nvSpPr>
          <p:spPr>
            <a:xfrm>
              <a:off x="4836575" y="702625"/>
              <a:ext cx="172250" cy="10925"/>
            </a:xfrm>
            <a:custGeom>
              <a:avLst/>
              <a:gdLst/>
              <a:ahLst/>
              <a:cxnLst/>
              <a:rect l="l" t="t" r="r" b="b"/>
              <a:pathLst>
                <a:path w="6890" h="437" extrusionOk="0">
                  <a:moveTo>
                    <a:pt x="219" y="0"/>
                  </a:moveTo>
                  <a:cubicBezTo>
                    <a:pt x="99" y="0"/>
                    <a:pt x="1" y="99"/>
                    <a:pt x="1" y="219"/>
                  </a:cubicBezTo>
                  <a:cubicBezTo>
                    <a:pt x="1" y="339"/>
                    <a:pt x="99" y="437"/>
                    <a:pt x="219" y="437"/>
                  </a:cubicBezTo>
                  <a:lnTo>
                    <a:pt x="6671" y="437"/>
                  </a:lnTo>
                  <a:cubicBezTo>
                    <a:pt x="6791" y="437"/>
                    <a:pt x="6889" y="339"/>
                    <a:pt x="6889" y="219"/>
                  </a:cubicBezTo>
                  <a:cubicBezTo>
                    <a:pt x="6889" y="99"/>
                    <a:pt x="6791" y="0"/>
                    <a:pt x="66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298;p39">
              <a:extLst>
                <a:ext uri="{FF2B5EF4-FFF2-40B4-BE49-F238E27FC236}">
                  <a16:creationId xmlns:a16="http://schemas.microsoft.com/office/drawing/2014/main" id="{40C3FAA2-8B48-E3C1-516A-2430FFE37C4D}"/>
                </a:ext>
              </a:extLst>
            </p:cNvPr>
            <p:cNvSpPr/>
            <p:nvPr/>
          </p:nvSpPr>
          <p:spPr>
            <a:xfrm>
              <a:off x="4726425" y="702625"/>
              <a:ext cx="74450" cy="10925"/>
            </a:xfrm>
            <a:custGeom>
              <a:avLst/>
              <a:gdLst/>
              <a:ahLst/>
              <a:cxnLst/>
              <a:rect l="l" t="t" r="r" b="b"/>
              <a:pathLst>
                <a:path w="2978" h="437" extrusionOk="0">
                  <a:moveTo>
                    <a:pt x="218" y="0"/>
                  </a:moveTo>
                  <a:cubicBezTo>
                    <a:pt x="98" y="0"/>
                    <a:pt x="0" y="99"/>
                    <a:pt x="0" y="219"/>
                  </a:cubicBezTo>
                  <a:cubicBezTo>
                    <a:pt x="0" y="339"/>
                    <a:pt x="98" y="437"/>
                    <a:pt x="218" y="437"/>
                  </a:cubicBezTo>
                  <a:lnTo>
                    <a:pt x="2760" y="437"/>
                  </a:lnTo>
                  <a:cubicBezTo>
                    <a:pt x="2880" y="437"/>
                    <a:pt x="2978" y="339"/>
                    <a:pt x="2978" y="219"/>
                  </a:cubicBezTo>
                  <a:cubicBezTo>
                    <a:pt x="2978" y="99"/>
                    <a:pt x="2880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299;p39">
              <a:extLst>
                <a:ext uri="{FF2B5EF4-FFF2-40B4-BE49-F238E27FC236}">
                  <a16:creationId xmlns:a16="http://schemas.microsoft.com/office/drawing/2014/main" id="{91DA38F4-3A00-9C4E-6B2E-CBF9C6EE8DF1}"/>
                </a:ext>
              </a:extLst>
            </p:cNvPr>
            <p:cNvSpPr/>
            <p:nvPr/>
          </p:nvSpPr>
          <p:spPr>
            <a:xfrm>
              <a:off x="4951800" y="745575"/>
              <a:ext cx="57025" cy="10925"/>
            </a:xfrm>
            <a:custGeom>
              <a:avLst/>
              <a:gdLst/>
              <a:ahLst/>
              <a:cxnLst/>
              <a:rect l="l" t="t" r="r" b="b"/>
              <a:pathLst>
                <a:path w="2281" h="437" extrusionOk="0">
                  <a:moveTo>
                    <a:pt x="213" y="0"/>
                  </a:moveTo>
                  <a:cubicBezTo>
                    <a:pt x="93" y="0"/>
                    <a:pt x="0" y="99"/>
                    <a:pt x="0" y="219"/>
                  </a:cubicBezTo>
                  <a:cubicBezTo>
                    <a:pt x="0" y="338"/>
                    <a:pt x="93" y="437"/>
                    <a:pt x="213" y="437"/>
                  </a:cubicBezTo>
                  <a:lnTo>
                    <a:pt x="2062" y="437"/>
                  </a:lnTo>
                  <a:cubicBezTo>
                    <a:pt x="2182" y="437"/>
                    <a:pt x="2280" y="338"/>
                    <a:pt x="2280" y="219"/>
                  </a:cubicBezTo>
                  <a:cubicBezTo>
                    <a:pt x="2280" y="99"/>
                    <a:pt x="2182" y="0"/>
                    <a:pt x="2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0;p39">
              <a:extLst>
                <a:ext uri="{FF2B5EF4-FFF2-40B4-BE49-F238E27FC236}">
                  <a16:creationId xmlns:a16="http://schemas.microsoft.com/office/drawing/2014/main" id="{64AF394E-F37D-B01E-1307-5CFB1E65C1E5}"/>
                </a:ext>
              </a:extLst>
            </p:cNvPr>
            <p:cNvSpPr/>
            <p:nvPr/>
          </p:nvSpPr>
          <p:spPr>
            <a:xfrm>
              <a:off x="4726425" y="745575"/>
              <a:ext cx="181350" cy="10925"/>
            </a:xfrm>
            <a:custGeom>
              <a:avLst/>
              <a:gdLst/>
              <a:ahLst/>
              <a:cxnLst/>
              <a:rect l="l" t="t" r="r" b="b"/>
              <a:pathLst>
                <a:path w="7254" h="437" extrusionOk="0">
                  <a:moveTo>
                    <a:pt x="218" y="0"/>
                  </a:moveTo>
                  <a:cubicBezTo>
                    <a:pt x="98" y="0"/>
                    <a:pt x="0" y="99"/>
                    <a:pt x="0" y="219"/>
                  </a:cubicBezTo>
                  <a:cubicBezTo>
                    <a:pt x="0" y="338"/>
                    <a:pt x="98" y="437"/>
                    <a:pt x="218" y="437"/>
                  </a:cubicBezTo>
                  <a:lnTo>
                    <a:pt x="7036" y="437"/>
                  </a:lnTo>
                  <a:cubicBezTo>
                    <a:pt x="7156" y="437"/>
                    <a:pt x="7254" y="338"/>
                    <a:pt x="7254" y="219"/>
                  </a:cubicBezTo>
                  <a:cubicBezTo>
                    <a:pt x="7254" y="99"/>
                    <a:pt x="7156" y="0"/>
                    <a:pt x="70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1;p39">
              <a:extLst>
                <a:ext uri="{FF2B5EF4-FFF2-40B4-BE49-F238E27FC236}">
                  <a16:creationId xmlns:a16="http://schemas.microsoft.com/office/drawing/2014/main" id="{FB96E702-8BAE-1DCF-2C39-5B52C129E1BD}"/>
                </a:ext>
              </a:extLst>
            </p:cNvPr>
            <p:cNvSpPr/>
            <p:nvPr/>
          </p:nvSpPr>
          <p:spPr>
            <a:xfrm>
              <a:off x="4726425" y="788525"/>
              <a:ext cx="208750" cy="10925"/>
            </a:xfrm>
            <a:custGeom>
              <a:avLst/>
              <a:gdLst/>
              <a:ahLst/>
              <a:cxnLst/>
              <a:rect l="l" t="t" r="r" b="b"/>
              <a:pathLst>
                <a:path w="8350" h="437" extrusionOk="0">
                  <a:moveTo>
                    <a:pt x="218" y="0"/>
                  </a:moveTo>
                  <a:cubicBezTo>
                    <a:pt x="98" y="0"/>
                    <a:pt x="0" y="98"/>
                    <a:pt x="0" y="218"/>
                  </a:cubicBezTo>
                  <a:cubicBezTo>
                    <a:pt x="0" y="338"/>
                    <a:pt x="98" y="437"/>
                    <a:pt x="218" y="437"/>
                  </a:cubicBezTo>
                  <a:lnTo>
                    <a:pt x="8132" y="437"/>
                  </a:lnTo>
                  <a:cubicBezTo>
                    <a:pt x="8252" y="437"/>
                    <a:pt x="8350" y="338"/>
                    <a:pt x="8350" y="218"/>
                  </a:cubicBezTo>
                  <a:cubicBezTo>
                    <a:pt x="8350" y="98"/>
                    <a:pt x="8252" y="0"/>
                    <a:pt x="8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2;p39">
              <a:extLst>
                <a:ext uri="{FF2B5EF4-FFF2-40B4-BE49-F238E27FC236}">
                  <a16:creationId xmlns:a16="http://schemas.microsoft.com/office/drawing/2014/main" id="{DCE04D83-9388-1136-3004-9CEE9940A9B9}"/>
                </a:ext>
              </a:extLst>
            </p:cNvPr>
            <p:cNvSpPr/>
            <p:nvPr/>
          </p:nvSpPr>
          <p:spPr>
            <a:xfrm>
              <a:off x="4077550" y="943825"/>
              <a:ext cx="47725" cy="47750"/>
            </a:xfrm>
            <a:custGeom>
              <a:avLst/>
              <a:gdLst/>
              <a:ahLst/>
              <a:cxnLst/>
              <a:rect l="l" t="t" r="r" b="b"/>
              <a:pathLst>
                <a:path w="1909" h="1910" extrusionOk="0">
                  <a:moveTo>
                    <a:pt x="955" y="0"/>
                  </a:moveTo>
                  <a:cubicBezTo>
                    <a:pt x="426" y="0"/>
                    <a:pt x="0" y="426"/>
                    <a:pt x="0" y="955"/>
                  </a:cubicBezTo>
                  <a:cubicBezTo>
                    <a:pt x="0" y="1484"/>
                    <a:pt x="426" y="1909"/>
                    <a:pt x="955" y="1909"/>
                  </a:cubicBezTo>
                  <a:cubicBezTo>
                    <a:pt x="1484" y="1909"/>
                    <a:pt x="1909" y="1484"/>
                    <a:pt x="1909" y="955"/>
                  </a:cubicBezTo>
                  <a:cubicBezTo>
                    <a:pt x="1909" y="426"/>
                    <a:pt x="1484" y="0"/>
                    <a:pt x="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03;p39">
              <a:extLst>
                <a:ext uri="{FF2B5EF4-FFF2-40B4-BE49-F238E27FC236}">
                  <a16:creationId xmlns:a16="http://schemas.microsoft.com/office/drawing/2014/main" id="{2F77C349-ED96-7750-03DE-0065899ADCB4}"/>
                </a:ext>
              </a:extLst>
            </p:cNvPr>
            <p:cNvSpPr/>
            <p:nvPr/>
          </p:nvSpPr>
          <p:spPr>
            <a:xfrm>
              <a:off x="4158950" y="943825"/>
              <a:ext cx="47725" cy="47750"/>
            </a:xfrm>
            <a:custGeom>
              <a:avLst/>
              <a:gdLst/>
              <a:ahLst/>
              <a:cxnLst/>
              <a:rect l="l" t="t" r="r" b="b"/>
              <a:pathLst>
                <a:path w="1909" h="1910" extrusionOk="0">
                  <a:moveTo>
                    <a:pt x="955" y="0"/>
                  </a:moveTo>
                  <a:cubicBezTo>
                    <a:pt x="425" y="0"/>
                    <a:pt x="0" y="426"/>
                    <a:pt x="0" y="955"/>
                  </a:cubicBezTo>
                  <a:cubicBezTo>
                    <a:pt x="0" y="1484"/>
                    <a:pt x="425" y="1909"/>
                    <a:pt x="955" y="1909"/>
                  </a:cubicBezTo>
                  <a:cubicBezTo>
                    <a:pt x="1484" y="1909"/>
                    <a:pt x="1909" y="1484"/>
                    <a:pt x="1909" y="955"/>
                  </a:cubicBezTo>
                  <a:cubicBezTo>
                    <a:pt x="1909" y="426"/>
                    <a:pt x="1484" y="0"/>
                    <a:pt x="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04;p39">
              <a:extLst>
                <a:ext uri="{FF2B5EF4-FFF2-40B4-BE49-F238E27FC236}">
                  <a16:creationId xmlns:a16="http://schemas.microsoft.com/office/drawing/2014/main" id="{E44DA650-87BF-1FDA-FC9C-39268EA98847}"/>
                </a:ext>
              </a:extLst>
            </p:cNvPr>
            <p:cNvSpPr/>
            <p:nvPr/>
          </p:nvSpPr>
          <p:spPr>
            <a:xfrm>
              <a:off x="4240350" y="943825"/>
              <a:ext cx="47875" cy="47750"/>
            </a:xfrm>
            <a:custGeom>
              <a:avLst/>
              <a:gdLst/>
              <a:ahLst/>
              <a:cxnLst/>
              <a:rect l="l" t="t" r="r" b="b"/>
              <a:pathLst>
                <a:path w="1915" h="1910" extrusionOk="0">
                  <a:moveTo>
                    <a:pt x="954" y="0"/>
                  </a:moveTo>
                  <a:cubicBezTo>
                    <a:pt x="431" y="0"/>
                    <a:pt x="0" y="426"/>
                    <a:pt x="0" y="955"/>
                  </a:cubicBezTo>
                  <a:cubicBezTo>
                    <a:pt x="0" y="1484"/>
                    <a:pt x="431" y="1909"/>
                    <a:pt x="954" y="1909"/>
                  </a:cubicBezTo>
                  <a:cubicBezTo>
                    <a:pt x="1483" y="1909"/>
                    <a:pt x="1914" y="1484"/>
                    <a:pt x="1914" y="955"/>
                  </a:cubicBezTo>
                  <a:cubicBezTo>
                    <a:pt x="1914" y="426"/>
                    <a:pt x="1483" y="0"/>
                    <a:pt x="9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05;p39">
              <a:extLst>
                <a:ext uri="{FF2B5EF4-FFF2-40B4-BE49-F238E27FC236}">
                  <a16:creationId xmlns:a16="http://schemas.microsoft.com/office/drawing/2014/main" id="{56BBEA2D-B018-CC13-7571-07B596CB6A2C}"/>
                </a:ext>
              </a:extLst>
            </p:cNvPr>
            <p:cNvSpPr/>
            <p:nvPr/>
          </p:nvSpPr>
          <p:spPr>
            <a:xfrm>
              <a:off x="3896325" y="1799650"/>
              <a:ext cx="369000" cy="382075"/>
            </a:xfrm>
            <a:custGeom>
              <a:avLst/>
              <a:gdLst/>
              <a:ahLst/>
              <a:cxnLst/>
              <a:rect l="l" t="t" r="r" b="b"/>
              <a:pathLst>
                <a:path w="14760" h="15283" extrusionOk="0">
                  <a:moveTo>
                    <a:pt x="13908" y="0"/>
                  </a:moveTo>
                  <a:cubicBezTo>
                    <a:pt x="13895" y="0"/>
                    <a:pt x="13883" y="2"/>
                    <a:pt x="13870" y="7"/>
                  </a:cubicBezTo>
                  <a:cubicBezTo>
                    <a:pt x="13799" y="28"/>
                    <a:pt x="13761" y="99"/>
                    <a:pt x="13783" y="170"/>
                  </a:cubicBezTo>
                  <a:cubicBezTo>
                    <a:pt x="14105" y="1168"/>
                    <a:pt x="14306" y="1943"/>
                    <a:pt x="14372" y="2412"/>
                  </a:cubicBezTo>
                  <a:cubicBezTo>
                    <a:pt x="14492" y="3295"/>
                    <a:pt x="14306" y="4244"/>
                    <a:pt x="14088" y="5351"/>
                  </a:cubicBezTo>
                  <a:cubicBezTo>
                    <a:pt x="13908" y="6278"/>
                    <a:pt x="13701" y="7337"/>
                    <a:pt x="13674" y="8471"/>
                  </a:cubicBezTo>
                  <a:cubicBezTo>
                    <a:pt x="13647" y="9594"/>
                    <a:pt x="13788" y="10707"/>
                    <a:pt x="13903" y="11607"/>
                  </a:cubicBezTo>
                  <a:cubicBezTo>
                    <a:pt x="14028" y="12610"/>
                    <a:pt x="14137" y="13483"/>
                    <a:pt x="13930" y="13788"/>
                  </a:cubicBezTo>
                  <a:cubicBezTo>
                    <a:pt x="13608" y="14274"/>
                    <a:pt x="12392" y="14874"/>
                    <a:pt x="8427" y="15005"/>
                  </a:cubicBezTo>
                  <a:cubicBezTo>
                    <a:pt x="8096" y="15016"/>
                    <a:pt x="7768" y="15021"/>
                    <a:pt x="7446" y="15021"/>
                  </a:cubicBezTo>
                  <a:cubicBezTo>
                    <a:pt x="3633" y="15021"/>
                    <a:pt x="562" y="14280"/>
                    <a:pt x="426" y="13576"/>
                  </a:cubicBezTo>
                  <a:cubicBezTo>
                    <a:pt x="263" y="12714"/>
                    <a:pt x="470" y="11094"/>
                    <a:pt x="590" y="10129"/>
                  </a:cubicBezTo>
                  <a:lnTo>
                    <a:pt x="617" y="9938"/>
                  </a:lnTo>
                  <a:cubicBezTo>
                    <a:pt x="623" y="9867"/>
                    <a:pt x="574" y="9802"/>
                    <a:pt x="503" y="9796"/>
                  </a:cubicBezTo>
                  <a:cubicBezTo>
                    <a:pt x="496" y="9795"/>
                    <a:pt x="489" y="9795"/>
                    <a:pt x="483" y="9795"/>
                  </a:cubicBezTo>
                  <a:cubicBezTo>
                    <a:pt x="420" y="9795"/>
                    <a:pt x="365" y="9841"/>
                    <a:pt x="355" y="9905"/>
                  </a:cubicBezTo>
                  <a:lnTo>
                    <a:pt x="334" y="10096"/>
                  </a:lnTo>
                  <a:cubicBezTo>
                    <a:pt x="208" y="11078"/>
                    <a:pt x="1" y="12725"/>
                    <a:pt x="170" y="13625"/>
                  </a:cubicBezTo>
                  <a:cubicBezTo>
                    <a:pt x="366" y="14656"/>
                    <a:pt x="4020" y="15283"/>
                    <a:pt x="7511" y="15283"/>
                  </a:cubicBezTo>
                  <a:cubicBezTo>
                    <a:pt x="7822" y="15283"/>
                    <a:pt x="8133" y="15277"/>
                    <a:pt x="8438" y="15266"/>
                  </a:cubicBezTo>
                  <a:cubicBezTo>
                    <a:pt x="11754" y="15157"/>
                    <a:pt x="13619" y="14721"/>
                    <a:pt x="14143" y="13936"/>
                  </a:cubicBezTo>
                  <a:cubicBezTo>
                    <a:pt x="14405" y="13543"/>
                    <a:pt x="14301" y="12719"/>
                    <a:pt x="14159" y="11574"/>
                  </a:cubicBezTo>
                  <a:cubicBezTo>
                    <a:pt x="14045" y="10642"/>
                    <a:pt x="13908" y="9584"/>
                    <a:pt x="13936" y="8476"/>
                  </a:cubicBezTo>
                  <a:cubicBezTo>
                    <a:pt x="13963" y="7364"/>
                    <a:pt x="14159" y="6366"/>
                    <a:pt x="14345" y="5400"/>
                  </a:cubicBezTo>
                  <a:cubicBezTo>
                    <a:pt x="14557" y="4321"/>
                    <a:pt x="14759" y="3301"/>
                    <a:pt x="14628" y="2379"/>
                  </a:cubicBezTo>
                  <a:cubicBezTo>
                    <a:pt x="14546" y="1768"/>
                    <a:pt x="14257" y="797"/>
                    <a:pt x="14034" y="94"/>
                  </a:cubicBezTo>
                  <a:cubicBezTo>
                    <a:pt x="14016" y="36"/>
                    <a:pt x="13963" y="0"/>
                    <a:pt x="13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06;p39">
              <a:extLst>
                <a:ext uri="{FF2B5EF4-FFF2-40B4-BE49-F238E27FC236}">
                  <a16:creationId xmlns:a16="http://schemas.microsoft.com/office/drawing/2014/main" id="{EA4EFB57-CE11-F153-343D-902E516DEAB9}"/>
                </a:ext>
              </a:extLst>
            </p:cNvPr>
            <p:cNvSpPr/>
            <p:nvPr/>
          </p:nvSpPr>
          <p:spPr>
            <a:xfrm>
              <a:off x="4255200" y="1807025"/>
              <a:ext cx="16800" cy="44600"/>
            </a:xfrm>
            <a:custGeom>
              <a:avLst/>
              <a:gdLst/>
              <a:ahLst/>
              <a:cxnLst/>
              <a:rect l="l" t="t" r="r" b="b"/>
              <a:pathLst>
                <a:path w="672" h="1784" extrusionOk="0">
                  <a:moveTo>
                    <a:pt x="189" y="0"/>
                  </a:moveTo>
                  <a:cubicBezTo>
                    <a:pt x="177" y="0"/>
                    <a:pt x="165" y="2"/>
                    <a:pt x="153" y="6"/>
                  </a:cubicBezTo>
                  <a:cubicBezTo>
                    <a:pt x="82" y="28"/>
                    <a:pt x="44" y="99"/>
                    <a:pt x="66" y="170"/>
                  </a:cubicBezTo>
                  <a:cubicBezTo>
                    <a:pt x="191" y="590"/>
                    <a:pt x="300" y="1342"/>
                    <a:pt x="60" y="1555"/>
                  </a:cubicBezTo>
                  <a:cubicBezTo>
                    <a:pt x="6" y="1604"/>
                    <a:pt x="1" y="1686"/>
                    <a:pt x="50" y="1740"/>
                  </a:cubicBezTo>
                  <a:cubicBezTo>
                    <a:pt x="71" y="1768"/>
                    <a:pt x="110" y="1784"/>
                    <a:pt x="148" y="1784"/>
                  </a:cubicBezTo>
                  <a:cubicBezTo>
                    <a:pt x="175" y="1784"/>
                    <a:pt x="208" y="1773"/>
                    <a:pt x="230" y="1751"/>
                  </a:cubicBezTo>
                  <a:cubicBezTo>
                    <a:pt x="671" y="1359"/>
                    <a:pt x="350" y="224"/>
                    <a:pt x="311" y="93"/>
                  </a:cubicBezTo>
                  <a:cubicBezTo>
                    <a:pt x="298" y="39"/>
                    <a:pt x="244" y="0"/>
                    <a:pt x="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07;p39">
              <a:extLst>
                <a:ext uri="{FF2B5EF4-FFF2-40B4-BE49-F238E27FC236}">
                  <a16:creationId xmlns:a16="http://schemas.microsoft.com/office/drawing/2014/main" id="{46817540-AA23-05C5-82F3-157DB52147E2}"/>
                </a:ext>
              </a:extLst>
            </p:cNvPr>
            <p:cNvSpPr/>
            <p:nvPr/>
          </p:nvSpPr>
          <p:spPr>
            <a:xfrm>
              <a:off x="4249325" y="1730975"/>
              <a:ext cx="345550" cy="262200"/>
            </a:xfrm>
            <a:custGeom>
              <a:avLst/>
              <a:gdLst/>
              <a:ahLst/>
              <a:cxnLst/>
              <a:rect l="l" t="t" r="r" b="b"/>
              <a:pathLst>
                <a:path w="13822" h="10488" extrusionOk="0">
                  <a:moveTo>
                    <a:pt x="13670" y="1"/>
                  </a:moveTo>
                  <a:cubicBezTo>
                    <a:pt x="13619" y="1"/>
                    <a:pt x="13569" y="33"/>
                    <a:pt x="13548" y="87"/>
                  </a:cubicBezTo>
                  <a:cubicBezTo>
                    <a:pt x="13510" y="185"/>
                    <a:pt x="9507" y="10154"/>
                    <a:pt x="5013" y="10225"/>
                  </a:cubicBezTo>
                  <a:cubicBezTo>
                    <a:pt x="4995" y="10226"/>
                    <a:pt x="4977" y="10226"/>
                    <a:pt x="4958" y="10226"/>
                  </a:cubicBezTo>
                  <a:cubicBezTo>
                    <a:pt x="3617" y="10226"/>
                    <a:pt x="2027" y="9435"/>
                    <a:pt x="230" y="7875"/>
                  </a:cubicBezTo>
                  <a:cubicBezTo>
                    <a:pt x="205" y="7852"/>
                    <a:pt x="174" y="7841"/>
                    <a:pt x="143" y="7841"/>
                  </a:cubicBezTo>
                  <a:cubicBezTo>
                    <a:pt x="107" y="7841"/>
                    <a:pt x="71" y="7856"/>
                    <a:pt x="45" y="7886"/>
                  </a:cubicBezTo>
                  <a:cubicBezTo>
                    <a:pt x="1" y="7940"/>
                    <a:pt x="6" y="8022"/>
                    <a:pt x="61" y="8071"/>
                  </a:cubicBezTo>
                  <a:cubicBezTo>
                    <a:pt x="1904" y="9674"/>
                    <a:pt x="3551" y="10487"/>
                    <a:pt x="4959" y="10487"/>
                  </a:cubicBezTo>
                  <a:cubicBezTo>
                    <a:pt x="4975" y="10487"/>
                    <a:pt x="4997" y="10482"/>
                    <a:pt x="5013" y="10482"/>
                  </a:cubicBezTo>
                  <a:cubicBezTo>
                    <a:pt x="6987" y="10454"/>
                    <a:pt x="9065" y="8704"/>
                    <a:pt x="11192" y="5284"/>
                  </a:cubicBezTo>
                  <a:cubicBezTo>
                    <a:pt x="12763" y="2759"/>
                    <a:pt x="13783" y="207"/>
                    <a:pt x="13794" y="179"/>
                  </a:cubicBezTo>
                  <a:cubicBezTo>
                    <a:pt x="13821" y="114"/>
                    <a:pt x="13788" y="38"/>
                    <a:pt x="13717" y="10"/>
                  </a:cubicBezTo>
                  <a:cubicBezTo>
                    <a:pt x="13702" y="4"/>
                    <a:pt x="13686" y="1"/>
                    <a:pt x="136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08;p39">
              <a:extLst>
                <a:ext uri="{FF2B5EF4-FFF2-40B4-BE49-F238E27FC236}">
                  <a16:creationId xmlns:a16="http://schemas.microsoft.com/office/drawing/2014/main" id="{3F71E038-F090-EDA2-C811-D13833FF2B73}"/>
                </a:ext>
              </a:extLst>
            </p:cNvPr>
            <p:cNvSpPr/>
            <p:nvPr/>
          </p:nvSpPr>
          <p:spPr>
            <a:xfrm>
              <a:off x="3858300" y="1853700"/>
              <a:ext cx="130650" cy="348625"/>
            </a:xfrm>
            <a:custGeom>
              <a:avLst/>
              <a:gdLst/>
              <a:ahLst/>
              <a:cxnLst/>
              <a:rect l="l" t="t" r="r" b="b"/>
              <a:pathLst>
                <a:path w="5226" h="13945" extrusionOk="0">
                  <a:moveTo>
                    <a:pt x="5076" y="0"/>
                  </a:moveTo>
                  <a:cubicBezTo>
                    <a:pt x="5029" y="0"/>
                    <a:pt x="4986" y="25"/>
                    <a:pt x="4963" y="70"/>
                  </a:cubicBezTo>
                  <a:cubicBezTo>
                    <a:pt x="4314" y="1280"/>
                    <a:pt x="3545" y="3233"/>
                    <a:pt x="3540" y="3249"/>
                  </a:cubicBezTo>
                  <a:cubicBezTo>
                    <a:pt x="1696" y="7563"/>
                    <a:pt x="33" y="13715"/>
                    <a:pt x="17" y="13781"/>
                  </a:cubicBezTo>
                  <a:cubicBezTo>
                    <a:pt x="0" y="13846"/>
                    <a:pt x="38" y="13922"/>
                    <a:pt x="109" y="13939"/>
                  </a:cubicBezTo>
                  <a:cubicBezTo>
                    <a:pt x="120" y="13939"/>
                    <a:pt x="131" y="13944"/>
                    <a:pt x="142" y="13944"/>
                  </a:cubicBezTo>
                  <a:cubicBezTo>
                    <a:pt x="202" y="13944"/>
                    <a:pt x="251" y="13906"/>
                    <a:pt x="268" y="13846"/>
                  </a:cubicBezTo>
                  <a:cubicBezTo>
                    <a:pt x="284" y="13786"/>
                    <a:pt x="1942" y="7651"/>
                    <a:pt x="3780" y="3347"/>
                  </a:cubicBezTo>
                  <a:cubicBezTo>
                    <a:pt x="3791" y="3331"/>
                    <a:pt x="4549" y="1390"/>
                    <a:pt x="5192" y="195"/>
                  </a:cubicBezTo>
                  <a:cubicBezTo>
                    <a:pt x="5225" y="130"/>
                    <a:pt x="5203" y="53"/>
                    <a:pt x="5138" y="15"/>
                  </a:cubicBezTo>
                  <a:cubicBezTo>
                    <a:pt x="5118" y="5"/>
                    <a:pt x="5096" y="0"/>
                    <a:pt x="50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09;p39">
              <a:extLst>
                <a:ext uri="{FF2B5EF4-FFF2-40B4-BE49-F238E27FC236}">
                  <a16:creationId xmlns:a16="http://schemas.microsoft.com/office/drawing/2014/main" id="{8718CC9E-7A75-4FC9-391C-E92474B7C1C0}"/>
                </a:ext>
              </a:extLst>
            </p:cNvPr>
            <p:cNvSpPr/>
            <p:nvPr/>
          </p:nvSpPr>
          <p:spPr>
            <a:xfrm>
              <a:off x="3964100" y="1870050"/>
              <a:ext cx="31250" cy="24950"/>
            </a:xfrm>
            <a:custGeom>
              <a:avLst/>
              <a:gdLst/>
              <a:ahLst/>
              <a:cxnLst/>
              <a:rect l="l" t="t" r="r" b="b"/>
              <a:pathLst>
                <a:path w="1250" h="998" extrusionOk="0">
                  <a:moveTo>
                    <a:pt x="1105" y="1"/>
                  </a:moveTo>
                  <a:cubicBezTo>
                    <a:pt x="1072" y="1"/>
                    <a:pt x="1039" y="13"/>
                    <a:pt x="1015" y="37"/>
                  </a:cubicBezTo>
                  <a:cubicBezTo>
                    <a:pt x="720" y="327"/>
                    <a:pt x="82" y="757"/>
                    <a:pt x="77" y="757"/>
                  </a:cubicBezTo>
                  <a:cubicBezTo>
                    <a:pt x="17" y="801"/>
                    <a:pt x="0" y="883"/>
                    <a:pt x="39" y="937"/>
                  </a:cubicBezTo>
                  <a:cubicBezTo>
                    <a:pt x="66" y="976"/>
                    <a:pt x="110" y="997"/>
                    <a:pt x="148" y="997"/>
                  </a:cubicBezTo>
                  <a:cubicBezTo>
                    <a:pt x="175" y="997"/>
                    <a:pt x="202" y="992"/>
                    <a:pt x="224" y="976"/>
                  </a:cubicBezTo>
                  <a:cubicBezTo>
                    <a:pt x="251" y="959"/>
                    <a:pt x="889" y="534"/>
                    <a:pt x="1195" y="223"/>
                  </a:cubicBezTo>
                  <a:cubicBezTo>
                    <a:pt x="1249" y="168"/>
                    <a:pt x="1249" y="87"/>
                    <a:pt x="1195" y="37"/>
                  </a:cubicBezTo>
                  <a:cubicBezTo>
                    <a:pt x="1170" y="13"/>
                    <a:pt x="1138" y="1"/>
                    <a:pt x="1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0;p39">
              <a:extLst>
                <a:ext uri="{FF2B5EF4-FFF2-40B4-BE49-F238E27FC236}">
                  <a16:creationId xmlns:a16="http://schemas.microsoft.com/office/drawing/2014/main" id="{6E6B4256-EECC-C0D7-03FA-6CBA863293CC}"/>
                </a:ext>
              </a:extLst>
            </p:cNvPr>
            <p:cNvSpPr/>
            <p:nvPr/>
          </p:nvSpPr>
          <p:spPr>
            <a:xfrm>
              <a:off x="4145450" y="1903675"/>
              <a:ext cx="51975" cy="44500"/>
            </a:xfrm>
            <a:custGeom>
              <a:avLst/>
              <a:gdLst/>
              <a:ahLst/>
              <a:cxnLst/>
              <a:rect l="l" t="t" r="r" b="b"/>
              <a:pathLst>
                <a:path w="2079" h="1780" extrusionOk="0">
                  <a:moveTo>
                    <a:pt x="1931" y="1"/>
                  </a:moveTo>
                  <a:cubicBezTo>
                    <a:pt x="1889" y="1"/>
                    <a:pt x="1848" y="19"/>
                    <a:pt x="1822" y="56"/>
                  </a:cubicBezTo>
                  <a:cubicBezTo>
                    <a:pt x="1375" y="678"/>
                    <a:pt x="775" y="1190"/>
                    <a:pt x="87" y="1534"/>
                  </a:cubicBezTo>
                  <a:cubicBezTo>
                    <a:pt x="27" y="1567"/>
                    <a:pt x="0" y="1643"/>
                    <a:pt x="33" y="1708"/>
                  </a:cubicBezTo>
                  <a:cubicBezTo>
                    <a:pt x="55" y="1752"/>
                    <a:pt x="98" y="1779"/>
                    <a:pt x="147" y="1779"/>
                  </a:cubicBezTo>
                  <a:cubicBezTo>
                    <a:pt x="169" y="1779"/>
                    <a:pt x="186" y="1774"/>
                    <a:pt x="207" y="1768"/>
                  </a:cubicBezTo>
                  <a:cubicBezTo>
                    <a:pt x="927" y="1403"/>
                    <a:pt x="1560" y="863"/>
                    <a:pt x="2034" y="209"/>
                  </a:cubicBezTo>
                  <a:cubicBezTo>
                    <a:pt x="2078" y="149"/>
                    <a:pt x="2067" y="67"/>
                    <a:pt x="2007" y="23"/>
                  </a:cubicBezTo>
                  <a:cubicBezTo>
                    <a:pt x="1984" y="8"/>
                    <a:pt x="1957" y="1"/>
                    <a:pt x="1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1;p39">
              <a:extLst>
                <a:ext uri="{FF2B5EF4-FFF2-40B4-BE49-F238E27FC236}">
                  <a16:creationId xmlns:a16="http://schemas.microsoft.com/office/drawing/2014/main" id="{58A3743D-AE54-1A5E-979A-31C315C98358}"/>
                </a:ext>
              </a:extLst>
            </p:cNvPr>
            <p:cNvSpPr/>
            <p:nvPr/>
          </p:nvSpPr>
          <p:spPr>
            <a:xfrm>
              <a:off x="4167250" y="1929900"/>
              <a:ext cx="26075" cy="20325"/>
            </a:xfrm>
            <a:custGeom>
              <a:avLst/>
              <a:gdLst/>
              <a:ahLst/>
              <a:cxnLst/>
              <a:rect l="l" t="t" r="r" b="b"/>
              <a:pathLst>
                <a:path w="1043" h="813" extrusionOk="0">
                  <a:moveTo>
                    <a:pt x="897" y="1"/>
                  </a:moveTo>
                  <a:cubicBezTo>
                    <a:pt x="851" y="1"/>
                    <a:pt x="807" y="24"/>
                    <a:pt x="781" y="65"/>
                  </a:cubicBezTo>
                  <a:cubicBezTo>
                    <a:pt x="644" y="316"/>
                    <a:pt x="393" y="496"/>
                    <a:pt x="115" y="556"/>
                  </a:cubicBezTo>
                  <a:cubicBezTo>
                    <a:pt x="44" y="572"/>
                    <a:pt x="1" y="638"/>
                    <a:pt x="17" y="709"/>
                  </a:cubicBezTo>
                  <a:cubicBezTo>
                    <a:pt x="28" y="769"/>
                    <a:pt x="83" y="812"/>
                    <a:pt x="143" y="812"/>
                  </a:cubicBezTo>
                  <a:lnTo>
                    <a:pt x="170" y="812"/>
                  </a:lnTo>
                  <a:cubicBezTo>
                    <a:pt x="519" y="736"/>
                    <a:pt x="835" y="507"/>
                    <a:pt x="1010" y="196"/>
                  </a:cubicBezTo>
                  <a:cubicBezTo>
                    <a:pt x="1042" y="130"/>
                    <a:pt x="1021" y="54"/>
                    <a:pt x="961" y="16"/>
                  </a:cubicBezTo>
                  <a:cubicBezTo>
                    <a:pt x="940" y="6"/>
                    <a:pt x="918" y="1"/>
                    <a:pt x="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2;p39">
              <a:extLst>
                <a:ext uri="{FF2B5EF4-FFF2-40B4-BE49-F238E27FC236}">
                  <a16:creationId xmlns:a16="http://schemas.microsoft.com/office/drawing/2014/main" id="{5FDC173A-709C-0E5A-2CFD-508435157AFE}"/>
                </a:ext>
              </a:extLst>
            </p:cNvPr>
            <p:cNvSpPr/>
            <p:nvPr/>
          </p:nvSpPr>
          <p:spPr>
            <a:xfrm>
              <a:off x="4358275" y="1961475"/>
              <a:ext cx="42425" cy="14500"/>
            </a:xfrm>
            <a:custGeom>
              <a:avLst/>
              <a:gdLst/>
              <a:ahLst/>
              <a:cxnLst/>
              <a:rect l="l" t="t" r="r" b="b"/>
              <a:pathLst>
                <a:path w="1697" h="580" extrusionOk="0">
                  <a:moveTo>
                    <a:pt x="1549" y="1"/>
                  </a:moveTo>
                  <a:cubicBezTo>
                    <a:pt x="1518" y="1"/>
                    <a:pt x="1487" y="12"/>
                    <a:pt x="1462" y="35"/>
                  </a:cubicBezTo>
                  <a:cubicBezTo>
                    <a:pt x="1254" y="223"/>
                    <a:pt x="972" y="321"/>
                    <a:pt x="692" y="321"/>
                  </a:cubicBezTo>
                  <a:cubicBezTo>
                    <a:pt x="525" y="321"/>
                    <a:pt x="359" y="286"/>
                    <a:pt x="208" y="215"/>
                  </a:cubicBezTo>
                  <a:cubicBezTo>
                    <a:pt x="191" y="207"/>
                    <a:pt x="173" y="204"/>
                    <a:pt x="156" y="204"/>
                  </a:cubicBezTo>
                  <a:cubicBezTo>
                    <a:pt x="106" y="204"/>
                    <a:pt x="58" y="232"/>
                    <a:pt x="33" y="280"/>
                  </a:cubicBezTo>
                  <a:cubicBezTo>
                    <a:pt x="1" y="345"/>
                    <a:pt x="28" y="422"/>
                    <a:pt x="93" y="449"/>
                  </a:cubicBezTo>
                  <a:cubicBezTo>
                    <a:pt x="279" y="536"/>
                    <a:pt x="481" y="580"/>
                    <a:pt x="688" y="580"/>
                  </a:cubicBezTo>
                  <a:cubicBezTo>
                    <a:pt x="1031" y="580"/>
                    <a:pt x="1380" y="460"/>
                    <a:pt x="1637" y="231"/>
                  </a:cubicBezTo>
                  <a:cubicBezTo>
                    <a:pt x="1691" y="182"/>
                    <a:pt x="1697" y="100"/>
                    <a:pt x="1648" y="45"/>
                  </a:cubicBezTo>
                  <a:cubicBezTo>
                    <a:pt x="1621" y="16"/>
                    <a:pt x="1585" y="1"/>
                    <a:pt x="15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13;p39">
              <a:extLst>
                <a:ext uri="{FF2B5EF4-FFF2-40B4-BE49-F238E27FC236}">
                  <a16:creationId xmlns:a16="http://schemas.microsoft.com/office/drawing/2014/main" id="{AA020303-DE29-C17B-68AA-22A2353256FE}"/>
                </a:ext>
              </a:extLst>
            </p:cNvPr>
            <p:cNvSpPr/>
            <p:nvPr/>
          </p:nvSpPr>
          <p:spPr>
            <a:xfrm>
              <a:off x="3764500" y="2046950"/>
              <a:ext cx="17600" cy="47800"/>
            </a:xfrm>
            <a:custGeom>
              <a:avLst/>
              <a:gdLst/>
              <a:ahLst/>
              <a:cxnLst/>
              <a:rect l="l" t="t" r="r" b="b"/>
              <a:pathLst>
                <a:path w="704" h="1912" extrusionOk="0">
                  <a:moveTo>
                    <a:pt x="551" y="0"/>
                  </a:moveTo>
                  <a:cubicBezTo>
                    <a:pt x="502" y="0"/>
                    <a:pt x="455" y="31"/>
                    <a:pt x="431" y="79"/>
                  </a:cubicBezTo>
                  <a:cubicBezTo>
                    <a:pt x="202" y="619"/>
                    <a:pt x="60" y="1186"/>
                    <a:pt x="5" y="1769"/>
                  </a:cubicBezTo>
                  <a:cubicBezTo>
                    <a:pt x="0" y="1840"/>
                    <a:pt x="49" y="1906"/>
                    <a:pt x="120" y="1911"/>
                  </a:cubicBezTo>
                  <a:lnTo>
                    <a:pt x="136" y="1911"/>
                  </a:lnTo>
                  <a:cubicBezTo>
                    <a:pt x="202" y="1911"/>
                    <a:pt x="256" y="1862"/>
                    <a:pt x="262" y="1791"/>
                  </a:cubicBezTo>
                  <a:cubicBezTo>
                    <a:pt x="316" y="1235"/>
                    <a:pt x="453" y="695"/>
                    <a:pt x="671" y="182"/>
                  </a:cubicBezTo>
                  <a:cubicBezTo>
                    <a:pt x="704" y="117"/>
                    <a:pt x="671" y="41"/>
                    <a:pt x="605" y="13"/>
                  </a:cubicBezTo>
                  <a:cubicBezTo>
                    <a:pt x="588" y="5"/>
                    <a:pt x="570" y="0"/>
                    <a:pt x="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14;p39">
              <a:extLst>
                <a:ext uri="{FF2B5EF4-FFF2-40B4-BE49-F238E27FC236}">
                  <a16:creationId xmlns:a16="http://schemas.microsoft.com/office/drawing/2014/main" id="{F105569A-A67D-D359-290B-C55A3C27982E}"/>
                </a:ext>
              </a:extLst>
            </p:cNvPr>
            <p:cNvSpPr/>
            <p:nvPr/>
          </p:nvSpPr>
          <p:spPr>
            <a:xfrm>
              <a:off x="5068375" y="1853350"/>
              <a:ext cx="212050" cy="313100"/>
            </a:xfrm>
            <a:custGeom>
              <a:avLst/>
              <a:gdLst/>
              <a:ahLst/>
              <a:cxnLst/>
              <a:rect l="l" t="t" r="r" b="b"/>
              <a:pathLst>
                <a:path w="8482" h="12524" extrusionOk="0">
                  <a:moveTo>
                    <a:pt x="5839" y="1"/>
                  </a:moveTo>
                  <a:cubicBezTo>
                    <a:pt x="5825" y="1"/>
                    <a:pt x="5811" y="3"/>
                    <a:pt x="5798" y="7"/>
                  </a:cubicBezTo>
                  <a:cubicBezTo>
                    <a:pt x="5727" y="35"/>
                    <a:pt x="5694" y="106"/>
                    <a:pt x="5716" y="176"/>
                  </a:cubicBezTo>
                  <a:lnTo>
                    <a:pt x="7287" y="4687"/>
                  </a:lnTo>
                  <a:cubicBezTo>
                    <a:pt x="4124" y="3781"/>
                    <a:pt x="1517" y="3269"/>
                    <a:pt x="1495" y="3263"/>
                  </a:cubicBezTo>
                  <a:cubicBezTo>
                    <a:pt x="1485" y="3261"/>
                    <a:pt x="1476" y="3261"/>
                    <a:pt x="1467" y="3261"/>
                  </a:cubicBezTo>
                  <a:cubicBezTo>
                    <a:pt x="1422" y="3261"/>
                    <a:pt x="1381" y="3282"/>
                    <a:pt x="1358" y="3318"/>
                  </a:cubicBezTo>
                  <a:cubicBezTo>
                    <a:pt x="311" y="5003"/>
                    <a:pt x="17" y="6825"/>
                    <a:pt x="6" y="6901"/>
                  </a:cubicBezTo>
                  <a:cubicBezTo>
                    <a:pt x="0" y="6945"/>
                    <a:pt x="17" y="6988"/>
                    <a:pt x="49" y="7021"/>
                  </a:cubicBezTo>
                  <a:cubicBezTo>
                    <a:pt x="3245" y="9732"/>
                    <a:pt x="6016" y="11580"/>
                    <a:pt x="8285" y="12513"/>
                  </a:cubicBezTo>
                  <a:cubicBezTo>
                    <a:pt x="8301" y="12524"/>
                    <a:pt x="8318" y="12524"/>
                    <a:pt x="8334" y="12524"/>
                  </a:cubicBezTo>
                  <a:cubicBezTo>
                    <a:pt x="8388" y="12524"/>
                    <a:pt x="8432" y="12497"/>
                    <a:pt x="8454" y="12448"/>
                  </a:cubicBezTo>
                  <a:cubicBezTo>
                    <a:pt x="8481" y="12377"/>
                    <a:pt x="8448" y="12300"/>
                    <a:pt x="8383" y="12273"/>
                  </a:cubicBezTo>
                  <a:cubicBezTo>
                    <a:pt x="6152" y="11357"/>
                    <a:pt x="3425" y="9535"/>
                    <a:pt x="279" y="6868"/>
                  </a:cubicBezTo>
                  <a:cubicBezTo>
                    <a:pt x="339" y="6525"/>
                    <a:pt x="666" y="4965"/>
                    <a:pt x="1533" y="3536"/>
                  </a:cubicBezTo>
                  <a:cubicBezTo>
                    <a:pt x="2024" y="3634"/>
                    <a:pt x="4527" y="4158"/>
                    <a:pt x="7456" y="5003"/>
                  </a:cubicBezTo>
                  <a:cubicBezTo>
                    <a:pt x="7468" y="5007"/>
                    <a:pt x="7480" y="5010"/>
                    <a:pt x="7492" y="5010"/>
                  </a:cubicBezTo>
                  <a:cubicBezTo>
                    <a:pt x="7525" y="5010"/>
                    <a:pt x="7559" y="4994"/>
                    <a:pt x="7587" y="4970"/>
                  </a:cubicBezTo>
                  <a:cubicBezTo>
                    <a:pt x="7619" y="4932"/>
                    <a:pt x="7630" y="4883"/>
                    <a:pt x="7614" y="4839"/>
                  </a:cubicBezTo>
                  <a:lnTo>
                    <a:pt x="5961" y="89"/>
                  </a:lnTo>
                  <a:cubicBezTo>
                    <a:pt x="5944" y="33"/>
                    <a:pt x="5892" y="1"/>
                    <a:pt x="5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15;p39">
              <a:extLst>
                <a:ext uri="{FF2B5EF4-FFF2-40B4-BE49-F238E27FC236}">
                  <a16:creationId xmlns:a16="http://schemas.microsoft.com/office/drawing/2014/main" id="{513944ED-FA24-0C70-6747-05556D75669D}"/>
                </a:ext>
              </a:extLst>
            </p:cNvPr>
            <p:cNvSpPr/>
            <p:nvPr/>
          </p:nvSpPr>
          <p:spPr>
            <a:xfrm>
              <a:off x="5193000" y="1866500"/>
              <a:ext cx="41050" cy="44050"/>
            </a:xfrm>
            <a:custGeom>
              <a:avLst/>
              <a:gdLst/>
              <a:ahLst/>
              <a:cxnLst/>
              <a:rect l="l" t="t" r="r" b="b"/>
              <a:pathLst>
                <a:path w="1642" h="1762" extrusionOk="0">
                  <a:moveTo>
                    <a:pt x="147" y="1"/>
                  </a:moveTo>
                  <a:cubicBezTo>
                    <a:pt x="130" y="1"/>
                    <a:pt x="114" y="4"/>
                    <a:pt x="98" y="10"/>
                  </a:cubicBezTo>
                  <a:cubicBezTo>
                    <a:pt x="33" y="38"/>
                    <a:pt x="0" y="114"/>
                    <a:pt x="27" y="179"/>
                  </a:cubicBezTo>
                  <a:cubicBezTo>
                    <a:pt x="306" y="845"/>
                    <a:pt x="802" y="1396"/>
                    <a:pt x="1429" y="1745"/>
                  </a:cubicBezTo>
                  <a:cubicBezTo>
                    <a:pt x="1451" y="1756"/>
                    <a:pt x="1473" y="1761"/>
                    <a:pt x="1495" y="1761"/>
                  </a:cubicBezTo>
                  <a:cubicBezTo>
                    <a:pt x="1538" y="1761"/>
                    <a:pt x="1582" y="1734"/>
                    <a:pt x="1609" y="1690"/>
                  </a:cubicBezTo>
                  <a:cubicBezTo>
                    <a:pt x="1642" y="1630"/>
                    <a:pt x="1620" y="1548"/>
                    <a:pt x="1555" y="1516"/>
                  </a:cubicBezTo>
                  <a:cubicBezTo>
                    <a:pt x="982" y="1199"/>
                    <a:pt x="524" y="687"/>
                    <a:pt x="267" y="81"/>
                  </a:cubicBezTo>
                  <a:cubicBezTo>
                    <a:pt x="247" y="32"/>
                    <a:pt x="198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16;p39">
              <a:extLst>
                <a:ext uri="{FF2B5EF4-FFF2-40B4-BE49-F238E27FC236}">
                  <a16:creationId xmlns:a16="http://schemas.microsoft.com/office/drawing/2014/main" id="{56A0667F-8499-8908-D266-F246E182B227}"/>
                </a:ext>
              </a:extLst>
            </p:cNvPr>
            <p:cNvSpPr/>
            <p:nvPr/>
          </p:nvSpPr>
          <p:spPr>
            <a:xfrm>
              <a:off x="5251900" y="1972125"/>
              <a:ext cx="111000" cy="64250"/>
            </a:xfrm>
            <a:custGeom>
              <a:avLst/>
              <a:gdLst/>
              <a:ahLst/>
              <a:cxnLst/>
              <a:rect l="l" t="t" r="r" b="b"/>
              <a:pathLst>
                <a:path w="4440" h="2570" extrusionOk="0">
                  <a:moveTo>
                    <a:pt x="147" y="1"/>
                  </a:moveTo>
                  <a:cubicBezTo>
                    <a:pt x="93" y="1"/>
                    <a:pt x="40" y="36"/>
                    <a:pt x="22" y="88"/>
                  </a:cubicBezTo>
                  <a:cubicBezTo>
                    <a:pt x="0" y="159"/>
                    <a:pt x="44" y="230"/>
                    <a:pt x="109" y="252"/>
                  </a:cubicBezTo>
                  <a:cubicBezTo>
                    <a:pt x="1740" y="759"/>
                    <a:pt x="3120" y="1523"/>
                    <a:pt x="4205" y="2532"/>
                  </a:cubicBezTo>
                  <a:cubicBezTo>
                    <a:pt x="4232" y="2559"/>
                    <a:pt x="4265" y="2570"/>
                    <a:pt x="4292" y="2570"/>
                  </a:cubicBezTo>
                  <a:cubicBezTo>
                    <a:pt x="4331" y="2570"/>
                    <a:pt x="4363" y="2554"/>
                    <a:pt x="4391" y="2526"/>
                  </a:cubicBezTo>
                  <a:cubicBezTo>
                    <a:pt x="4440" y="2477"/>
                    <a:pt x="4434" y="2390"/>
                    <a:pt x="4385" y="2341"/>
                  </a:cubicBezTo>
                  <a:cubicBezTo>
                    <a:pt x="3267" y="1305"/>
                    <a:pt x="1855" y="519"/>
                    <a:pt x="186" y="7"/>
                  </a:cubicBezTo>
                  <a:cubicBezTo>
                    <a:pt x="173" y="2"/>
                    <a:pt x="160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17;p39">
              <a:extLst>
                <a:ext uri="{FF2B5EF4-FFF2-40B4-BE49-F238E27FC236}">
                  <a16:creationId xmlns:a16="http://schemas.microsoft.com/office/drawing/2014/main" id="{F7088188-3EFB-F547-292C-747B3438834A}"/>
                </a:ext>
              </a:extLst>
            </p:cNvPr>
            <p:cNvSpPr/>
            <p:nvPr/>
          </p:nvSpPr>
          <p:spPr>
            <a:xfrm>
              <a:off x="5305200" y="1991775"/>
              <a:ext cx="51850" cy="18300"/>
            </a:xfrm>
            <a:custGeom>
              <a:avLst/>
              <a:gdLst/>
              <a:ahLst/>
              <a:cxnLst/>
              <a:rect l="l" t="t" r="r" b="b"/>
              <a:pathLst>
                <a:path w="2074" h="732" extrusionOk="0">
                  <a:moveTo>
                    <a:pt x="128" y="0"/>
                  </a:moveTo>
                  <a:cubicBezTo>
                    <a:pt x="61" y="0"/>
                    <a:pt x="1" y="58"/>
                    <a:pt x="1" y="126"/>
                  </a:cubicBezTo>
                  <a:cubicBezTo>
                    <a:pt x="1" y="197"/>
                    <a:pt x="55" y="257"/>
                    <a:pt x="126" y="262"/>
                  </a:cubicBezTo>
                  <a:cubicBezTo>
                    <a:pt x="732" y="284"/>
                    <a:pt x="1331" y="437"/>
                    <a:pt x="1866" y="715"/>
                  </a:cubicBezTo>
                  <a:cubicBezTo>
                    <a:pt x="1888" y="726"/>
                    <a:pt x="1904" y="731"/>
                    <a:pt x="1926" y="731"/>
                  </a:cubicBezTo>
                  <a:cubicBezTo>
                    <a:pt x="1975" y="731"/>
                    <a:pt x="2019" y="704"/>
                    <a:pt x="2040" y="660"/>
                  </a:cubicBezTo>
                  <a:cubicBezTo>
                    <a:pt x="2073" y="595"/>
                    <a:pt x="2051" y="519"/>
                    <a:pt x="1986" y="486"/>
                  </a:cubicBezTo>
                  <a:cubicBezTo>
                    <a:pt x="1419" y="191"/>
                    <a:pt x="775" y="22"/>
                    <a:pt x="137" y="1"/>
                  </a:cubicBezTo>
                  <a:cubicBezTo>
                    <a:pt x="134" y="0"/>
                    <a:pt x="13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18;p39">
              <a:extLst>
                <a:ext uri="{FF2B5EF4-FFF2-40B4-BE49-F238E27FC236}">
                  <a16:creationId xmlns:a16="http://schemas.microsoft.com/office/drawing/2014/main" id="{7C5402AD-8816-B52B-9DAD-909B39837412}"/>
                </a:ext>
              </a:extLst>
            </p:cNvPr>
            <p:cNvSpPr/>
            <p:nvPr/>
          </p:nvSpPr>
          <p:spPr>
            <a:xfrm>
              <a:off x="4892625" y="1834275"/>
              <a:ext cx="10250" cy="363675"/>
            </a:xfrm>
            <a:custGeom>
              <a:avLst/>
              <a:gdLst/>
              <a:ahLst/>
              <a:cxnLst/>
              <a:rect l="l" t="t" r="r" b="b"/>
              <a:pathLst>
                <a:path w="410" h="14547" extrusionOk="0">
                  <a:moveTo>
                    <a:pt x="192" y="1"/>
                  </a:moveTo>
                  <a:cubicBezTo>
                    <a:pt x="121" y="1"/>
                    <a:pt x="71" y="54"/>
                    <a:pt x="66" y="121"/>
                  </a:cubicBezTo>
                  <a:cubicBezTo>
                    <a:pt x="17" y="1092"/>
                    <a:pt x="0" y="2128"/>
                    <a:pt x="11" y="3214"/>
                  </a:cubicBezTo>
                  <a:cubicBezTo>
                    <a:pt x="17" y="3688"/>
                    <a:pt x="44" y="4315"/>
                    <a:pt x="66" y="4975"/>
                  </a:cubicBezTo>
                  <a:cubicBezTo>
                    <a:pt x="104" y="5968"/>
                    <a:pt x="148" y="7097"/>
                    <a:pt x="142" y="8073"/>
                  </a:cubicBezTo>
                  <a:cubicBezTo>
                    <a:pt x="131" y="11449"/>
                    <a:pt x="17" y="14383"/>
                    <a:pt x="11" y="14410"/>
                  </a:cubicBezTo>
                  <a:cubicBezTo>
                    <a:pt x="11" y="14481"/>
                    <a:pt x="66" y="14541"/>
                    <a:pt x="137" y="14547"/>
                  </a:cubicBezTo>
                  <a:lnTo>
                    <a:pt x="142" y="14547"/>
                  </a:lnTo>
                  <a:cubicBezTo>
                    <a:pt x="213" y="14547"/>
                    <a:pt x="273" y="14492"/>
                    <a:pt x="273" y="14421"/>
                  </a:cubicBezTo>
                  <a:cubicBezTo>
                    <a:pt x="273" y="14394"/>
                    <a:pt x="393" y="11454"/>
                    <a:pt x="404" y="8073"/>
                  </a:cubicBezTo>
                  <a:cubicBezTo>
                    <a:pt x="409" y="7091"/>
                    <a:pt x="366" y="5962"/>
                    <a:pt x="328" y="4964"/>
                  </a:cubicBezTo>
                  <a:cubicBezTo>
                    <a:pt x="300" y="4304"/>
                    <a:pt x="278" y="3683"/>
                    <a:pt x="273" y="3208"/>
                  </a:cubicBezTo>
                  <a:cubicBezTo>
                    <a:pt x="262" y="2134"/>
                    <a:pt x="278" y="1098"/>
                    <a:pt x="328" y="138"/>
                  </a:cubicBezTo>
                  <a:cubicBezTo>
                    <a:pt x="328" y="67"/>
                    <a:pt x="273" y="1"/>
                    <a:pt x="202" y="1"/>
                  </a:cubicBezTo>
                  <a:cubicBezTo>
                    <a:pt x="199" y="1"/>
                    <a:pt x="195" y="1"/>
                    <a:pt x="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19;p39">
              <a:extLst>
                <a:ext uri="{FF2B5EF4-FFF2-40B4-BE49-F238E27FC236}">
                  <a16:creationId xmlns:a16="http://schemas.microsoft.com/office/drawing/2014/main" id="{6184A47C-6868-F0DC-6983-1DD9BD27BAFC}"/>
                </a:ext>
              </a:extLst>
            </p:cNvPr>
            <p:cNvSpPr/>
            <p:nvPr/>
          </p:nvSpPr>
          <p:spPr>
            <a:xfrm>
              <a:off x="4878850" y="1846150"/>
              <a:ext cx="21025" cy="53200"/>
            </a:xfrm>
            <a:custGeom>
              <a:avLst/>
              <a:gdLst/>
              <a:ahLst/>
              <a:cxnLst/>
              <a:rect l="l" t="t" r="r" b="b"/>
              <a:pathLst>
                <a:path w="841" h="2128" extrusionOk="0">
                  <a:moveTo>
                    <a:pt x="136" y="1"/>
                  </a:moveTo>
                  <a:cubicBezTo>
                    <a:pt x="132" y="1"/>
                    <a:pt x="129" y="1"/>
                    <a:pt x="126" y="1"/>
                  </a:cubicBezTo>
                  <a:cubicBezTo>
                    <a:pt x="55" y="1"/>
                    <a:pt x="1" y="61"/>
                    <a:pt x="1" y="132"/>
                  </a:cubicBezTo>
                  <a:cubicBezTo>
                    <a:pt x="17" y="819"/>
                    <a:pt x="219" y="1490"/>
                    <a:pt x="584" y="2068"/>
                  </a:cubicBezTo>
                  <a:cubicBezTo>
                    <a:pt x="606" y="2106"/>
                    <a:pt x="650" y="2128"/>
                    <a:pt x="693" y="2128"/>
                  </a:cubicBezTo>
                  <a:cubicBezTo>
                    <a:pt x="715" y="2128"/>
                    <a:pt x="742" y="2122"/>
                    <a:pt x="759" y="2111"/>
                  </a:cubicBezTo>
                  <a:cubicBezTo>
                    <a:pt x="824" y="2073"/>
                    <a:pt x="840" y="1992"/>
                    <a:pt x="802" y="1932"/>
                  </a:cubicBezTo>
                  <a:cubicBezTo>
                    <a:pt x="464" y="1386"/>
                    <a:pt x="279" y="764"/>
                    <a:pt x="262" y="126"/>
                  </a:cubicBezTo>
                  <a:cubicBezTo>
                    <a:pt x="262" y="58"/>
                    <a:pt x="20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0;p39">
              <a:extLst>
                <a:ext uri="{FF2B5EF4-FFF2-40B4-BE49-F238E27FC236}">
                  <a16:creationId xmlns:a16="http://schemas.microsoft.com/office/drawing/2014/main" id="{51004489-A266-7BFF-765C-9AB6D5D259B2}"/>
                </a:ext>
              </a:extLst>
            </p:cNvPr>
            <p:cNvSpPr/>
            <p:nvPr/>
          </p:nvSpPr>
          <p:spPr>
            <a:xfrm>
              <a:off x="5378550" y="2111075"/>
              <a:ext cx="34525" cy="48425"/>
            </a:xfrm>
            <a:custGeom>
              <a:avLst/>
              <a:gdLst/>
              <a:ahLst/>
              <a:cxnLst/>
              <a:rect l="l" t="t" r="r" b="b"/>
              <a:pathLst>
                <a:path w="1381" h="1937" extrusionOk="0">
                  <a:moveTo>
                    <a:pt x="1246" y="0"/>
                  </a:moveTo>
                  <a:cubicBezTo>
                    <a:pt x="1178" y="0"/>
                    <a:pt x="1119" y="53"/>
                    <a:pt x="1114" y="121"/>
                  </a:cubicBezTo>
                  <a:cubicBezTo>
                    <a:pt x="1064" y="770"/>
                    <a:pt x="661" y="1386"/>
                    <a:pt x="88" y="1691"/>
                  </a:cubicBezTo>
                  <a:cubicBezTo>
                    <a:pt x="23" y="1724"/>
                    <a:pt x="1" y="1806"/>
                    <a:pt x="34" y="1866"/>
                  </a:cubicBezTo>
                  <a:cubicBezTo>
                    <a:pt x="55" y="1910"/>
                    <a:pt x="99" y="1937"/>
                    <a:pt x="148" y="1937"/>
                  </a:cubicBezTo>
                  <a:cubicBezTo>
                    <a:pt x="170" y="1937"/>
                    <a:pt x="192" y="1931"/>
                    <a:pt x="208" y="1920"/>
                  </a:cubicBezTo>
                  <a:cubicBezTo>
                    <a:pt x="857" y="1571"/>
                    <a:pt x="1315" y="873"/>
                    <a:pt x="1375" y="137"/>
                  </a:cubicBezTo>
                  <a:cubicBezTo>
                    <a:pt x="1381" y="66"/>
                    <a:pt x="1326" y="6"/>
                    <a:pt x="1255" y="1"/>
                  </a:cubicBezTo>
                  <a:cubicBezTo>
                    <a:pt x="1252" y="0"/>
                    <a:pt x="1249" y="0"/>
                    <a:pt x="1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1;p39">
              <a:extLst>
                <a:ext uri="{FF2B5EF4-FFF2-40B4-BE49-F238E27FC236}">
                  <a16:creationId xmlns:a16="http://schemas.microsoft.com/office/drawing/2014/main" id="{3BDA80B3-843B-60F4-2909-813961BDC144}"/>
                </a:ext>
              </a:extLst>
            </p:cNvPr>
            <p:cNvSpPr/>
            <p:nvPr/>
          </p:nvSpPr>
          <p:spPr>
            <a:xfrm>
              <a:off x="4971700" y="1672375"/>
              <a:ext cx="240400" cy="51500"/>
            </a:xfrm>
            <a:custGeom>
              <a:avLst/>
              <a:gdLst/>
              <a:ahLst/>
              <a:cxnLst/>
              <a:rect l="l" t="t" r="r" b="b"/>
              <a:pathLst>
                <a:path w="9616" h="2060" extrusionOk="0">
                  <a:moveTo>
                    <a:pt x="9474" y="0"/>
                  </a:moveTo>
                  <a:cubicBezTo>
                    <a:pt x="9440" y="0"/>
                    <a:pt x="9406" y="14"/>
                    <a:pt x="9381" y="42"/>
                  </a:cubicBezTo>
                  <a:cubicBezTo>
                    <a:pt x="9359" y="58"/>
                    <a:pt x="7609" y="1782"/>
                    <a:pt x="4380" y="1798"/>
                  </a:cubicBezTo>
                  <a:lnTo>
                    <a:pt x="4347" y="1798"/>
                  </a:lnTo>
                  <a:cubicBezTo>
                    <a:pt x="1500" y="1798"/>
                    <a:pt x="273" y="80"/>
                    <a:pt x="257" y="58"/>
                  </a:cubicBezTo>
                  <a:cubicBezTo>
                    <a:pt x="233" y="21"/>
                    <a:pt x="193" y="1"/>
                    <a:pt x="152" y="1"/>
                  </a:cubicBezTo>
                  <a:cubicBezTo>
                    <a:pt x="126" y="1"/>
                    <a:pt x="100" y="9"/>
                    <a:pt x="77" y="25"/>
                  </a:cubicBezTo>
                  <a:cubicBezTo>
                    <a:pt x="17" y="64"/>
                    <a:pt x="1" y="145"/>
                    <a:pt x="44" y="205"/>
                  </a:cubicBezTo>
                  <a:cubicBezTo>
                    <a:pt x="99" y="282"/>
                    <a:pt x="1353" y="2060"/>
                    <a:pt x="4347" y="2060"/>
                  </a:cubicBezTo>
                  <a:lnTo>
                    <a:pt x="4380" y="2060"/>
                  </a:lnTo>
                  <a:cubicBezTo>
                    <a:pt x="7723" y="2043"/>
                    <a:pt x="9490" y="298"/>
                    <a:pt x="9567" y="222"/>
                  </a:cubicBezTo>
                  <a:cubicBezTo>
                    <a:pt x="9616" y="173"/>
                    <a:pt x="9616" y="91"/>
                    <a:pt x="9561" y="36"/>
                  </a:cubicBezTo>
                  <a:cubicBezTo>
                    <a:pt x="9537" y="12"/>
                    <a:pt x="9506" y="0"/>
                    <a:pt x="9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2;p39">
              <a:extLst>
                <a:ext uri="{FF2B5EF4-FFF2-40B4-BE49-F238E27FC236}">
                  <a16:creationId xmlns:a16="http://schemas.microsoft.com/office/drawing/2014/main" id="{DB0BE302-9AB4-6545-FB4F-AEC2AC440BA3}"/>
                </a:ext>
              </a:extLst>
            </p:cNvPr>
            <p:cNvSpPr/>
            <p:nvPr/>
          </p:nvSpPr>
          <p:spPr>
            <a:xfrm>
              <a:off x="5056375" y="1329850"/>
              <a:ext cx="193375" cy="249125"/>
            </a:xfrm>
            <a:custGeom>
              <a:avLst/>
              <a:gdLst/>
              <a:ahLst/>
              <a:cxnLst/>
              <a:rect l="l" t="t" r="r" b="b"/>
              <a:pathLst>
                <a:path w="7735" h="9965" extrusionOk="0">
                  <a:moveTo>
                    <a:pt x="6040" y="0"/>
                  </a:moveTo>
                  <a:cubicBezTo>
                    <a:pt x="5668" y="0"/>
                    <a:pt x="5322" y="182"/>
                    <a:pt x="4958" y="414"/>
                  </a:cubicBezTo>
                  <a:cubicBezTo>
                    <a:pt x="4424" y="746"/>
                    <a:pt x="540" y="735"/>
                    <a:pt x="273" y="1292"/>
                  </a:cubicBezTo>
                  <a:cubicBezTo>
                    <a:pt x="0" y="1848"/>
                    <a:pt x="1397" y="2928"/>
                    <a:pt x="1271" y="3517"/>
                  </a:cubicBezTo>
                  <a:cubicBezTo>
                    <a:pt x="1108" y="4280"/>
                    <a:pt x="3115" y="4291"/>
                    <a:pt x="3022" y="5060"/>
                  </a:cubicBezTo>
                  <a:cubicBezTo>
                    <a:pt x="2956" y="5627"/>
                    <a:pt x="2918" y="6249"/>
                    <a:pt x="3245" y="6686"/>
                  </a:cubicBezTo>
                  <a:cubicBezTo>
                    <a:pt x="3566" y="7127"/>
                    <a:pt x="3258" y="9964"/>
                    <a:pt x="3764" y="9964"/>
                  </a:cubicBezTo>
                  <a:cubicBezTo>
                    <a:pt x="3783" y="9964"/>
                    <a:pt x="3803" y="9960"/>
                    <a:pt x="3824" y="9952"/>
                  </a:cubicBezTo>
                  <a:cubicBezTo>
                    <a:pt x="3824" y="9952"/>
                    <a:pt x="3844" y="9955"/>
                    <a:pt x="3883" y="9955"/>
                  </a:cubicBezTo>
                  <a:cubicBezTo>
                    <a:pt x="4226" y="9955"/>
                    <a:pt x="5984" y="9774"/>
                    <a:pt x="7107" y="6195"/>
                  </a:cubicBezTo>
                  <a:cubicBezTo>
                    <a:pt x="7521" y="4880"/>
                    <a:pt x="7729" y="3380"/>
                    <a:pt x="7734" y="2388"/>
                  </a:cubicBezTo>
                  <a:cubicBezTo>
                    <a:pt x="7734" y="1275"/>
                    <a:pt x="7129" y="294"/>
                    <a:pt x="6403" y="59"/>
                  </a:cubicBezTo>
                  <a:cubicBezTo>
                    <a:pt x="6279" y="18"/>
                    <a:pt x="6158" y="0"/>
                    <a:pt x="6040" y="0"/>
                  </a:cubicBezTo>
                  <a:close/>
                </a:path>
              </a:pathLst>
            </a:custGeom>
            <a:solidFill>
              <a:srgbClr val="58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23;p39">
              <a:extLst>
                <a:ext uri="{FF2B5EF4-FFF2-40B4-BE49-F238E27FC236}">
                  <a16:creationId xmlns:a16="http://schemas.microsoft.com/office/drawing/2014/main" id="{F0AED499-9246-4468-8EEA-D5C42DBF9A9F}"/>
                </a:ext>
              </a:extLst>
            </p:cNvPr>
            <p:cNvSpPr/>
            <p:nvPr/>
          </p:nvSpPr>
          <p:spPr>
            <a:xfrm>
              <a:off x="4966375" y="1350150"/>
              <a:ext cx="245300" cy="282450"/>
            </a:xfrm>
            <a:custGeom>
              <a:avLst/>
              <a:gdLst/>
              <a:ahLst/>
              <a:cxnLst/>
              <a:rect l="l" t="t" r="r" b="b"/>
              <a:pathLst>
                <a:path w="9812" h="11298" extrusionOk="0">
                  <a:moveTo>
                    <a:pt x="3224" y="0"/>
                  </a:moveTo>
                  <a:cubicBezTo>
                    <a:pt x="1935" y="0"/>
                    <a:pt x="756" y="485"/>
                    <a:pt x="579" y="1827"/>
                  </a:cubicBezTo>
                  <a:cubicBezTo>
                    <a:pt x="1" y="6173"/>
                    <a:pt x="388" y="8628"/>
                    <a:pt x="884" y="9855"/>
                  </a:cubicBezTo>
                  <a:cubicBezTo>
                    <a:pt x="1260" y="10778"/>
                    <a:pt x="2102" y="11298"/>
                    <a:pt x="3156" y="11298"/>
                  </a:cubicBezTo>
                  <a:cubicBezTo>
                    <a:pt x="3571" y="11298"/>
                    <a:pt x="4019" y="11217"/>
                    <a:pt x="4484" y="11049"/>
                  </a:cubicBezTo>
                  <a:cubicBezTo>
                    <a:pt x="5564" y="10662"/>
                    <a:pt x="6769" y="9686"/>
                    <a:pt x="7375" y="8050"/>
                  </a:cubicBezTo>
                  <a:cubicBezTo>
                    <a:pt x="7538" y="8105"/>
                    <a:pt x="7696" y="8131"/>
                    <a:pt x="7849" y="8131"/>
                  </a:cubicBezTo>
                  <a:cubicBezTo>
                    <a:pt x="8500" y="8131"/>
                    <a:pt x="9038" y="7659"/>
                    <a:pt x="9365" y="7041"/>
                  </a:cubicBezTo>
                  <a:cubicBezTo>
                    <a:pt x="9811" y="5973"/>
                    <a:pt x="9384" y="5573"/>
                    <a:pt x="8894" y="5573"/>
                  </a:cubicBezTo>
                  <a:cubicBezTo>
                    <a:pt x="8623" y="5573"/>
                    <a:pt x="8333" y="5695"/>
                    <a:pt x="8160" y="5895"/>
                  </a:cubicBezTo>
                  <a:cubicBezTo>
                    <a:pt x="7271" y="5759"/>
                    <a:pt x="7167" y="4570"/>
                    <a:pt x="7473" y="3768"/>
                  </a:cubicBezTo>
                  <a:cubicBezTo>
                    <a:pt x="7473" y="3768"/>
                    <a:pt x="5978" y="2716"/>
                    <a:pt x="6404" y="971"/>
                  </a:cubicBezTo>
                  <a:cubicBezTo>
                    <a:pt x="5738" y="427"/>
                    <a:pt x="4433" y="0"/>
                    <a:pt x="3224" y="0"/>
                  </a:cubicBezTo>
                  <a:close/>
                </a:path>
              </a:pathLst>
            </a:custGeom>
            <a:solidFill>
              <a:srgbClr val="92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24;p39">
              <a:extLst>
                <a:ext uri="{FF2B5EF4-FFF2-40B4-BE49-F238E27FC236}">
                  <a16:creationId xmlns:a16="http://schemas.microsoft.com/office/drawing/2014/main" id="{C91895F3-A502-3620-F913-C1CB9EA503F5}"/>
                </a:ext>
              </a:extLst>
            </p:cNvPr>
            <p:cNvSpPr/>
            <p:nvPr/>
          </p:nvSpPr>
          <p:spPr>
            <a:xfrm>
              <a:off x="5008100" y="1453650"/>
              <a:ext cx="39025" cy="94200"/>
            </a:xfrm>
            <a:custGeom>
              <a:avLst/>
              <a:gdLst/>
              <a:ahLst/>
              <a:cxnLst/>
              <a:rect l="l" t="t" r="r" b="b"/>
              <a:pathLst>
                <a:path w="1561" h="3768" extrusionOk="0">
                  <a:moveTo>
                    <a:pt x="445" y="3093"/>
                  </a:moveTo>
                  <a:lnTo>
                    <a:pt x="445" y="3093"/>
                  </a:lnTo>
                  <a:cubicBezTo>
                    <a:pt x="445" y="3093"/>
                    <a:pt x="447" y="3097"/>
                    <a:pt x="448" y="3101"/>
                  </a:cubicBezTo>
                  <a:lnTo>
                    <a:pt x="448" y="3101"/>
                  </a:lnTo>
                  <a:cubicBezTo>
                    <a:pt x="448" y="3102"/>
                    <a:pt x="448" y="3102"/>
                    <a:pt x="448" y="3103"/>
                  </a:cubicBezTo>
                  <a:lnTo>
                    <a:pt x="448" y="3103"/>
                  </a:lnTo>
                  <a:cubicBezTo>
                    <a:pt x="448" y="3103"/>
                    <a:pt x="448" y="3102"/>
                    <a:pt x="448" y="3102"/>
                  </a:cubicBezTo>
                  <a:cubicBezTo>
                    <a:pt x="446" y="3096"/>
                    <a:pt x="445" y="3093"/>
                    <a:pt x="445" y="3093"/>
                  </a:cubicBezTo>
                  <a:close/>
                  <a:moveTo>
                    <a:pt x="1234" y="0"/>
                  </a:moveTo>
                  <a:cubicBezTo>
                    <a:pt x="1223" y="0"/>
                    <a:pt x="1212" y="2"/>
                    <a:pt x="1201" y="5"/>
                  </a:cubicBezTo>
                  <a:cubicBezTo>
                    <a:pt x="1130" y="21"/>
                    <a:pt x="1086" y="92"/>
                    <a:pt x="1102" y="163"/>
                  </a:cubicBezTo>
                  <a:cubicBezTo>
                    <a:pt x="1102" y="163"/>
                    <a:pt x="1119" y="228"/>
                    <a:pt x="1141" y="343"/>
                  </a:cubicBezTo>
                  <a:cubicBezTo>
                    <a:pt x="1162" y="457"/>
                    <a:pt x="1195" y="626"/>
                    <a:pt x="1206" y="828"/>
                  </a:cubicBezTo>
                  <a:cubicBezTo>
                    <a:pt x="1212" y="932"/>
                    <a:pt x="1212" y="1035"/>
                    <a:pt x="1206" y="1145"/>
                  </a:cubicBezTo>
                  <a:cubicBezTo>
                    <a:pt x="1201" y="1199"/>
                    <a:pt x="1195" y="1259"/>
                    <a:pt x="1179" y="1303"/>
                  </a:cubicBezTo>
                  <a:cubicBezTo>
                    <a:pt x="1168" y="1363"/>
                    <a:pt x="1157" y="1439"/>
                    <a:pt x="1135" y="1488"/>
                  </a:cubicBezTo>
                  <a:cubicBezTo>
                    <a:pt x="1064" y="1701"/>
                    <a:pt x="928" y="1935"/>
                    <a:pt x="770" y="2148"/>
                  </a:cubicBezTo>
                  <a:cubicBezTo>
                    <a:pt x="606" y="2366"/>
                    <a:pt x="415" y="2557"/>
                    <a:pt x="224" y="2759"/>
                  </a:cubicBezTo>
                  <a:cubicBezTo>
                    <a:pt x="175" y="2813"/>
                    <a:pt x="132" y="2857"/>
                    <a:pt x="77" y="2944"/>
                  </a:cubicBezTo>
                  <a:cubicBezTo>
                    <a:pt x="61" y="2972"/>
                    <a:pt x="50" y="2982"/>
                    <a:pt x="33" y="3021"/>
                  </a:cubicBezTo>
                  <a:cubicBezTo>
                    <a:pt x="17" y="3075"/>
                    <a:pt x="1" y="3130"/>
                    <a:pt x="17" y="3190"/>
                  </a:cubicBezTo>
                  <a:cubicBezTo>
                    <a:pt x="17" y="3190"/>
                    <a:pt x="17" y="3190"/>
                    <a:pt x="17" y="3190"/>
                  </a:cubicBezTo>
                  <a:lnTo>
                    <a:pt x="17" y="3190"/>
                  </a:lnTo>
                  <a:cubicBezTo>
                    <a:pt x="8" y="3190"/>
                    <a:pt x="61" y="3337"/>
                    <a:pt x="83" y="3348"/>
                  </a:cubicBezTo>
                  <a:cubicBezTo>
                    <a:pt x="203" y="3506"/>
                    <a:pt x="323" y="3561"/>
                    <a:pt x="432" y="3621"/>
                  </a:cubicBezTo>
                  <a:cubicBezTo>
                    <a:pt x="650" y="3724"/>
                    <a:pt x="846" y="3757"/>
                    <a:pt x="982" y="3762"/>
                  </a:cubicBezTo>
                  <a:cubicBezTo>
                    <a:pt x="1030" y="3766"/>
                    <a:pt x="1070" y="3767"/>
                    <a:pt x="1102" y="3767"/>
                  </a:cubicBezTo>
                  <a:cubicBezTo>
                    <a:pt x="1167" y="3767"/>
                    <a:pt x="1201" y="3762"/>
                    <a:pt x="1201" y="3762"/>
                  </a:cubicBezTo>
                  <a:cubicBezTo>
                    <a:pt x="1266" y="3751"/>
                    <a:pt x="1321" y="3708"/>
                    <a:pt x="1337" y="3642"/>
                  </a:cubicBezTo>
                  <a:cubicBezTo>
                    <a:pt x="1359" y="3561"/>
                    <a:pt x="1304" y="3473"/>
                    <a:pt x="1222" y="3457"/>
                  </a:cubicBezTo>
                  <a:lnTo>
                    <a:pt x="1217" y="3451"/>
                  </a:lnTo>
                  <a:cubicBezTo>
                    <a:pt x="1217" y="3451"/>
                    <a:pt x="1157" y="3441"/>
                    <a:pt x="1048" y="3413"/>
                  </a:cubicBezTo>
                  <a:cubicBezTo>
                    <a:pt x="944" y="3381"/>
                    <a:pt x="786" y="3337"/>
                    <a:pt x="633" y="3244"/>
                  </a:cubicBezTo>
                  <a:cubicBezTo>
                    <a:pt x="573" y="3214"/>
                    <a:pt x="506" y="3167"/>
                    <a:pt x="470" y="3130"/>
                  </a:cubicBezTo>
                  <a:lnTo>
                    <a:pt x="470" y="3130"/>
                  </a:lnTo>
                  <a:cubicBezTo>
                    <a:pt x="490" y="3104"/>
                    <a:pt x="517" y="3073"/>
                    <a:pt x="541" y="3042"/>
                  </a:cubicBezTo>
                  <a:cubicBezTo>
                    <a:pt x="715" y="2852"/>
                    <a:pt x="922" y="2633"/>
                    <a:pt x="1102" y="2388"/>
                  </a:cubicBezTo>
                  <a:cubicBezTo>
                    <a:pt x="1277" y="2137"/>
                    <a:pt x="1419" y="1864"/>
                    <a:pt x="1495" y="1564"/>
                  </a:cubicBezTo>
                  <a:cubicBezTo>
                    <a:pt x="1522" y="1488"/>
                    <a:pt x="1522" y="1434"/>
                    <a:pt x="1539" y="1368"/>
                  </a:cubicBezTo>
                  <a:cubicBezTo>
                    <a:pt x="1550" y="1286"/>
                    <a:pt x="1555" y="1221"/>
                    <a:pt x="1555" y="1155"/>
                  </a:cubicBezTo>
                  <a:cubicBezTo>
                    <a:pt x="1561" y="1019"/>
                    <a:pt x="1550" y="899"/>
                    <a:pt x="1528" y="790"/>
                  </a:cubicBezTo>
                  <a:cubicBezTo>
                    <a:pt x="1462" y="348"/>
                    <a:pt x="1353" y="81"/>
                    <a:pt x="1353" y="81"/>
                  </a:cubicBezTo>
                  <a:cubicBezTo>
                    <a:pt x="1335" y="31"/>
                    <a:pt x="1287" y="0"/>
                    <a:pt x="1234" y="0"/>
                  </a:cubicBezTo>
                  <a:close/>
                </a:path>
              </a:pathLst>
            </a:custGeom>
            <a:solidFill>
              <a:srgbClr val="441616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25;p39">
              <a:extLst>
                <a:ext uri="{FF2B5EF4-FFF2-40B4-BE49-F238E27FC236}">
                  <a16:creationId xmlns:a16="http://schemas.microsoft.com/office/drawing/2014/main" id="{29779419-A98A-845C-AB06-78191CFAF8B7}"/>
                </a:ext>
              </a:extLst>
            </p:cNvPr>
            <p:cNvSpPr/>
            <p:nvPr/>
          </p:nvSpPr>
          <p:spPr>
            <a:xfrm>
              <a:off x="5158625" y="1504475"/>
              <a:ext cx="34250" cy="35475"/>
            </a:xfrm>
            <a:custGeom>
              <a:avLst/>
              <a:gdLst/>
              <a:ahLst/>
              <a:cxnLst/>
              <a:rect l="l" t="t" r="r" b="b"/>
              <a:pathLst>
                <a:path w="1370" h="1419" extrusionOk="0">
                  <a:moveTo>
                    <a:pt x="963" y="1"/>
                  </a:moveTo>
                  <a:cubicBezTo>
                    <a:pt x="730" y="1"/>
                    <a:pt x="442" y="185"/>
                    <a:pt x="246" y="480"/>
                  </a:cubicBezTo>
                  <a:cubicBezTo>
                    <a:pt x="1" y="851"/>
                    <a:pt x="1" y="1255"/>
                    <a:pt x="241" y="1380"/>
                  </a:cubicBezTo>
                  <a:cubicBezTo>
                    <a:pt x="291" y="1406"/>
                    <a:pt x="347" y="1418"/>
                    <a:pt x="407" y="1418"/>
                  </a:cubicBezTo>
                  <a:cubicBezTo>
                    <a:pt x="641" y="1418"/>
                    <a:pt x="929" y="1234"/>
                    <a:pt x="1124" y="939"/>
                  </a:cubicBezTo>
                  <a:cubicBezTo>
                    <a:pt x="1370" y="568"/>
                    <a:pt x="1370" y="164"/>
                    <a:pt x="1130" y="39"/>
                  </a:cubicBezTo>
                  <a:cubicBezTo>
                    <a:pt x="1080" y="13"/>
                    <a:pt x="1023" y="1"/>
                    <a:pt x="963" y="1"/>
                  </a:cubicBezTo>
                  <a:close/>
                </a:path>
              </a:pathLst>
            </a:custGeom>
            <a:solidFill>
              <a:srgbClr val="441616">
                <a:alpha val="43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26;p39">
              <a:extLst>
                <a:ext uri="{FF2B5EF4-FFF2-40B4-BE49-F238E27FC236}">
                  <a16:creationId xmlns:a16="http://schemas.microsoft.com/office/drawing/2014/main" id="{D016C116-5AE6-1972-E67F-6ED7B9147958}"/>
                </a:ext>
              </a:extLst>
            </p:cNvPr>
            <p:cNvSpPr/>
            <p:nvPr/>
          </p:nvSpPr>
          <p:spPr>
            <a:xfrm>
              <a:off x="4969250" y="1427200"/>
              <a:ext cx="54300" cy="22700"/>
            </a:xfrm>
            <a:custGeom>
              <a:avLst/>
              <a:gdLst/>
              <a:ahLst/>
              <a:cxnLst/>
              <a:rect l="l" t="t" r="r" b="b"/>
              <a:pathLst>
                <a:path w="2172" h="908" extrusionOk="0">
                  <a:moveTo>
                    <a:pt x="1297" y="1"/>
                  </a:moveTo>
                  <a:cubicBezTo>
                    <a:pt x="1179" y="1"/>
                    <a:pt x="1048" y="10"/>
                    <a:pt x="900" y="32"/>
                  </a:cubicBezTo>
                  <a:cubicBezTo>
                    <a:pt x="60" y="152"/>
                    <a:pt x="0" y="637"/>
                    <a:pt x="33" y="735"/>
                  </a:cubicBezTo>
                  <a:cubicBezTo>
                    <a:pt x="79" y="859"/>
                    <a:pt x="165" y="907"/>
                    <a:pt x="392" y="907"/>
                  </a:cubicBezTo>
                  <a:cubicBezTo>
                    <a:pt x="545" y="907"/>
                    <a:pt x="763" y="885"/>
                    <a:pt x="1075" y="850"/>
                  </a:cubicBezTo>
                  <a:cubicBezTo>
                    <a:pt x="1604" y="785"/>
                    <a:pt x="2111" y="768"/>
                    <a:pt x="2144" y="523"/>
                  </a:cubicBezTo>
                  <a:cubicBezTo>
                    <a:pt x="2172" y="305"/>
                    <a:pt x="1959" y="1"/>
                    <a:pt x="1297" y="1"/>
                  </a:cubicBezTo>
                  <a:close/>
                </a:path>
              </a:pathLst>
            </a:custGeom>
            <a:solidFill>
              <a:srgbClr val="58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27;p39">
              <a:extLst>
                <a:ext uri="{FF2B5EF4-FFF2-40B4-BE49-F238E27FC236}">
                  <a16:creationId xmlns:a16="http://schemas.microsoft.com/office/drawing/2014/main" id="{54902CD7-C58A-746A-35A6-CEE51655CD5E}"/>
                </a:ext>
              </a:extLst>
            </p:cNvPr>
            <p:cNvSpPr/>
            <p:nvPr/>
          </p:nvSpPr>
          <p:spPr>
            <a:xfrm>
              <a:off x="5064275" y="1431900"/>
              <a:ext cx="63300" cy="30225"/>
            </a:xfrm>
            <a:custGeom>
              <a:avLst/>
              <a:gdLst/>
              <a:ahLst/>
              <a:cxnLst/>
              <a:rect l="l" t="t" r="r" b="b"/>
              <a:pathLst>
                <a:path w="2532" h="1209" extrusionOk="0">
                  <a:moveTo>
                    <a:pt x="777" y="1"/>
                  </a:moveTo>
                  <a:cubicBezTo>
                    <a:pt x="454" y="1"/>
                    <a:pt x="173" y="93"/>
                    <a:pt x="110" y="340"/>
                  </a:cubicBezTo>
                  <a:cubicBezTo>
                    <a:pt x="1" y="760"/>
                    <a:pt x="644" y="782"/>
                    <a:pt x="1228" y="946"/>
                  </a:cubicBezTo>
                  <a:cubicBezTo>
                    <a:pt x="1639" y="1063"/>
                    <a:pt x="1980" y="1209"/>
                    <a:pt x="2198" y="1209"/>
                  </a:cubicBezTo>
                  <a:cubicBezTo>
                    <a:pt x="2284" y="1209"/>
                    <a:pt x="2350" y="1186"/>
                    <a:pt x="2395" y="1131"/>
                  </a:cubicBezTo>
                  <a:cubicBezTo>
                    <a:pt x="2531" y="967"/>
                    <a:pt x="2455" y="515"/>
                    <a:pt x="1550" y="149"/>
                  </a:cubicBezTo>
                  <a:cubicBezTo>
                    <a:pt x="1328" y="61"/>
                    <a:pt x="1039" y="1"/>
                    <a:pt x="777" y="1"/>
                  </a:cubicBezTo>
                  <a:close/>
                </a:path>
              </a:pathLst>
            </a:custGeom>
            <a:solidFill>
              <a:srgbClr val="58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28;p39">
              <a:extLst>
                <a:ext uri="{FF2B5EF4-FFF2-40B4-BE49-F238E27FC236}">
                  <a16:creationId xmlns:a16="http://schemas.microsoft.com/office/drawing/2014/main" id="{EF6A271B-1167-DBB9-99F1-616E11D07272}"/>
                </a:ext>
              </a:extLst>
            </p:cNvPr>
            <p:cNvSpPr/>
            <p:nvPr/>
          </p:nvSpPr>
          <p:spPr>
            <a:xfrm>
              <a:off x="4934475" y="1260825"/>
              <a:ext cx="278450" cy="121150"/>
            </a:xfrm>
            <a:custGeom>
              <a:avLst/>
              <a:gdLst/>
              <a:ahLst/>
              <a:cxnLst/>
              <a:rect l="l" t="t" r="r" b="b"/>
              <a:pathLst>
                <a:path w="11138" h="4846" extrusionOk="0">
                  <a:moveTo>
                    <a:pt x="3158" y="0"/>
                  </a:moveTo>
                  <a:cubicBezTo>
                    <a:pt x="3158" y="0"/>
                    <a:pt x="2449" y="170"/>
                    <a:pt x="2362" y="649"/>
                  </a:cubicBezTo>
                  <a:cubicBezTo>
                    <a:pt x="2226" y="1391"/>
                    <a:pt x="2728" y="1577"/>
                    <a:pt x="2728" y="1577"/>
                  </a:cubicBezTo>
                  <a:cubicBezTo>
                    <a:pt x="2728" y="1577"/>
                    <a:pt x="2073" y="1484"/>
                    <a:pt x="1844" y="1037"/>
                  </a:cubicBezTo>
                  <a:cubicBezTo>
                    <a:pt x="1604" y="551"/>
                    <a:pt x="1882" y="71"/>
                    <a:pt x="1882" y="71"/>
                  </a:cubicBezTo>
                  <a:lnTo>
                    <a:pt x="1882" y="71"/>
                  </a:lnTo>
                  <a:cubicBezTo>
                    <a:pt x="1882" y="71"/>
                    <a:pt x="361" y="862"/>
                    <a:pt x="181" y="2100"/>
                  </a:cubicBezTo>
                  <a:cubicBezTo>
                    <a:pt x="1" y="3284"/>
                    <a:pt x="650" y="4664"/>
                    <a:pt x="2760" y="4816"/>
                  </a:cubicBezTo>
                  <a:cubicBezTo>
                    <a:pt x="3042" y="4837"/>
                    <a:pt x="3340" y="4845"/>
                    <a:pt x="3645" y="4845"/>
                  </a:cubicBezTo>
                  <a:cubicBezTo>
                    <a:pt x="5630" y="4845"/>
                    <a:pt x="7920" y="4473"/>
                    <a:pt x="7920" y="4473"/>
                  </a:cubicBezTo>
                  <a:lnTo>
                    <a:pt x="11137" y="2967"/>
                  </a:lnTo>
                  <a:cubicBezTo>
                    <a:pt x="11137" y="2967"/>
                    <a:pt x="10543" y="977"/>
                    <a:pt x="8574" y="688"/>
                  </a:cubicBezTo>
                  <a:cubicBezTo>
                    <a:pt x="8202" y="634"/>
                    <a:pt x="7830" y="613"/>
                    <a:pt x="7464" y="613"/>
                  </a:cubicBezTo>
                  <a:cubicBezTo>
                    <a:pt x="6166" y="613"/>
                    <a:pt x="4943" y="875"/>
                    <a:pt x="4091" y="875"/>
                  </a:cubicBezTo>
                  <a:cubicBezTo>
                    <a:pt x="3910" y="875"/>
                    <a:pt x="3745" y="864"/>
                    <a:pt x="3600" y="835"/>
                  </a:cubicBezTo>
                  <a:cubicBezTo>
                    <a:pt x="2520" y="622"/>
                    <a:pt x="3158" y="1"/>
                    <a:pt x="3158" y="0"/>
                  </a:cubicBezTo>
                  <a:close/>
                </a:path>
              </a:pathLst>
            </a:custGeom>
            <a:solidFill>
              <a:srgbClr val="58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29;p39">
              <a:extLst>
                <a:ext uri="{FF2B5EF4-FFF2-40B4-BE49-F238E27FC236}">
                  <a16:creationId xmlns:a16="http://schemas.microsoft.com/office/drawing/2014/main" id="{F8FCE349-B615-8FBB-FBA6-5AB31C283260}"/>
                </a:ext>
              </a:extLst>
            </p:cNvPr>
            <p:cNvSpPr/>
            <p:nvPr/>
          </p:nvSpPr>
          <p:spPr>
            <a:xfrm>
              <a:off x="5160825" y="1433150"/>
              <a:ext cx="55100" cy="31800"/>
            </a:xfrm>
            <a:custGeom>
              <a:avLst/>
              <a:gdLst/>
              <a:ahLst/>
              <a:cxnLst/>
              <a:rect l="l" t="t" r="r" b="b"/>
              <a:pathLst>
                <a:path w="2204" h="1272" extrusionOk="0">
                  <a:moveTo>
                    <a:pt x="127" y="1"/>
                  </a:moveTo>
                  <a:cubicBezTo>
                    <a:pt x="108" y="1"/>
                    <a:pt x="88" y="6"/>
                    <a:pt x="71" y="17"/>
                  </a:cubicBezTo>
                  <a:cubicBezTo>
                    <a:pt x="16" y="50"/>
                    <a:pt x="0" y="121"/>
                    <a:pt x="33" y="176"/>
                  </a:cubicBezTo>
                  <a:cubicBezTo>
                    <a:pt x="447" y="846"/>
                    <a:pt x="1211" y="1272"/>
                    <a:pt x="2002" y="1272"/>
                  </a:cubicBezTo>
                  <a:lnTo>
                    <a:pt x="2094" y="1272"/>
                  </a:lnTo>
                  <a:cubicBezTo>
                    <a:pt x="2154" y="1266"/>
                    <a:pt x="2203" y="1217"/>
                    <a:pt x="2203" y="1152"/>
                  </a:cubicBezTo>
                  <a:cubicBezTo>
                    <a:pt x="2198" y="1095"/>
                    <a:pt x="2154" y="1048"/>
                    <a:pt x="2093" y="1048"/>
                  </a:cubicBezTo>
                  <a:cubicBezTo>
                    <a:pt x="2090" y="1048"/>
                    <a:pt x="2087" y="1048"/>
                    <a:pt x="2083" y="1048"/>
                  </a:cubicBezTo>
                  <a:cubicBezTo>
                    <a:pt x="2060" y="1049"/>
                    <a:pt x="2037" y="1050"/>
                    <a:pt x="2013" y="1050"/>
                  </a:cubicBezTo>
                  <a:cubicBezTo>
                    <a:pt x="1310" y="1050"/>
                    <a:pt x="593" y="657"/>
                    <a:pt x="224" y="56"/>
                  </a:cubicBezTo>
                  <a:cubicBezTo>
                    <a:pt x="202" y="20"/>
                    <a:pt x="165" y="1"/>
                    <a:pt x="127" y="1"/>
                  </a:cubicBezTo>
                  <a:close/>
                </a:path>
              </a:pathLst>
            </a:custGeom>
            <a:solidFill>
              <a:srgbClr val="BE582A">
                <a:alpha val="36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0;p39">
              <a:extLst>
                <a:ext uri="{FF2B5EF4-FFF2-40B4-BE49-F238E27FC236}">
                  <a16:creationId xmlns:a16="http://schemas.microsoft.com/office/drawing/2014/main" id="{4475FCCF-3A3B-9764-2A88-2FDE53094B5F}"/>
                </a:ext>
              </a:extLst>
            </p:cNvPr>
            <p:cNvSpPr/>
            <p:nvPr/>
          </p:nvSpPr>
          <p:spPr>
            <a:xfrm>
              <a:off x="5162850" y="1460675"/>
              <a:ext cx="30850" cy="19975"/>
            </a:xfrm>
            <a:custGeom>
              <a:avLst/>
              <a:gdLst/>
              <a:ahLst/>
              <a:cxnLst/>
              <a:rect l="l" t="t" r="r" b="b"/>
              <a:pathLst>
                <a:path w="1234" h="799" extrusionOk="0">
                  <a:moveTo>
                    <a:pt x="132" y="1"/>
                  </a:moveTo>
                  <a:cubicBezTo>
                    <a:pt x="108" y="1"/>
                    <a:pt x="83" y="8"/>
                    <a:pt x="61" y="24"/>
                  </a:cubicBezTo>
                  <a:cubicBezTo>
                    <a:pt x="12" y="56"/>
                    <a:pt x="1" y="127"/>
                    <a:pt x="39" y="176"/>
                  </a:cubicBezTo>
                  <a:cubicBezTo>
                    <a:pt x="285" y="525"/>
                    <a:pt x="683" y="754"/>
                    <a:pt x="1108" y="798"/>
                  </a:cubicBezTo>
                  <a:lnTo>
                    <a:pt x="1119" y="798"/>
                  </a:lnTo>
                  <a:cubicBezTo>
                    <a:pt x="1173" y="798"/>
                    <a:pt x="1223" y="754"/>
                    <a:pt x="1228" y="694"/>
                  </a:cubicBezTo>
                  <a:cubicBezTo>
                    <a:pt x="1233" y="634"/>
                    <a:pt x="1190" y="580"/>
                    <a:pt x="1130" y="574"/>
                  </a:cubicBezTo>
                  <a:cubicBezTo>
                    <a:pt x="770" y="536"/>
                    <a:pt x="432" y="340"/>
                    <a:pt x="219" y="45"/>
                  </a:cubicBezTo>
                  <a:cubicBezTo>
                    <a:pt x="200" y="16"/>
                    <a:pt x="167" y="1"/>
                    <a:pt x="132" y="1"/>
                  </a:cubicBezTo>
                  <a:close/>
                </a:path>
              </a:pathLst>
            </a:custGeom>
            <a:solidFill>
              <a:srgbClr val="BE582A">
                <a:alpha val="36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1;p39">
              <a:extLst>
                <a:ext uri="{FF2B5EF4-FFF2-40B4-BE49-F238E27FC236}">
                  <a16:creationId xmlns:a16="http://schemas.microsoft.com/office/drawing/2014/main" id="{787F2B6D-0552-2AE4-2538-9C723331B13A}"/>
                </a:ext>
              </a:extLst>
            </p:cNvPr>
            <p:cNvSpPr/>
            <p:nvPr/>
          </p:nvSpPr>
          <p:spPr>
            <a:xfrm>
              <a:off x="5212350" y="1350575"/>
              <a:ext cx="28400" cy="32300"/>
            </a:xfrm>
            <a:custGeom>
              <a:avLst/>
              <a:gdLst/>
              <a:ahLst/>
              <a:cxnLst/>
              <a:rect l="l" t="t" r="r" b="b"/>
              <a:pathLst>
                <a:path w="1136" h="1292" extrusionOk="0">
                  <a:moveTo>
                    <a:pt x="128" y="0"/>
                  </a:moveTo>
                  <a:cubicBezTo>
                    <a:pt x="79" y="0"/>
                    <a:pt x="35" y="31"/>
                    <a:pt x="17" y="81"/>
                  </a:cubicBezTo>
                  <a:cubicBezTo>
                    <a:pt x="1" y="141"/>
                    <a:pt x="33" y="206"/>
                    <a:pt x="93" y="223"/>
                  </a:cubicBezTo>
                  <a:cubicBezTo>
                    <a:pt x="524" y="348"/>
                    <a:pt x="857" y="746"/>
                    <a:pt x="901" y="1193"/>
                  </a:cubicBezTo>
                  <a:cubicBezTo>
                    <a:pt x="906" y="1248"/>
                    <a:pt x="955" y="1292"/>
                    <a:pt x="1015" y="1292"/>
                  </a:cubicBezTo>
                  <a:lnTo>
                    <a:pt x="1026" y="1292"/>
                  </a:lnTo>
                  <a:cubicBezTo>
                    <a:pt x="1086" y="1286"/>
                    <a:pt x="1135" y="1232"/>
                    <a:pt x="1124" y="1166"/>
                  </a:cubicBezTo>
                  <a:cubicBezTo>
                    <a:pt x="1070" y="632"/>
                    <a:pt x="671" y="157"/>
                    <a:pt x="159" y="5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rgbClr val="BE582A">
                <a:alpha val="36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2;p39">
              <a:extLst>
                <a:ext uri="{FF2B5EF4-FFF2-40B4-BE49-F238E27FC236}">
                  <a16:creationId xmlns:a16="http://schemas.microsoft.com/office/drawing/2014/main" id="{5D28B24A-978D-C751-D057-307979C539F4}"/>
                </a:ext>
              </a:extLst>
            </p:cNvPr>
            <p:cNvSpPr/>
            <p:nvPr/>
          </p:nvSpPr>
          <p:spPr>
            <a:xfrm>
              <a:off x="5159325" y="1292000"/>
              <a:ext cx="41725" cy="45475"/>
            </a:xfrm>
            <a:custGeom>
              <a:avLst/>
              <a:gdLst/>
              <a:ahLst/>
              <a:cxnLst/>
              <a:rect l="l" t="t" r="r" b="b"/>
              <a:pathLst>
                <a:path w="1669" h="1819" extrusionOk="0">
                  <a:moveTo>
                    <a:pt x="133" y="0"/>
                  </a:moveTo>
                  <a:cubicBezTo>
                    <a:pt x="87" y="0"/>
                    <a:pt x="44" y="27"/>
                    <a:pt x="27" y="73"/>
                  </a:cubicBezTo>
                  <a:cubicBezTo>
                    <a:pt x="0" y="133"/>
                    <a:pt x="33" y="199"/>
                    <a:pt x="87" y="221"/>
                  </a:cubicBezTo>
                  <a:cubicBezTo>
                    <a:pt x="742" y="477"/>
                    <a:pt x="1254" y="1060"/>
                    <a:pt x="1434" y="1737"/>
                  </a:cubicBezTo>
                  <a:cubicBezTo>
                    <a:pt x="1451" y="1786"/>
                    <a:pt x="1494" y="1819"/>
                    <a:pt x="1544" y="1819"/>
                  </a:cubicBezTo>
                  <a:lnTo>
                    <a:pt x="1576" y="1819"/>
                  </a:lnTo>
                  <a:cubicBezTo>
                    <a:pt x="1636" y="1802"/>
                    <a:pt x="1669" y="1737"/>
                    <a:pt x="1653" y="1677"/>
                  </a:cubicBezTo>
                  <a:cubicBezTo>
                    <a:pt x="1456" y="935"/>
                    <a:pt x="889" y="291"/>
                    <a:pt x="175" y="8"/>
                  </a:cubicBezTo>
                  <a:cubicBezTo>
                    <a:pt x="161" y="3"/>
                    <a:pt x="147" y="0"/>
                    <a:pt x="133" y="0"/>
                  </a:cubicBezTo>
                  <a:close/>
                </a:path>
              </a:pathLst>
            </a:custGeom>
            <a:solidFill>
              <a:srgbClr val="BE582A">
                <a:alpha val="36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33;p39">
              <a:extLst>
                <a:ext uri="{FF2B5EF4-FFF2-40B4-BE49-F238E27FC236}">
                  <a16:creationId xmlns:a16="http://schemas.microsoft.com/office/drawing/2014/main" id="{CE8C8EDF-0224-7B01-D02A-69515EDE9365}"/>
                </a:ext>
              </a:extLst>
            </p:cNvPr>
            <p:cNvSpPr/>
            <p:nvPr/>
          </p:nvSpPr>
          <p:spPr>
            <a:xfrm>
              <a:off x="4944425" y="1295975"/>
              <a:ext cx="84150" cy="76125"/>
            </a:xfrm>
            <a:custGeom>
              <a:avLst/>
              <a:gdLst/>
              <a:ahLst/>
              <a:cxnLst/>
              <a:rect l="l" t="t" r="r" b="b"/>
              <a:pathLst>
                <a:path w="3366" h="3045" extrusionOk="0">
                  <a:moveTo>
                    <a:pt x="428" y="1"/>
                  </a:moveTo>
                  <a:cubicBezTo>
                    <a:pt x="392" y="1"/>
                    <a:pt x="359" y="18"/>
                    <a:pt x="339" y="51"/>
                  </a:cubicBezTo>
                  <a:cubicBezTo>
                    <a:pt x="17" y="509"/>
                    <a:pt x="1" y="1180"/>
                    <a:pt x="301" y="1720"/>
                  </a:cubicBezTo>
                  <a:cubicBezTo>
                    <a:pt x="552" y="2183"/>
                    <a:pt x="1015" y="2559"/>
                    <a:pt x="1604" y="2778"/>
                  </a:cubicBezTo>
                  <a:cubicBezTo>
                    <a:pt x="2161" y="2985"/>
                    <a:pt x="2744" y="3028"/>
                    <a:pt x="3246" y="3045"/>
                  </a:cubicBezTo>
                  <a:lnTo>
                    <a:pt x="3251" y="3045"/>
                  </a:lnTo>
                  <a:cubicBezTo>
                    <a:pt x="3311" y="3045"/>
                    <a:pt x="3360" y="2996"/>
                    <a:pt x="3360" y="2936"/>
                  </a:cubicBezTo>
                  <a:cubicBezTo>
                    <a:pt x="3366" y="2876"/>
                    <a:pt x="3317" y="2821"/>
                    <a:pt x="3251" y="2821"/>
                  </a:cubicBezTo>
                  <a:cubicBezTo>
                    <a:pt x="2771" y="2805"/>
                    <a:pt x="2210" y="2761"/>
                    <a:pt x="1681" y="2565"/>
                  </a:cubicBezTo>
                  <a:cubicBezTo>
                    <a:pt x="1146" y="2363"/>
                    <a:pt x="726" y="2025"/>
                    <a:pt x="497" y="1610"/>
                  </a:cubicBezTo>
                  <a:cubicBezTo>
                    <a:pt x="241" y="1141"/>
                    <a:pt x="252" y="569"/>
                    <a:pt x="524" y="176"/>
                  </a:cubicBezTo>
                  <a:cubicBezTo>
                    <a:pt x="557" y="127"/>
                    <a:pt x="546" y="56"/>
                    <a:pt x="497" y="23"/>
                  </a:cubicBezTo>
                  <a:cubicBezTo>
                    <a:pt x="475" y="8"/>
                    <a:pt x="451" y="1"/>
                    <a:pt x="428" y="1"/>
                  </a:cubicBezTo>
                  <a:close/>
                </a:path>
              </a:pathLst>
            </a:custGeom>
            <a:solidFill>
              <a:srgbClr val="BE582A">
                <a:alpha val="36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34;p39">
              <a:extLst>
                <a:ext uri="{FF2B5EF4-FFF2-40B4-BE49-F238E27FC236}">
                  <a16:creationId xmlns:a16="http://schemas.microsoft.com/office/drawing/2014/main" id="{2BAE2D33-1019-FD0B-CB46-935A14E54F7F}"/>
                </a:ext>
              </a:extLst>
            </p:cNvPr>
            <p:cNvSpPr/>
            <p:nvPr/>
          </p:nvSpPr>
          <p:spPr>
            <a:xfrm>
              <a:off x="4958475" y="1294425"/>
              <a:ext cx="18850" cy="28450"/>
            </a:xfrm>
            <a:custGeom>
              <a:avLst/>
              <a:gdLst/>
              <a:ahLst/>
              <a:cxnLst/>
              <a:rect l="l" t="t" r="r" b="b"/>
              <a:pathLst>
                <a:path w="754" h="1138" extrusionOk="0">
                  <a:moveTo>
                    <a:pt x="622" y="1"/>
                  </a:moveTo>
                  <a:cubicBezTo>
                    <a:pt x="607" y="1"/>
                    <a:pt x="593" y="3"/>
                    <a:pt x="579" y="9"/>
                  </a:cubicBezTo>
                  <a:cubicBezTo>
                    <a:pt x="191" y="189"/>
                    <a:pt x="1" y="685"/>
                    <a:pt x="170" y="1073"/>
                  </a:cubicBezTo>
                  <a:cubicBezTo>
                    <a:pt x="191" y="1116"/>
                    <a:pt x="230" y="1138"/>
                    <a:pt x="273" y="1138"/>
                  </a:cubicBezTo>
                  <a:cubicBezTo>
                    <a:pt x="290" y="1138"/>
                    <a:pt x="306" y="1138"/>
                    <a:pt x="322" y="1133"/>
                  </a:cubicBezTo>
                  <a:cubicBezTo>
                    <a:pt x="377" y="1105"/>
                    <a:pt x="404" y="1040"/>
                    <a:pt x="377" y="980"/>
                  </a:cubicBezTo>
                  <a:cubicBezTo>
                    <a:pt x="257" y="707"/>
                    <a:pt x="399" y="342"/>
                    <a:pt x="671" y="216"/>
                  </a:cubicBezTo>
                  <a:cubicBezTo>
                    <a:pt x="726" y="189"/>
                    <a:pt x="753" y="124"/>
                    <a:pt x="726" y="69"/>
                  </a:cubicBezTo>
                  <a:cubicBezTo>
                    <a:pt x="706" y="24"/>
                    <a:pt x="664" y="1"/>
                    <a:pt x="622" y="1"/>
                  </a:cubicBezTo>
                  <a:close/>
                </a:path>
              </a:pathLst>
            </a:custGeom>
            <a:solidFill>
              <a:srgbClr val="BE582A">
                <a:alpha val="36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35;p39">
              <a:extLst>
                <a:ext uri="{FF2B5EF4-FFF2-40B4-BE49-F238E27FC236}">
                  <a16:creationId xmlns:a16="http://schemas.microsoft.com/office/drawing/2014/main" id="{9864B174-0028-CDF9-51C8-C3AAB9CB235A}"/>
                </a:ext>
              </a:extLst>
            </p:cNvPr>
            <p:cNvSpPr/>
            <p:nvPr/>
          </p:nvSpPr>
          <p:spPr>
            <a:xfrm>
              <a:off x="5091825" y="1352800"/>
              <a:ext cx="54825" cy="14675"/>
            </a:xfrm>
            <a:custGeom>
              <a:avLst/>
              <a:gdLst/>
              <a:ahLst/>
              <a:cxnLst/>
              <a:rect l="l" t="t" r="r" b="b"/>
              <a:pathLst>
                <a:path w="2193" h="587" extrusionOk="0">
                  <a:moveTo>
                    <a:pt x="2061" y="1"/>
                  </a:moveTo>
                  <a:cubicBezTo>
                    <a:pt x="2054" y="1"/>
                    <a:pt x="2047" y="2"/>
                    <a:pt x="2040" y="3"/>
                  </a:cubicBezTo>
                  <a:cubicBezTo>
                    <a:pt x="1402" y="156"/>
                    <a:pt x="753" y="281"/>
                    <a:pt x="104" y="363"/>
                  </a:cubicBezTo>
                  <a:cubicBezTo>
                    <a:pt x="44" y="374"/>
                    <a:pt x="0" y="428"/>
                    <a:pt x="6" y="488"/>
                  </a:cubicBezTo>
                  <a:cubicBezTo>
                    <a:pt x="17" y="548"/>
                    <a:pt x="66" y="586"/>
                    <a:pt x="120" y="586"/>
                  </a:cubicBezTo>
                  <a:lnTo>
                    <a:pt x="137" y="586"/>
                  </a:lnTo>
                  <a:cubicBezTo>
                    <a:pt x="791" y="499"/>
                    <a:pt x="1451" y="379"/>
                    <a:pt x="2095" y="226"/>
                  </a:cubicBezTo>
                  <a:cubicBezTo>
                    <a:pt x="2155" y="210"/>
                    <a:pt x="2193" y="150"/>
                    <a:pt x="2177" y="90"/>
                  </a:cubicBezTo>
                  <a:cubicBezTo>
                    <a:pt x="2162" y="37"/>
                    <a:pt x="2113" y="1"/>
                    <a:pt x="2061" y="1"/>
                  </a:cubicBezTo>
                  <a:close/>
                </a:path>
              </a:pathLst>
            </a:custGeom>
            <a:solidFill>
              <a:srgbClr val="BE582A">
                <a:alpha val="36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36;p39">
              <a:extLst>
                <a:ext uri="{FF2B5EF4-FFF2-40B4-BE49-F238E27FC236}">
                  <a16:creationId xmlns:a16="http://schemas.microsoft.com/office/drawing/2014/main" id="{2AC24721-5ED6-A219-D7CA-B67A99A94363}"/>
                </a:ext>
              </a:extLst>
            </p:cNvPr>
            <p:cNvSpPr/>
            <p:nvPr/>
          </p:nvSpPr>
          <p:spPr>
            <a:xfrm>
              <a:off x="5136000" y="1371750"/>
              <a:ext cx="9700" cy="32400"/>
            </a:xfrm>
            <a:custGeom>
              <a:avLst/>
              <a:gdLst/>
              <a:ahLst/>
              <a:cxnLst/>
              <a:rect l="l" t="t" r="r" b="b"/>
              <a:pathLst>
                <a:path w="388" h="1296" extrusionOk="0">
                  <a:moveTo>
                    <a:pt x="263" y="1"/>
                  </a:moveTo>
                  <a:cubicBezTo>
                    <a:pt x="218" y="1"/>
                    <a:pt x="175" y="27"/>
                    <a:pt x="159" y="68"/>
                  </a:cubicBezTo>
                  <a:cubicBezTo>
                    <a:pt x="6" y="434"/>
                    <a:pt x="0" y="859"/>
                    <a:pt x="148" y="1225"/>
                  </a:cubicBezTo>
                  <a:cubicBezTo>
                    <a:pt x="164" y="1268"/>
                    <a:pt x="208" y="1295"/>
                    <a:pt x="251" y="1295"/>
                  </a:cubicBezTo>
                  <a:cubicBezTo>
                    <a:pt x="268" y="1295"/>
                    <a:pt x="279" y="1295"/>
                    <a:pt x="295" y="1290"/>
                  </a:cubicBezTo>
                  <a:cubicBezTo>
                    <a:pt x="350" y="1268"/>
                    <a:pt x="382" y="1203"/>
                    <a:pt x="355" y="1143"/>
                  </a:cubicBezTo>
                  <a:cubicBezTo>
                    <a:pt x="235" y="826"/>
                    <a:pt x="235" y="466"/>
                    <a:pt x="366" y="156"/>
                  </a:cubicBezTo>
                  <a:cubicBezTo>
                    <a:pt x="388" y="96"/>
                    <a:pt x="360" y="30"/>
                    <a:pt x="306" y="8"/>
                  </a:cubicBezTo>
                  <a:cubicBezTo>
                    <a:pt x="292" y="3"/>
                    <a:pt x="277" y="1"/>
                    <a:pt x="263" y="1"/>
                  </a:cubicBezTo>
                  <a:close/>
                </a:path>
              </a:pathLst>
            </a:custGeom>
            <a:solidFill>
              <a:srgbClr val="BE582A">
                <a:alpha val="36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37;p39">
              <a:extLst>
                <a:ext uri="{FF2B5EF4-FFF2-40B4-BE49-F238E27FC236}">
                  <a16:creationId xmlns:a16="http://schemas.microsoft.com/office/drawing/2014/main" id="{58F10603-7722-BFEE-0DFD-6AB42F076BFA}"/>
                </a:ext>
              </a:extLst>
            </p:cNvPr>
            <p:cNvSpPr/>
            <p:nvPr/>
          </p:nvSpPr>
          <p:spPr>
            <a:xfrm>
              <a:off x="5001300" y="1284400"/>
              <a:ext cx="49375" cy="17625"/>
            </a:xfrm>
            <a:custGeom>
              <a:avLst/>
              <a:gdLst/>
              <a:ahLst/>
              <a:cxnLst/>
              <a:rect l="l" t="t" r="r" b="b"/>
              <a:pathLst>
                <a:path w="1975" h="705" extrusionOk="0">
                  <a:moveTo>
                    <a:pt x="123" y="1"/>
                  </a:moveTo>
                  <a:cubicBezTo>
                    <a:pt x="94" y="1"/>
                    <a:pt x="66" y="12"/>
                    <a:pt x="44" y="34"/>
                  </a:cubicBezTo>
                  <a:cubicBezTo>
                    <a:pt x="0" y="77"/>
                    <a:pt x="0" y="148"/>
                    <a:pt x="44" y="197"/>
                  </a:cubicBezTo>
                  <a:cubicBezTo>
                    <a:pt x="376" y="525"/>
                    <a:pt x="840" y="705"/>
                    <a:pt x="1309" y="705"/>
                  </a:cubicBezTo>
                  <a:cubicBezTo>
                    <a:pt x="1505" y="705"/>
                    <a:pt x="1696" y="672"/>
                    <a:pt x="1882" y="606"/>
                  </a:cubicBezTo>
                  <a:cubicBezTo>
                    <a:pt x="1942" y="590"/>
                    <a:pt x="1974" y="525"/>
                    <a:pt x="1953" y="465"/>
                  </a:cubicBezTo>
                  <a:cubicBezTo>
                    <a:pt x="1935" y="417"/>
                    <a:pt x="1891" y="387"/>
                    <a:pt x="1846" y="387"/>
                  </a:cubicBezTo>
                  <a:cubicBezTo>
                    <a:pt x="1834" y="387"/>
                    <a:pt x="1822" y="389"/>
                    <a:pt x="1811" y="394"/>
                  </a:cubicBezTo>
                  <a:cubicBezTo>
                    <a:pt x="1648" y="452"/>
                    <a:pt x="1476" y="480"/>
                    <a:pt x="1305" y="480"/>
                  </a:cubicBezTo>
                  <a:cubicBezTo>
                    <a:pt x="899" y="480"/>
                    <a:pt x="494" y="322"/>
                    <a:pt x="202" y="34"/>
                  </a:cubicBezTo>
                  <a:cubicBezTo>
                    <a:pt x="180" y="12"/>
                    <a:pt x="151" y="1"/>
                    <a:pt x="123" y="1"/>
                  </a:cubicBezTo>
                  <a:close/>
                </a:path>
              </a:pathLst>
            </a:custGeom>
            <a:solidFill>
              <a:srgbClr val="BE582A">
                <a:alpha val="36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38;p39">
              <a:extLst>
                <a:ext uri="{FF2B5EF4-FFF2-40B4-BE49-F238E27FC236}">
                  <a16:creationId xmlns:a16="http://schemas.microsoft.com/office/drawing/2014/main" id="{4556D20C-9638-2AB0-E670-BEB1F0A986B2}"/>
                </a:ext>
              </a:extLst>
            </p:cNvPr>
            <p:cNvSpPr/>
            <p:nvPr/>
          </p:nvSpPr>
          <p:spPr>
            <a:xfrm>
              <a:off x="5070425" y="1468325"/>
              <a:ext cx="18825" cy="22825"/>
            </a:xfrm>
            <a:custGeom>
              <a:avLst/>
              <a:gdLst/>
              <a:ahLst/>
              <a:cxnLst/>
              <a:rect l="l" t="t" r="r" b="b"/>
              <a:pathLst>
                <a:path w="753" h="913" extrusionOk="0">
                  <a:moveTo>
                    <a:pt x="393" y="1"/>
                  </a:moveTo>
                  <a:cubicBezTo>
                    <a:pt x="198" y="1"/>
                    <a:pt x="32" y="188"/>
                    <a:pt x="17" y="432"/>
                  </a:cubicBezTo>
                  <a:cubicBezTo>
                    <a:pt x="0" y="683"/>
                    <a:pt x="147" y="896"/>
                    <a:pt x="344" y="912"/>
                  </a:cubicBezTo>
                  <a:cubicBezTo>
                    <a:pt x="349" y="912"/>
                    <a:pt x="355" y="912"/>
                    <a:pt x="360" y="912"/>
                  </a:cubicBezTo>
                  <a:cubicBezTo>
                    <a:pt x="555" y="912"/>
                    <a:pt x="721" y="725"/>
                    <a:pt x="736" y="481"/>
                  </a:cubicBezTo>
                  <a:cubicBezTo>
                    <a:pt x="753" y="230"/>
                    <a:pt x="606" y="18"/>
                    <a:pt x="409" y="1"/>
                  </a:cubicBezTo>
                  <a:cubicBezTo>
                    <a:pt x="404" y="1"/>
                    <a:pt x="398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39;p39">
              <a:extLst>
                <a:ext uri="{FF2B5EF4-FFF2-40B4-BE49-F238E27FC236}">
                  <a16:creationId xmlns:a16="http://schemas.microsoft.com/office/drawing/2014/main" id="{3BD964DD-61B6-73F9-1387-6F5CE0E68DDB}"/>
                </a:ext>
              </a:extLst>
            </p:cNvPr>
            <p:cNvSpPr/>
            <p:nvPr/>
          </p:nvSpPr>
          <p:spPr>
            <a:xfrm>
              <a:off x="5066800" y="1465850"/>
              <a:ext cx="38550" cy="23375"/>
            </a:xfrm>
            <a:custGeom>
              <a:avLst/>
              <a:gdLst/>
              <a:ahLst/>
              <a:cxnLst/>
              <a:rect l="l" t="t" r="r" b="b"/>
              <a:pathLst>
                <a:path w="1542" h="935" extrusionOk="0">
                  <a:moveTo>
                    <a:pt x="524" y="0"/>
                  </a:moveTo>
                  <a:cubicBezTo>
                    <a:pt x="185" y="0"/>
                    <a:pt x="0" y="356"/>
                    <a:pt x="31" y="547"/>
                  </a:cubicBezTo>
                  <a:cubicBezTo>
                    <a:pt x="31" y="547"/>
                    <a:pt x="202" y="329"/>
                    <a:pt x="473" y="329"/>
                  </a:cubicBezTo>
                  <a:cubicBezTo>
                    <a:pt x="508" y="329"/>
                    <a:pt x="544" y="332"/>
                    <a:pt x="581" y="340"/>
                  </a:cubicBezTo>
                  <a:cubicBezTo>
                    <a:pt x="914" y="417"/>
                    <a:pt x="1541" y="935"/>
                    <a:pt x="1541" y="935"/>
                  </a:cubicBezTo>
                  <a:cubicBezTo>
                    <a:pt x="1509" y="537"/>
                    <a:pt x="1160" y="111"/>
                    <a:pt x="609" y="8"/>
                  </a:cubicBezTo>
                  <a:cubicBezTo>
                    <a:pt x="580" y="3"/>
                    <a:pt x="551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0;p39">
              <a:extLst>
                <a:ext uri="{FF2B5EF4-FFF2-40B4-BE49-F238E27FC236}">
                  <a16:creationId xmlns:a16="http://schemas.microsoft.com/office/drawing/2014/main" id="{84C34931-6C19-396B-B3B7-294699FF1ED2}"/>
                </a:ext>
              </a:extLst>
            </p:cNvPr>
            <p:cNvSpPr/>
            <p:nvPr/>
          </p:nvSpPr>
          <p:spPr>
            <a:xfrm>
              <a:off x="4986700" y="1462725"/>
              <a:ext cx="17625" cy="21750"/>
            </a:xfrm>
            <a:custGeom>
              <a:avLst/>
              <a:gdLst/>
              <a:ahLst/>
              <a:cxnLst/>
              <a:rect l="l" t="t" r="r" b="b"/>
              <a:pathLst>
                <a:path w="705" h="870" extrusionOk="0">
                  <a:moveTo>
                    <a:pt x="360" y="1"/>
                  </a:moveTo>
                  <a:cubicBezTo>
                    <a:pt x="184" y="1"/>
                    <a:pt x="33" y="181"/>
                    <a:pt x="17" y="411"/>
                  </a:cubicBezTo>
                  <a:cubicBezTo>
                    <a:pt x="1" y="651"/>
                    <a:pt x="137" y="858"/>
                    <a:pt x="322" y="869"/>
                  </a:cubicBezTo>
                  <a:cubicBezTo>
                    <a:pt x="327" y="869"/>
                    <a:pt x="333" y="869"/>
                    <a:pt x="338" y="869"/>
                  </a:cubicBezTo>
                  <a:cubicBezTo>
                    <a:pt x="517" y="869"/>
                    <a:pt x="672" y="688"/>
                    <a:pt x="688" y="454"/>
                  </a:cubicBezTo>
                  <a:cubicBezTo>
                    <a:pt x="704" y="214"/>
                    <a:pt x="568" y="13"/>
                    <a:pt x="382" y="2"/>
                  </a:cubicBezTo>
                  <a:cubicBezTo>
                    <a:pt x="375" y="1"/>
                    <a:pt x="367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1;p39">
              <a:extLst>
                <a:ext uri="{FF2B5EF4-FFF2-40B4-BE49-F238E27FC236}">
                  <a16:creationId xmlns:a16="http://schemas.microsoft.com/office/drawing/2014/main" id="{A3B940B1-1958-AF7C-9D51-11CBE70AACBF}"/>
                </a:ext>
              </a:extLst>
            </p:cNvPr>
            <p:cNvSpPr/>
            <p:nvPr/>
          </p:nvSpPr>
          <p:spPr>
            <a:xfrm>
              <a:off x="4982500" y="1459825"/>
              <a:ext cx="36125" cy="22325"/>
            </a:xfrm>
            <a:custGeom>
              <a:avLst/>
              <a:gdLst/>
              <a:ahLst/>
              <a:cxnLst/>
              <a:rect l="l" t="t" r="r" b="b"/>
              <a:pathLst>
                <a:path w="1445" h="893" extrusionOk="0">
                  <a:moveTo>
                    <a:pt x="584" y="0"/>
                  </a:moveTo>
                  <a:cubicBezTo>
                    <a:pt x="248" y="0"/>
                    <a:pt x="1" y="421"/>
                    <a:pt x="27" y="614"/>
                  </a:cubicBezTo>
                  <a:cubicBezTo>
                    <a:pt x="27" y="614"/>
                    <a:pt x="209" y="319"/>
                    <a:pt x="527" y="319"/>
                  </a:cubicBezTo>
                  <a:cubicBezTo>
                    <a:pt x="552" y="319"/>
                    <a:pt x="578" y="321"/>
                    <a:pt x="605" y="325"/>
                  </a:cubicBezTo>
                  <a:cubicBezTo>
                    <a:pt x="1014" y="385"/>
                    <a:pt x="1401" y="892"/>
                    <a:pt x="1401" y="892"/>
                  </a:cubicBezTo>
                  <a:cubicBezTo>
                    <a:pt x="1445" y="516"/>
                    <a:pt x="1079" y="41"/>
                    <a:pt x="632" y="3"/>
                  </a:cubicBezTo>
                  <a:cubicBezTo>
                    <a:pt x="616" y="1"/>
                    <a:pt x="60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2;p39">
              <a:extLst>
                <a:ext uri="{FF2B5EF4-FFF2-40B4-BE49-F238E27FC236}">
                  <a16:creationId xmlns:a16="http://schemas.microsoft.com/office/drawing/2014/main" id="{8D6F5B6B-DA75-F850-9563-9ECD0FB57311}"/>
                </a:ext>
              </a:extLst>
            </p:cNvPr>
            <p:cNvSpPr/>
            <p:nvPr/>
          </p:nvSpPr>
          <p:spPr>
            <a:xfrm>
              <a:off x="5017775" y="1549750"/>
              <a:ext cx="67400" cy="42700"/>
            </a:xfrm>
            <a:custGeom>
              <a:avLst/>
              <a:gdLst/>
              <a:ahLst/>
              <a:cxnLst/>
              <a:rect l="l" t="t" r="r" b="b"/>
              <a:pathLst>
                <a:path w="2696" h="1708" extrusionOk="0">
                  <a:moveTo>
                    <a:pt x="2695" y="0"/>
                  </a:moveTo>
                  <a:cubicBezTo>
                    <a:pt x="2695" y="0"/>
                    <a:pt x="2046" y="355"/>
                    <a:pt x="1315" y="606"/>
                  </a:cubicBezTo>
                  <a:cubicBezTo>
                    <a:pt x="654" y="830"/>
                    <a:pt x="56" y="835"/>
                    <a:pt x="5" y="835"/>
                  </a:cubicBezTo>
                  <a:cubicBezTo>
                    <a:pt x="2" y="835"/>
                    <a:pt x="1" y="835"/>
                    <a:pt x="1" y="835"/>
                  </a:cubicBezTo>
                  <a:lnTo>
                    <a:pt x="1" y="835"/>
                  </a:lnTo>
                  <a:cubicBezTo>
                    <a:pt x="1" y="835"/>
                    <a:pt x="332" y="1707"/>
                    <a:pt x="1189" y="1707"/>
                  </a:cubicBezTo>
                  <a:cubicBezTo>
                    <a:pt x="1346" y="1707"/>
                    <a:pt x="1520" y="1678"/>
                    <a:pt x="1714" y="1609"/>
                  </a:cubicBezTo>
                  <a:cubicBezTo>
                    <a:pt x="2657" y="1265"/>
                    <a:pt x="2695" y="0"/>
                    <a:pt x="2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43;p39">
              <a:extLst>
                <a:ext uri="{FF2B5EF4-FFF2-40B4-BE49-F238E27FC236}">
                  <a16:creationId xmlns:a16="http://schemas.microsoft.com/office/drawing/2014/main" id="{FBA2E182-4D3D-CB5D-6BA5-93AC34ACEF1C}"/>
                </a:ext>
              </a:extLst>
            </p:cNvPr>
            <p:cNvSpPr/>
            <p:nvPr/>
          </p:nvSpPr>
          <p:spPr>
            <a:xfrm>
              <a:off x="5033475" y="1559025"/>
              <a:ext cx="44475" cy="19500"/>
            </a:xfrm>
            <a:custGeom>
              <a:avLst/>
              <a:gdLst/>
              <a:ahLst/>
              <a:cxnLst/>
              <a:rect l="l" t="t" r="r" b="b"/>
              <a:pathLst>
                <a:path w="1779" h="780" extrusionOk="0">
                  <a:moveTo>
                    <a:pt x="1778" y="0"/>
                  </a:moveTo>
                  <a:lnTo>
                    <a:pt x="1778" y="0"/>
                  </a:lnTo>
                  <a:cubicBezTo>
                    <a:pt x="1778" y="0"/>
                    <a:pt x="1587" y="120"/>
                    <a:pt x="938" y="376"/>
                  </a:cubicBezTo>
                  <a:cubicBezTo>
                    <a:pt x="426" y="578"/>
                    <a:pt x="0" y="649"/>
                    <a:pt x="0" y="649"/>
                  </a:cubicBezTo>
                  <a:cubicBezTo>
                    <a:pt x="0" y="649"/>
                    <a:pt x="143" y="779"/>
                    <a:pt x="466" y="779"/>
                  </a:cubicBezTo>
                  <a:cubicBezTo>
                    <a:pt x="615" y="779"/>
                    <a:pt x="802" y="752"/>
                    <a:pt x="1031" y="671"/>
                  </a:cubicBezTo>
                  <a:cubicBezTo>
                    <a:pt x="1734" y="415"/>
                    <a:pt x="1778" y="0"/>
                    <a:pt x="1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44;p39">
              <a:extLst>
                <a:ext uri="{FF2B5EF4-FFF2-40B4-BE49-F238E27FC236}">
                  <a16:creationId xmlns:a16="http://schemas.microsoft.com/office/drawing/2014/main" id="{C59525B1-ECF3-E654-E9B2-79D58288D145}"/>
                </a:ext>
              </a:extLst>
            </p:cNvPr>
            <p:cNvSpPr/>
            <p:nvPr/>
          </p:nvSpPr>
          <p:spPr>
            <a:xfrm>
              <a:off x="5041100" y="1871325"/>
              <a:ext cx="64100" cy="37450"/>
            </a:xfrm>
            <a:custGeom>
              <a:avLst/>
              <a:gdLst/>
              <a:ahLst/>
              <a:cxnLst/>
              <a:rect l="l" t="t" r="r" b="b"/>
              <a:pathLst>
                <a:path w="2564" h="1498" extrusionOk="0">
                  <a:moveTo>
                    <a:pt x="147" y="1"/>
                  </a:moveTo>
                  <a:cubicBezTo>
                    <a:pt x="110" y="1"/>
                    <a:pt x="74" y="16"/>
                    <a:pt x="50" y="46"/>
                  </a:cubicBezTo>
                  <a:cubicBezTo>
                    <a:pt x="1" y="101"/>
                    <a:pt x="6" y="183"/>
                    <a:pt x="61" y="232"/>
                  </a:cubicBezTo>
                  <a:cubicBezTo>
                    <a:pt x="731" y="810"/>
                    <a:pt x="1533" y="1246"/>
                    <a:pt x="2378" y="1492"/>
                  </a:cubicBezTo>
                  <a:cubicBezTo>
                    <a:pt x="2395" y="1497"/>
                    <a:pt x="2406" y="1497"/>
                    <a:pt x="2417" y="1497"/>
                  </a:cubicBezTo>
                  <a:cubicBezTo>
                    <a:pt x="2471" y="1497"/>
                    <a:pt x="2526" y="1464"/>
                    <a:pt x="2542" y="1404"/>
                  </a:cubicBezTo>
                  <a:cubicBezTo>
                    <a:pt x="2564" y="1334"/>
                    <a:pt x="2520" y="1263"/>
                    <a:pt x="2455" y="1246"/>
                  </a:cubicBezTo>
                  <a:cubicBezTo>
                    <a:pt x="1642" y="1006"/>
                    <a:pt x="873" y="586"/>
                    <a:pt x="230" y="30"/>
                  </a:cubicBezTo>
                  <a:cubicBezTo>
                    <a:pt x="205" y="11"/>
                    <a:pt x="17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45;p39">
              <a:extLst>
                <a:ext uri="{FF2B5EF4-FFF2-40B4-BE49-F238E27FC236}">
                  <a16:creationId xmlns:a16="http://schemas.microsoft.com/office/drawing/2014/main" id="{928ABEAA-3ADA-7E29-8FEC-DACBC6977C96}"/>
                </a:ext>
              </a:extLst>
            </p:cNvPr>
            <p:cNvSpPr/>
            <p:nvPr/>
          </p:nvSpPr>
          <p:spPr>
            <a:xfrm>
              <a:off x="5049975" y="1901500"/>
              <a:ext cx="37500" cy="20625"/>
            </a:xfrm>
            <a:custGeom>
              <a:avLst/>
              <a:gdLst/>
              <a:ahLst/>
              <a:cxnLst/>
              <a:rect l="l" t="t" r="r" b="b"/>
              <a:pathLst>
                <a:path w="1500" h="825" extrusionOk="0">
                  <a:moveTo>
                    <a:pt x="152" y="0"/>
                  </a:moveTo>
                  <a:cubicBezTo>
                    <a:pt x="116" y="0"/>
                    <a:pt x="79" y="15"/>
                    <a:pt x="49" y="45"/>
                  </a:cubicBezTo>
                  <a:cubicBezTo>
                    <a:pt x="0" y="94"/>
                    <a:pt x="6" y="176"/>
                    <a:pt x="60" y="225"/>
                  </a:cubicBezTo>
                  <a:cubicBezTo>
                    <a:pt x="409" y="557"/>
                    <a:pt x="867" y="770"/>
                    <a:pt x="1347" y="825"/>
                  </a:cubicBezTo>
                  <a:lnTo>
                    <a:pt x="1364" y="825"/>
                  </a:lnTo>
                  <a:cubicBezTo>
                    <a:pt x="1429" y="825"/>
                    <a:pt x="1484" y="776"/>
                    <a:pt x="1494" y="710"/>
                  </a:cubicBezTo>
                  <a:cubicBezTo>
                    <a:pt x="1500" y="639"/>
                    <a:pt x="1451" y="574"/>
                    <a:pt x="1380" y="568"/>
                  </a:cubicBezTo>
                  <a:cubicBezTo>
                    <a:pt x="955" y="519"/>
                    <a:pt x="545" y="328"/>
                    <a:pt x="235" y="34"/>
                  </a:cubicBezTo>
                  <a:cubicBezTo>
                    <a:pt x="212" y="11"/>
                    <a:pt x="182" y="0"/>
                    <a:pt x="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4742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Hogyan tolmácsolunk?</a:t>
            </a:r>
            <a:endParaRPr dirty="0"/>
          </a:p>
        </p:txBody>
      </p:sp>
      <p:sp>
        <p:nvSpPr>
          <p:cNvPr id="2364" name="Google Shape;2364;p42"/>
          <p:cNvSpPr txBox="1">
            <a:spLocks noGrp="1"/>
          </p:cNvSpPr>
          <p:nvPr>
            <p:ph type="subTitle" idx="1"/>
          </p:nvPr>
        </p:nvSpPr>
        <p:spPr>
          <a:xfrm>
            <a:off x="756438" y="1179061"/>
            <a:ext cx="3681600" cy="1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chemeClr val="dk1"/>
              </a:buClr>
              <a:buSzPts val="1100"/>
            </a:pPr>
            <a:r>
              <a:rPr lang="hu-HU" sz="1800" dirty="0"/>
              <a:t>Magyar jelnyelv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hu-HU" sz="1800" dirty="0"/>
              <a:t>Jelesített magyar nyelv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hu-HU" sz="1800" dirty="0"/>
              <a:t>Ujjábécé (fonomimika, daktil)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hu-HU" sz="1800" dirty="0"/>
              <a:t>Magyar nyelvű beszéd vizualizálása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hu-HU" sz="1800" dirty="0"/>
              <a:t>Magyar nyelvű, hangzó beszéd írásba foglalása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hu-HU" sz="1800" dirty="0"/>
              <a:t>Taktilis jelnyelv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hu-HU" sz="1800" dirty="0" err="1"/>
              <a:t>Lorm</a:t>
            </a:r>
            <a:r>
              <a:rPr lang="hu-HU" sz="1800" dirty="0"/>
              <a:t>-ábécé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hu-HU" sz="1800" dirty="0"/>
              <a:t>Braille-írás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hu-HU" sz="1800" dirty="0"/>
              <a:t>Braille-írás taktilis formája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hu-HU" sz="1800" dirty="0" err="1"/>
              <a:t>Tadoma</a:t>
            </a:r>
            <a:r>
              <a:rPr lang="hu-HU" sz="1800" dirty="0"/>
              <a:t> vibrációs módszer</a:t>
            </a:r>
          </a:p>
        </p:txBody>
      </p:sp>
      <p:grpSp>
        <p:nvGrpSpPr>
          <p:cNvPr id="2353" name="Google Shape;2818;p53">
            <a:extLst>
              <a:ext uri="{FF2B5EF4-FFF2-40B4-BE49-F238E27FC236}">
                <a16:creationId xmlns:a16="http://schemas.microsoft.com/office/drawing/2014/main" id="{6890A0BF-0C58-A99B-9B16-174023C575BE}"/>
              </a:ext>
            </a:extLst>
          </p:cNvPr>
          <p:cNvGrpSpPr/>
          <p:nvPr/>
        </p:nvGrpSpPr>
        <p:grpSpPr>
          <a:xfrm>
            <a:off x="4827884" y="1234275"/>
            <a:ext cx="3206644" cy="3206281"/>
            <a:chOff x="714126" y="1526601"/>
            <a:chExt cx="2651400" cy="2651100"/>
          </a:xfrm>
        </p:grpSpPr>
        <p:sp>
          <p:nvSpPr>
            <p:cNvPr id="2354" name="Google Shape;2819;p53">
              <a:extLst>
                <a:ext uri="{FF2B5EF4-FFF2-40B4-BE49-F238E27FC236}">
                  <a16:creationId xmlns:a16="http://schemas.microsoft.com/office/drawing/2014/main" id="{8C2B8F9C-BAD8-ACFF-0700-F7496951E282}"/>
                </a:ext>
              </a:extLst>
            </p:cNvPr>
            <p:cNvSpPr/>
            <p:nvPr/>
          </p:nvSpPr>
          <p:spPr>
            <a:xfrm rot="10800000">
              <a:off x="714126" y="1526601"/>
              <a:ext cx="2651400" cy="2651100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5" name="Google Shape;2820;p53">
              <a:extLst>
                <a:ext uri="{FF2B5EF4-FFF2-40B4-BE49-F238E27FC236}">
                  <a16:creationId xmlns:a16="http://schemas.microsoft.com/office/drawing/2014/main" id="{4DB6BA45-6853-6A76-4B78-7B2D393890AA}"/>
                </a:ext>
              </a:extLst>
            </p:cNvPr>
            <p:cNvGrpSpPr/>
            <p:nvPr/>
          </p:nvGrpSpPr>
          <p:grpSpPr>
            <a:xfrm flipH="1">
              <a:off x="845637" y="1807821"/>
              <a:ext cx="2388376" cy="2369872"/>
              <a:chOff x="713223" y="1397745"/>
              <a:chExt cx="2172436" cy="2155605"/>
            </a:xfrm>
          </p:grpSpPr>
          <p:sp>
            <p:nvSpPr>
              <p:cNvPr id="2356" name="Google Shape;2821;p53">
                <a:extLst>
                  <a:ext uri="{FF2B5EF4-FFF2-40B4-BE49-F238E27FC236}">
                    <a16:creationId xmlns:a16="http://schemas.microsoft.com/office/drawing/2014/main" id="{CF50FF5F-A89D-D938-B070-446A154F8FC1}"/>
                  </a:ext>
                </a:extLst>
              </p:cNvPr>
              <p:cNvSpPr/>
              <p:nvPr/>
            </p:nvSpPr>
            <p:spPr>
              <a:xfrm>
                <a:off x="1598938" y="3246235"/>
                <a:ext cx="582242" cy="307114"/>
              </a:xfrm>
              <a:custGeom>
                <a:avLst/>
                <a:gdLst/>
                <a:ahLst/>
                <a:cxnLst/>
                <a:rect l="l" t="t" r="r" b="b"/>
                <a:pathLst>
                  <a:path w="9866" h="5204" extrusionOk="0">
                    <a:moveTo>
                      <a:pt x="146" y="1"/>
                    </a:moveTo>
                    <a:cubicBezTo>
                      <a:pt x="179" y="734"/>
                      <a:pt x="0" y="2087"/>
                      <a:pt x="73" y="5204"/>
                    </a:cubicBezTo>
                    <a:lnTo>
                      <a:pt x="9832" y="5204"/>
                    </a:lnTo>
                    <a:cubicBezTo>
                      <a:pt x="9832" y="5204"/>
                      <a:pt x="9865" y="3599"/>
                      <a:pt x="9753" y="2351"/>
                    </a:cubicBezTo>
                    <a:cubicBezTo>
                      <a:pt x="9661" y="1255"/>
                      <a:pt x="9502" y="298"/>
                      <a:pt x="9502" y="298"/>
                    </a:cubicBezTo>
                    <a:lnTo>
                      <a:pt x="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822;p53">
                <a:extLst>
                  <a:ext uri="{FF2B5EF4-FFF2-40B4-BE49-F238E27FC236}">
                    <a16:creationId xmlns:a16="http://schemas.microsoft.com/office/drawing/2014/main" id="{98CB4141-9538-057E-FE10-BCB2F9C73A59}"/>
                  </a:ext>
                </a:extLst>
              </p:cNvPr>
              <p:cNvSpPr/>
              <p:nvPr/>
            </p:nvSpPr>
            <p:spPr>
              <a:xfrm>
                <a:off x="1777804" y="3286363"/>
                <a:ext cx="67454" cy="266217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4511" extrusionOk="0">
                    <a:moveTo>
                      <a:pt x="86" y="1"/>
                    </a:moveTo>
                    <a:cubicBezTo>
                      <a:pt x="40" y="1"/>
                      <a:pt x="0" y="40"/>
                      <a:pt x="0" y="87"/>
                    </a:cubicBezTo>
                    <a:cubicBezTo>
                      <a:pt x="0" y="219"/>
                      <a:pt x="13" y="3368"/>
                      <a:pt x="66" y="3698"/>
                    </a:cubicBezTo>
                    <a:cubicBezTo>
                      <a:pt x="126" y="4062"/>
                      <a:pt x="878" y="4458"/>
                      <a:pt x="964" y="4504"/>
                    </a:cubicBezTo>
                    <a:cubicBezTo>
                      <a:pt x="977" y="4511"/>
                      <a:pt x="991" y="4511"/>
                      <a:pt x="1004" y="4511"/>
                    </a:cubicBezTo>
                    <a:cubicBezTo>
                      <a:pt x="1017" y="4511"/>
                      <a:pt x="1030" y="4511"/>
                      <a:pt x="1043" y="4504"/>
                    </a:cubicBezTo>
                    <a:cubicBezTo>
                      <a:pt x="1070" y="4484"/>
                      <a:pt x="1083" y="4458"/>
                      <a:pt x="1083" y="4431"/>
                    </a:cubicBezTo>
                    <a:cubicBezTo>
                      <a:pt x="1083" y="4398"/>
                      <a:pt x="1142" y="1321"/>
                      <a:pt x="1109" y="364"/>
                    </a:cubicBezTo>
                    <a:cubicBezTo>
                      <a:pt x="1109" y="318"/>
                      <a:pt x="1076" y="285"/>
                      <a:pt x="1030" y="285"/>
                    </a:cubicBezTo>
                    <a:cubicBezTo>
                      <a:pt x="984" y="285"/>
                      <a:pt x="944" y="324"/>
                      <a:pt x="944" y="371"/>
                    </a:cubicBezTo>
                    <a:cubicBezTo>
                      <a:pt x="971" y="1203"/>
                      <a:pt x="931" y="3685"/>
                      <a:pt x="925" y="4293"/>
                    </a:cubicBezTo>
                    <a:cubicBezTo>
                      <a:pt x="634" y="4128"/>
                      <a:pt x="264" y="3857"/>
                      <a:pt x="231" y="3672"/>
                    </a:cubicBezTo>
                    <a:cubicBezTo>
                      <a:pt x="185" y="3421"/>
                      <a:pt x="172" y="1216"/>
                      <a:pt x="165" y="87"/>
                    </a:cubicBezTo>
                    <a:cubicBezTo>
                      <a:pt x="165" y="40"/>
                      <a:pt x="132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823;p53">
                <a:extLst>
                  <a:ext uri="{FF2B5EF4-FFF2-40B4-BE49-F238E27FC236}">
                    <a16:creationId xmlns:a16="http://schemas.microsoft.com/office/drawing/2014/main" id="{4EA87967-CD10-3E11-EAE7-743910BC0540}"/>
                  </a:ext>
                </a:extLst>
              </p:cNvPr>
              <p:cNvSpPr/>
              <p:nvPr/>
            </p:nvSpPr>
            <p:spPr>
              <a:xfrm>
                <a:off x="2018219" y="3304893"/>
                <a:ext cx="158219" cy="134672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2282" extrusionOk="0">
                    <a:moveTo>
                      <a:pt x="94" y="0"/>
                    </a:moveTo>
                    <a:cubicBezTo>
                      <a:pt x="87" y="0"/>
                      <a:pt x="80" y="1"/>
                      <a:pt x="73" y="4"/>
                    </a:cubicBezTo>
                    <a:cubicBezTo>
                      <a:pt x="27" y="17"/>
                      <a:pt x="0" y="57"/>
                      <a:pt x="13" y="103"/>
                    </a:cubicBezTo>
                    <a:cubicBezTo>
                      <a:pt x="27" y="149"/>
                      <a:pt x="330" y="1271"/>
                      <a:pt x="1123" y="1747"/>
                    </a:cubicBezTo>
                    <a:cubicBezTo>
                      <a:pt x="1902" y="2222"/>
                      <a:pt x="2562" y="2282"/>
                      <a:pt x="2589" y="2282"/>
                    </a:cubicBezTo>
                    <a:lnTo>
                      <a:pt x="2595" y="2282"/>
                    </a:lnTo>
                    <a:cubicBezTo>
                      <a:pt x="2641" y="2282"/>
                      <a:pt x="2674" y="2249"/>
                      <a:pt x="2681" y="2209"/>
                    </a:cubicBezTo>
                    <a:cubicBezTo>
                      <a:pt x="2681" y="2163"/>
                      <a:pt x="2648" y="2123"/>
                      <a:pt x="2602" y="2117"/>
                    </a:cubicBezTo>
                    <a:cubicBezTo>
                      <a:pt x="2595" y="2117"/>
                      <a:pt x="1948" y="2057"/>
                      <a:pt x="1209" y="1608"/>
                    </a:cubicBezTo>
                    <a:cubicBezTo>
                      <a:pt x="476" y="1159"/>
                      <a:pt x="172" y="70"/>
                      <a:pt x="172" y="63"/>
                    </a:cubicBezTo>
                    <a:cubicBezTo>
                      <a:pt x="161" y="25"/>
                      <a:pt x="128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824;p53">
                <a:extLst>
                  <a:ext uri="{FF2B5EF4-FFF2-40B4-BE49-F238E27FC236}">
                    <a16:creationId xmlns:a16="http://schemas.microsoft.com/office/drawing/2014/main" id="{763D653D-0921-7515-11C4-2756534166F4}"/>
                  </a:ext>
                </a:extLst>
              </p:cNvPr>
              <p:cNvSpPr/>
              <p:nvPr/>
            </p:nvSpPr>
            <p:spPr>
              <a:xfrm>
                <a:off x="1599292" y="3262640"/>
                <a:ext cx="52700" cy="129774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199" extrusionOk="0">
                    <a:moveTo>
                      <a:pt x="813" y="0"/>
                    </a:moveTo>
                    <a:cubicBezTo>
                      <a:pt x="767" y="0"/>
                      <a:pt x="727" y="33"/>
                      <a:pt x="727" y="79"/>
                    </a:cubicBezTo>
                    <a:cubicBezTo>
                      <a:pt x="674" y="1301"/>
                      <a:pt x="34" y="2060"/>
                      <a:pt x="27" y="2067"/>
                    </a:cubicBezTo>
                    <a:cubicBezTo>
                      <a:pt x="1" y="2100"/>
                      <a:pt x="8" y="2153"/>
                      <a:pt x="41" y="2179"/>
                    </a:cubicBezTo>
                    <a:cubicBezTo>
                      <a:pt x="54" y="2192"/>
                      <a:pt x="74" y="2199"/>
                      <a:pt x="93" y="2199"/>
                    </a:cubicBezTo>
                    <a:cubicBezTo>
                      <a:pt x="113" y="2199"/>
                      <a:pt x="140" y="2192"/>
                      <a:pt x="153" y="2172"/>
                    </a:cubicBezTo>
                    <a:cubicBezTo>
                      <a:pt x="186" y="2139"/>
                      <a:pt x="833" y="1367"/>
                      <a:pt x="892" y="86"/>
                    </a:cubicBezTo>
                    <a:cubicBezTo>
                      <a:pt x="892" y="40"/>
                      <a:pt x="859" y="0"/>
                      <a:pt x="8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825;p53">
                <a:extLst>
                  <a:ext uri="{FF2B5EF4-FFF2-40B4-BE49-F238E27FC236}">
                    <a16:creationId xmlns:a16="http://schemas.microsoft.com/office/drawing/2014/main" id="{1A30B943-A8E7-B1BF-3CED-4F93F0FD6D38}"/>
                  </a:ext>
                </a:extLst>
              </p:cNvPr>
              <p:cNvSpPr/>
              <p:nvPr/>
            </p:nvSpPr>
            <p:spPr>
              <a:xfrm>
                <a:off x="1607494" y="3172588"/>
                <a:ext cx="554210" cy="141400"/>
              </a:xfrm>
              <a:custGeom>
                <a:avLst/>
                <a:gdLst/>
                <a:ahLst/>
                <a:cxnLst/>
                <a:rect l="l" t="t" r="r" b="b"/>
                <a:pathLst>
                  <a:path w="9391" h="2396" extrusionOk="0">
                    <a:moveTo>
                      <a:pt x="1" y="1"/>
                    </a:moveTo>
                    <a:lnTo>
                      <a:pt x="1" y="1249"/>
                    </a:lnTo>
                    <a:cubicBezTo>
                      <a:pt x="1" y="1249"/>
                      <a:pt x="740" y="2061"/>
                      <a:pt x="3414" y="2312"/>
                    </a:cubicBezTo>
                    <a:cubicBezTo>
                      <a:pt x="4043" y="2372"/>
                      <a:pt x="4662" y="2396"/>
                      <a:pt x="5248" y="2396"/>
                    </a:cubicBezTo>
                    <a:cubicBezTo>
                      <a:pt x="7568" y="2396"/>
                      <a:pt x="9390" y="2021"/>
                      <a:pt x="9390" y="2021"/>
                    </a:cubicBezTo>
                    <a:lnTo>
                      <a:pt x="9317" y="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826;p53">
                <a:extLst>
                  <a:ext uri="{FF2B5EF4-FFF2-40B4-BE49-F238E27FC236}">
                    <a16:creationId xmlns:a16="http://schemas.microsoft.com/office/drawing/2014/main" id="{A6974961-A91D-4192-8A16-22951BD65BAF}"/>
                  </a:ext>
                </a:extLst>
              </p:cNvPr>
              <p:cNvSpPr/>
              <p:nvPr/>
            </p:nvSpPr>
            <p:spPr>
              <a:xfrm>
                <a:off x="1182016" y="2061865"/>
                <a:ext cx="192920" cy="275777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4673" extrusionOk="0">
                    <a:moveTo>
                      <a:pt x="2481" y="1"/>
                    </a:moveTo>
                    <a:cubicBezTo>
                      <a:pt x="2336" y="1"/>
                      <a:pt x="2229" y="372"/>
                      <a:pt x="2258" y="843"/>
                    </a:cubicBezTo>
                    <a:cubicBezTo>
                      <a:pt x="2278" y="1153"/>
                      <a:pt x="2331" y="1503"/>
                      <a:pt x="2331" y="1503"/>
                    </a:cubicBezTo>
                    <a:lnTo>
                      <a:pt x="93" y="1701"/>
                    </a:lnTo>
                    <a:cubicBezTo>
                      <a:pt x="0" y="2256"/>
                      <a:pt x="753" y="2989"/>
                      <a:pt x="938" y="3319"/>
                    </a:cubicBezTo>
                    <a:cubicBezTo>
                      <a:pt x="1123" y="3649"/>
                      <a:pt x="1103" y="4673"/>
                      <a:pt x="1103" y="4673"/>
                    </a:cubicBezTo>
                    <a:lnTo>
                      <a:pt x="2952" y="4640"/>
                    </a:lnTo>
                    <a:cubicBezTo>
                      <a:pt x="2952" y="4640"/>
                      <a:pt x="2899" y="3649"/>
                      <a:pt x="2939" y="3425"/>
                    </a:cubicBezTo>
                    <a:cubicBezTo>
                      <a:pt x="2972" y="3207"/>
                      <a:pt x="3269" y="2764"/>
                      <a:pt x="3249" y="2381"/>
                    </a:cubicBezTo>
                    <a:cubicBezTo>
                      <a:pt x="3229" y="1998"/>
                      <a:pt x="3044" y="1444"/>
                      <a:pt x="2866" y="1041"/>
                    </a:cubicBezTo>
                    <a:cubicBezTo>
                      <a:pt x="2681" y="638"/>
                      <a:pt x="2681" y="110"/>
                      <a:pt x="2536" y="18"/>
                    </a:cubicBezTo>
                    <a:cubicBezTo>
                      <a:pt x="2517" y="6"/>
                      <a:pt x="2499" y="1"/>
                      <a:pt x="2481" y="1"/>
                    </a:cubicBezTo>
                    <a:close/>
                  </a:path>
                </a:pathLst>
              </a:custGeom>
              <a:solidFill>
                <a:srgbClr val="F89C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827;p53">
                <a:extLst>
                  <a:ext uri="{FF2B5EF4-FFF2-40B4-BE49-F238E27FC236}">
                    <a16:creationId xmlns:a16="http://schemas.microsoft.com/office/drawing/2014/main" id="{31377CE0-8E00-55A6-5F49-EB1882C5BD1F}"/>
                  </a:ext>
                </a:extLst>
              </p:cNvPr>
              <p:cNvSpPr/>
              <p:nvPr/>
            </p:nvSpPr>
            <p:spPr>
              <a:xfrm>
                <a:off x="1275137" y="1906546"/>
                <a:ext cx="56536" cy="307173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5" extrusionOk="0">
                    <a:moveTo>
                      <a:pt x="203" y="0"/>
                    </a:moveTo>
                    <a:cubicBezTo>
                      <a:pt x="195" y="0"/>
                      <a:pt x="187" y="1"/>
                      <a:pt x="179" y="2"/>
                    </a:cubicBezTo>
                    <a:cubicBezTo>
                      <a:pt x="73" y="8"/>
                      <a:pt x="0" y="107"/>
                      <a:pt x="14" y="213"/>
                    </a:cubicBezTo>
                    <a:lnTo>
                      <a:pt x="562" y="5033"/>
                    </a:lnTo>
                    <a:cubicBezTo>
                      <a:pt x="575" y="5132"/>
                      <a:pt x="654" y="5205"/>
                      <a:pt x="753" y="5205"/>
                    </a:cubicBezTo>
                    <a:lnTo>
                      <a:pt x="773" y="5205"/>
                    </a:lnTo>
                    <a:cubicBezTo>
                      <a:pt x="879" y="5192"/>
                      <a:pt x="958" y="5099"/>
                      <a:pt x="945" y="4994"/>
                    </a:cubicBezTo>
                    <a:lnTo>
                      <a:pt x="396" y="167"/>
                    </a:lnTo>
                    <a:cubicBezTo>
                      <a:pt x="384" y="70"/>
                      <a:pt x="299" y="0"/>
                      <a:pt x="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828;p53">
                <a:extLst>
                  <a:ext uri="{FF2B5EF4-FFF2-40B4-BE49-F238E27FC236}">
                    <a16:creationId xmlns:a16="http://schemas.microsoft.com/office/drawing/2014/main" id="{9A83754B-019B-2272-3975-994F272A8725}"/>
                  </a:ext>
                </a:extLst>
              </p:cNvPr>
              <p:cNvSpPr/>
              <p:nvPr/>
            </p:nvSpPr>
            <p:spPr>
              <a:xfrm>
                <a:off x="1184318" y="2081634"/>
                <a:ext cx="139570" cy="135439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2295" extrusionOk="0">
                    <a:moveTo>
                      <a:pt x="782" y="1"/>
                    </a:moveTo>
                    <a:cubicBezTo>
                      <a:pt x="668" y="1"/>
                      <a:pt x="582" y="40"/>
                      <a:pt x="529" y="118"/>
                    </a:cubicBezTo>
                    <a:cubicBezTo>
                      <a:pt x="423" y="283"/>
                      <a:pt x="529" y="508"/>
                      <a:pt x="529" y="508"/>
                    </a:cubicBezTo>
                    <a:cubicBezTo>
                      <a:pt x="529" y="508"/>
                      <a:pt x="486" y="496"/>
                      <a:pt x="427" y="496"/>
                    </a:cubicBezTo>
                    <a:cubicBezTo>
                      <a:pt x="338" y="496"/>
                      <a:pt x="213" y="522"/>
                      <a:pt x="146" y="653"/>
                    </a:cubicBezTo>
                    <a:cubicBezTo>
                      <a:pt x="34" y="871"/>
                      <a:pt x="311" y="1109"/>
                      <a:pt x="311" y="1109"/>
                    </a:cubicBezTo>
                    <a:cubicBezTo>
                      <a:pt x="311" y="1109"/>
                      <a:pt x="106" y="1188"/>
                      <a:pt x="54" y="1366"/>
                    </a:cubicBezTo>
                    <a:cubicBezTo>
                      <a:pt x="1" y="1551"/>
                      <a:pt x="311" y="1769"/>
                      <a:pt x="787" y="1994"/>
                    </a:cubicBezTo>
                    <a:cubicBezTo>
                      <a:pt x="1148" y="2159"/>
                      <a:pt x="1491" y="2295"/>
                      <a:pt x="1683" y="2295"/>
                    </a:cubicBezTo>
                    <a:cubicBezTo>
                      <a:pt x="1744" y="2295"/>
                      <a:pt x="1790" y="2281"/>
                      <a:pt x="1817" y="2251"/>
                    </a:cubicBezTo>
                    <a:cubicBezTo>
                      <a:pt x="1922" y="2119"/>
                      <a:pt x="1704" y="1862"/>
                      <a:pt x="1704" y="1862"/>
                    </a:cubicBezTo>
                    <a:lnTo>
                      <a:pt x="1704" y="1862"/>
                    </a:lnTo>
                    <a:cubicBezTo>
                      <a:pt x="1704" y="1862"/>
                      <a:pt x="1848" y="1916"/>
                      <a:pt x="1992" y="1916"/>
                    </a:cubicBezTo>
                    <a:cubicBezTo>
                      <a:pt x="2089" y="1916"/>
                      <a:pt x="2186" y="1891"/>
                      <a:pt x="2239" y="1809"/>
                    </a:cubicBezTo>
                    <a:cubicBezTo>
                      <a:pt x="2365" y="1604"/>
                      <a:pt x="1922" y="1274"/>
                      <a:pt x="1922" y="1274"/>
                    </a:cubicBezTo>
                    <a:lnTo>
                      <a:pt x="1922" y="1274"/>
                    </a:lnTo>
                    <a:cubicBezTo>
                      <a:pt x="1922" y="1274"/>
                      <a:pt x="1959" y="1279"/>
                      <a:pt x="2010" y="1279"/>
                    </a:cubicBezTo>
                    <a:cubicBezTo>
                      <a:pt x="2104" y="1279"/>
                      <a:pt x="2245" y="1262"/>
                      <a:pt x="2292" y="1168"/>
                    </a:cubicBezTo>
                    <a:cubicBezTo>
                      <a:pt x="2365" y="1023"/>
                      <a:pt x="2272" y="798"/>
                      <a:pt x="1685" y="396"/>
                    </a:cubicBezTo>
                    <a:cubicBezTo>
                      <a:pt x="1303" y="134"/>
                      <a:pt x="994" y="1"/>
                      <a:pt x="782" y="1"/>
                    </a:cubicBezTo>
                    <a:close/>
                  </a:path>
                </a:pathLst>
              </a:custGeom>
              <a:solidFill>
                <a:srgbClr val="F89C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829;p53">
                <a:extLst>
                  <a:ext uri="{FF2B5EF4-FFF2-40B4-BE49-F238E27FC236}">
                    <a16:creationId xmlns:a16="http://schemas.microsoft.com/office/drawing/2014/main" id="{6463FF45-14D1-9F72-200F-2440C7C4CF2C}"/>
                  </a:ext>
                </a:extLst>
              </p:cNvPr>
              <p:cNvSpPr/>
              <p:nvPr/>
            </p:nvSpPr>
            <p:spPr>
              <a:xfrm>
                <a:off x="1159414" y="2311958"/>
                <a:ext cx="547541" cy="668463"/>
              </a:xfrm>
              <a:custGeom>
                <a:avLst/>
                <a:gdLst/>
                <a:ahLst/>
                <a:cxnLst/>
                <a:rect l="l" t="t" r="r" b="b"/>
                <a:pathLst>
                  <a:path w="9278" h="11327" extrusionOk="0">
                    <a:moveTo>
                      <a:pt x="3313" y="1"/>
                    </a:moveTo>
                    <a:cubicBezTo>
                      <a:pt x="2791" y="1"/>
                      <a:pt x="1868" y="49"/>
                      <a:pt x="1103" y="342"/>
                    </a:cubicBezTo>
                    <a:cubicBezTo>
                      <a:pt x="1103" y="342"/>
                      <a:pt x="0" y="9738"/>
                      <a:pt x="2602" y="11059"/>
                    </a:cubicBezTo>
                    <a:cubicBezTo>
                      <a:pt x="2971" y="11246"/>
                      <a:pt x="3370" y="11326"/>
                      <a:pt x="3782" y="11326"/>
                    </a:cubicBezTo>
                    <a:cubicBezTo>
                      <a:pt x="6281" y="11326"/>
                      <a:pt x="9277" y="8378"/>
                      <a:pt x="9277" y="8378"/>
                    </a:cubicBezTo>
                    <a:lnTo>
                      <a:pt x="9172" y="2931"/>
                    </a:lnTo>
                    <a:cubicBezTo>
                      <a:pt x="7448" y="3498"/>
                      <a:pt x="4794" y="6206"/>
                      <a:pt x="4794" y="6206"/>
                    </a:cubicBezTo>
                    <a:cubicBezTo>
                      <a:pt x="4794" y="6206"/>
                      <a:pt x="4272" y="2581"/>
                      <a:pt x="3724" y="12"/>
                    </a:cubicBezTo>
                    <a:cubicBezTo>
                      <a:pt x="3724" y="12"/>
                      <a:pt x="3566" y="1"/>
                      <a:pt x="3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830;p53">
                <a:extLst>
                  <a:ext uri="{FF2B5EF4-FFF2-40B4-BE49-F238E27FC236}">
                    <a16:creationId xmlns:a16="http://schemas.microsoft.com/office/drawing/2014/main" id="{F1F62A97-8D1E-A3A5-371A-B5952ECC1E43}"/>
                  </a:ext>
                </a:extLst>
              </p:cNvPr>
              <p:cNvSpPr/>
              <p:nvPr/>
            </p:nvSpPr>
            <p:spPr>
              <a:xfrm>
                <a:off x="1155874" y="2307119"/>
                <a:ext cx="556511" cy="678141"/>
              </a:xfrm>
              <a:custGeom>
                <a:avLst/>
                <a:gdLst/>
                <a:ahLst/>
                <a:cxnLst/>
                <a:rect l="l" t="t" r="r" b="b"/>
                <a:pathLst>
                  <a:path w="9430" h="11491" extrusionOk="0">
                    <a:moveTo>
                      <a:pt x="3306" y="1"/>
                    </a:moveTo>
                    <a:cubicBezTo>
                      <a:pt x="2792" y="1"/>
                      <a:pt x="1902" y="52"/>
                      <a:pt x="1130" y="352"/>
                    </a:cubicBezTo>
                    <a:cubicBezTo>
                      <a:pt x="1104" y="358"/>
                      <a:pt x="1084" y="385"/>
                      <a:pt x="1077" y="418"/>
                    </a:cubicBezTo>
                    <a:cubicBezTo>
                      <a:pt x="1031" y="801"/>
                      <a:pt x="1" y="9880"/>
                      <a:pt x="2629" y="11213"/>
                    </a:cubicBezTo>
                    <a:cubicBezTo>
                      <a:pt x="3012" y="11405"/>
                      <a:pt x="3428" y="11491"/>
                      <a:pt x="3850" y="11491"/>
                    </a:cubicBezTo>
                    <a:cubicBezTo>
                      <a:pt x="6340" y="11491"/>
                      <a:pt x="9252" y="8658"/>
                      <a:pt x="9397" y="8519"/>
                    </a:cubicBezTo>
                    <a:cubicBezTo>
                      <a:pt x="9430" y="8486"/>
                      <a:pt x="9430" y="8434"/>
                      <a:pt x="9397" y="8401"/>
                    </a:cubicBezTo>
                    <a:cubicBezTo>
                      <a:pt x="9384" y="8384"/>
                      <a:pt x="9364" y="8376"/>
                      <a:pt x="9343" y="8376"/>
                    </a:cubicBezTo>
                    <a:cubicBezTo>
                      <a:pt x="9323" y="8376"/>
                      <a:pt x="9301" y="8384"/>
                      <a:pt x="9285" y="8401"/>
                    </a:cubicBezTo>
                    <a:cubicBezTo>
                      <a:pt x="9251" y="8435"/>
                      <a:pt x="6273" y="11324"/>
                      <a:pt x="3836" y="11324"/>
                    </a:cubicBezTo>
                    <a:cubicBezTo>
                      <a:pt x="3438" y="11324"/>
                      <a:pt x="3055" y="11247"/>
                      <a:pt x="2701" y="11068"/>
                    </a:cubicBezTo>
                    <a:cubicBezTo>
                      <a:pt x="272" y="9833"/>
                      <a:pt x="1156" y="1223"/>
                      <a:pt x="1236" y="484"/>
                    </a:cubicBezTo>
                    <a:cubicBezTo>
                      <a:pt x="1970" y="214"/>
                      <a:pt x="2830" y="169"/>
                      <a:pt x="3320" y="169"/>
                    </a:cubicBezTo>
                    <a:cubicBezTo>
                      <a:pt x="3562" y="169"/>
                      <a:pt x="3714" y="180"/>
                      <a:pt x="3718" y="180"/>
                    </a:cubicBezTo>
                    <a:cubicBezTo>
                      <a:pt x="3722" y="180"/>
                      <a:pt x="3725" y="181"/>
                      <a:pt x="3728" y="181"/>
                    </a:cubicBezTo>
                    <a:cubicBezTo>
                      <a:pt x="3770" y="181"/>
                      <a:pt x="3805" y="143"/>
                      <a:pt x="3811" y="101"/>
                    </a:cubicBezTo>
                    <a:cubicBezTo>
                      <a:pt x="3811" y="61"/>
                      <a:pt x="3778" y="21"/>
                      <a:pt x="3731" y="15"/>
                    </a:cubicBezTo>
                    <a:cubicBezTo>
                      <a:pt x="3712" y="13"/>
                      <a:pt x="3552" y="1"/>
                      <a:pt x="33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831;p53">
                <a:extLst>
                  <a:ext uri="{FF2B5EF4-FFF2-40B4-BE49-F238E27FC236}">
                    <a16:creationId xmlns:a16="http://schemas.microsoft.com/office/drawing/2014/main" id="{3D021490-E242-E4B7-8153-85B1073ED565}"/>
                  </a:ext>
                </a:extLst>
              </p:cNvPr>
              <p:cNvSpPr/>
              <p:nvPr/>
            </p:nvSpPr>
            <p:spPr>
              <a:xfrm>
                <a:off x="1595043" y="2462261"/>
                <a:ext cx="605612" cy="776814"/>
              </a:xfrm>
              <a:custGeom>
                <a:avLst/>
                <a:gdLst/>
                <a:ahLst/>
                <a:cxnLst/>
                <a:rect l="l" t="t" r="r" b="b"/>
                <a:pathLst>
                  <a:path w="10262" h="13163" extrusionOk="0">
                    <a:moveTo>
                      <a:pt x="3467" y="1"/>
                    </a:moveTo>
                    <a:cubicBezTo>
                      <a:pt x="3467" y="1"/>
                      <a:pt x="2483" y="106"/>
                      <a:pt x="1790" y="384"/>
                    </a:cubicBezTo>
                    <a:cubicBezTo>
                      <a:pt x="1090" y="661"/>
                      <a:pt x="245" y="4867"/>
                      <a:pt x="218" y="5917"/>
                    </a:cubicBezTo>
                    <a:cubicBezTo>
                      <a:pt x="192" y="6960"/>
                      <a:pt x="0" y="11562"/>
                      <a:pt x="165" y="11952"/>
                    </a:cubicBezTo>
                    <a:cubicBezTo>
                      <a:pt x="331" y="12335"/>
                      <a:pt x="1790" y="13022"/>
                      <a:pt x="4372" y="13134"/>
                    </a:cubicBezTo>
                    <a:cubicBezTo>
                      <a:pt x="4847" y="13153"/>
                      <a:pt x="5308" y="13163"/>
                      <a:pt x="5745" y="13163"/>
                    </a:cubicBezTo>
                    <a:cubicBezTo>
                      <a:pt x="7686" y="13163"/>
                      <a:pt x="9173" y="12978"/>
                      <a:pt x="9528" y="12665"/>
                    </a:cubicBezTo>
                    <a:cubicBezTo>
                      <a:pt x="9859" y="12368"/>
                      <a:pt x="9654" y="7700"/>
                      <a:pt x="9687" y="6108"/>
                    </a:cubicBezTo>
                    <a:cubicBezTo>
                      <a:pt x="9713" y="4510"/>
                      <a:pt x="10261" y="1176"/>
                      <a:pt x="10261" y="1176"/>
                    </a:cubicBezTo>
                    <a:cubicBezTo>
                      <a:pt x="10261" y="1176"/>
                      <a:pt x="9575" y="687"/>
                      <a:pt x="8419" y="166"/>
                    </a:cubicBezTo>
                    <a:lnTo>
                      <a:pt x="5996" y="469"/>
                    </a:lnTo>
                    <a:lnTo>
                      <a:pt x="34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832;p53">
                <a:extLst>
                  <a:ext uri="{FF2B5EF4-FFF2-40B4-BE49-F238E27FC236}">
                    <a16:creationId xmlns:a16="http://schemas.microsoft.com/office/drawing/2014/main" id="{187E9C68-FFB5-3FA1-D230-002A31D5A458}"/>
                  </a:ext>
                </a:extLst>
              </p:cNvPr>
              <p:cNvSpPr/>
              <p:nvPr/>
            </p:nvSpPr>
            <p:spPr>
              <a:xfrm>
                <a:off x="1265400" y="2592028"/>
                <a:ext cx="639900" cy="521811"/>
              </a:xfrm>
              <a:custGeom>
                <a:avLst/>
                <a:gdLst/>
                <a:ahLst/>
                <a:cxnLst/>
                <a:rect l="l" t="t" r="r" b="b"/>
                <a:pathLst>
                  <a:path w="10843" h="8842" extrusionOk="0">
                    <a:moveTo>
                      <a:pt x="0" y="0"/>
                    </a:moveTo>
                    <a:lnTo>
                      <a:pt x="3249" y="8842"/>
                    </a:lnTo>
                    <a:lnTo>
                      <a:pt x="10842" y="8842"/>
                    </a:lnTo>
                    <a:lnTo>
                      <a:pt x="759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833;p53">
                <a:extLst>
                  <a:ext uri="{FF2B5EF4-FFF2-40B4-BE49-F238E27FC236}">
                    <a16:creationId xmlns:a16="http://schemas.microsoft.com/office/drawing/2014/main" id="{CC726679-866C-0118-E7F9-48C18FA74CAC}"/>
                  </a:ext>
                </a:extLst>
              </p:cNvPr>
              <p:cNvSpPr/>
              <p:nvPr/>
            </p:nvSpPr>
            <p:spPr>
              <a:xfrm>
                <a:off x="1245926" y="2592028"/>
                <a:ext cx="639900" cy="521811"/>
              </a:xfrm>
              <a:custGeom>
                <a:avLst/>
                <a:gdLst/>
                <a:ahLst/>
                <a:cxnLst/>
                <a:rect l="l" t="t" r="r" b="b"/>
                <a:pathLst>
                  <a:path w="10843" h="8842" extrusionOk="0">
                    <a:moveTo>
                      <a:pt x="0" y="0"/>
                    </a:moveTo>
                    <a:lnTo>
                      <a:pt x="3249" y="8842"/>
                    </a:lnTo>
                    <a:lnTo>
                      <a:pt x="10842" y="8842"/>
                    </a:lnTo>
                    <a:lnTo>
                      <a:pt x="75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834;p53">
                <a:extLst>
                  <a:ext uri="{FF2B5EF4-FFF2-40B4-BE49-F238E27FC236}">
                    <a16:creationId xmlns:a16="http://schemas.microsoft.com/office/drawing/2014/main" id="{C4F2D0AD-206B-F11E-0113-6F5087FC1AA6}"/>
                  </a:ext>
                </a:extLst>
              </p:cNvPr>
              <p:cNvSpPr/>
              <p:nvPr/>
            </p:nvSpPr>
            <p:spPr>
              <a:xfrm>
                <a:off x="1354981" y="2585419"/>
                <a:ext cx="250637" cy="58484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991" extrusionOk="0">
                    <a:moveTo>
                      <a:pt x="1" y="0"/>
                    </a:moveTo>
                    <a:lnTo>
                      <a:pt x="371" y="991"/>
                    </a:lnTo>
                    <a:lnTo>
                      <a:pt x="4247" y="991"/>
                    </a:lnTo>
                    <a:lnTo>
                      <a:pt x="38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835;p53">
                <a:extLst>
                  <a:ext uri="{FF2B5EF4-FFF2-40B4-BE49-F238E27FC236}">
                    <a16:creationId xmlns:a16="http://schemas.microsoft.com/office/drawing/2014/main" id="{4299F275-E838-23AD-ADB4-851CF41516D0}"/>
                  </a:ext>
                </a:extLst>
              </p:cNvPr>
              <p:cNvSpPr/>
              <p:nvPr/>
            </p:nvSpPr>
            <p:spPr>
              <a:xfrm>
                <a:off x="1385785" y="2601942"/>
                <a:ext cx="27737" cy="23488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8" extrusionOk="0">
                    <a:moveTo>
                      <a:pt x="199" y="1"/>
                    </a:moveTo>
                    <a:cubicBezTo>
                      <a:pt x="145" y="1"/>
                      <a:pt x="94" y="22"/>
                      <a:pt x="60" y="63"/>
                    </a:cubicBezTo>
                    <a:cubicBezTo>
                      <a:pt x="1" y="143"/>
                      <a:pt x="27" y="268"/>
                      <a:pt x="119" y="347"/>
                    </a:cubicBezTo>
                    <a:cubicBezTo>
                      <a:pt x="166" y="381"/>
                      <a:pt x="218" y="398"/>
                      <a:pt x="267" y="398"/>
                    </a:cubicBezTo>
                    <a:cubicBezTo>
                      <a:pt x="323" y="398"/>
                      <a:pt x="375" y="376"/>
                      <a:pt x="410" y="334"/>
                    </a:cubicBezTo>
                    <a:cubicBezTo>
                      <a:pt x="469" y="255"/>
                      <a:pt x="443" y="130"/>
                      <a:pt x="351" y="57"/>
                    </a:cubicBezTo>
                    <a:cubicBezTo>
                      <a:pt x="303" y="19"/>
                      <a:pt x="250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836;p53">
                <a:extLst>
                  <a:ext uri="{FF2B5EF4-FFF2-40B4-BE49-F238E27FC236}">
                    <a16:creationId xmlns:a16="http://schemas.microsoft.com/office/drawing/2014/main" id="{190DDF6B-9162-B44F-7F6B-EC4B8AE08BB3}"/>
                  </a:ext>
                </a:extLst>
              </p:cNvPr>
              <p:cNvSpPr/>
              <p:nvPr/>
            </p:nvSpPr>
            <p:spPr>
              <a:xfrm>
                <a:off x="1544351" y="2601942"/>
                <a:ext cx="27737" cy="23488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8" extrusionOk="0">
                    <a:moveTo>
                      <a:pt x="200" y="1"/>
                    </a:moveTo>
                    <a:cubicBezTo>
                      <a:pt x="145" y="1"/>
                      <a:pt x="95" y="22"/>
                      <a:pt x="60" y="63"/>
                    </a:cubicBezTo>
                    <a:cubicBezTo>
                      <a:pt x="1" y="143"/>
                      <a:pt x="27" y="268"/>
                      <a:pt x="120" y="347"/>
                    </a:cubicBezTo>
                    <a:cubicBezTo>
                      <a:pt x="166" y="381"/>
                      <a:pt x="218" y="398"/>
                      <a:pt x="267" y="398"/>
                    </a:cubicBezTo>
                    <a:cubicBezTo>
                      <a:pt x="323" y="398"/>
                      <a:pt x="375" y="376"/>
                      <a:pt x="410" y="334"/>
                    </a:cubicBezTo>
                    <a:cubicBezTo>
                      <a:pt x="470" y="255"/>
                      <a:pt x="443" y="130"/>
                      <a:pt x="351" y="57"/>
                    </a:cubicBezTo>
                    <a:cubicBezTo>
                      <a:pt x="303" y="19"/>
                      <a:pt x="250" y="1"/>
                      <a:pt x="2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837;p53">
                <a:extLst>
                  <a:ext uri="{FF2B5EF4-FFF2-40B4-BE49-F238E27FC236}">
                    <a16:creationId xmlns:a16="http://schemas.microsoft.com/office/drawing/2014/main" id="{6C7E5258-C4F2-7300-6B87-9557B5BD4602}"/>
                  </a:ext>
                </a:extLst>
              </p:cNvPr>
              <p:cNvSpPr/>
              <p:nvPr/>
            </p:nvSpPr>
            <p:spPr>
              <a:xfrm>
                <a:off x="1491358" y="2745105"/>
                <a:ext cx="136856" cy="189497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3211" extrusionOk="0">
                    <a:moveTo>
                      <a:pt x="2222" y="1"/>
                    </a:moveTo>
                    <a:cubicBezTo>
                      <a:pt x="2196" y="1"/>
                      <a:pt x="2171" y="15"/>
                      <a:pt x="2154" y="41"/>
                    </a:cubicBezTo>
                    <a:cubicBezTo>
                      <a:pt x="1493" y="1078"/>
                      <a:pt x="774" y="2101"/>
                      <a:pt x="27" y="3078"/>
                    </a:cubicBezTo>
                    <a:cubicBezTo>
                      <a:pt x="1" y="3111"/>
                      <a:pt x="8" y="3164"/>
                      <a:pt x="41" y="3191"/>
                    </a:cubicBezTo>
                    <a:cubicBezTo>
                      <a:pt x="60" y="3204"/>
                      <a:pt x="74" y="3210"/>
                      <a:pt x="93" y="3210"/>
                    </a:cubicBezTo>
                    <a:cubicBezTo>
                      <a:pt x="120" y="3210"/>
                      <a:pt x="140" y="3197"/>
                      <a:pt x="159" y="3177"/>
                    </a:cubicBezTo>
                    <a:cubicBezTo>
                      <a:pt x="912" y="2193"/>
                      <a:pt x="1625" y="1170"/>
                      <a:pt x="2292" y="127"/>
                    </a:cubicBezTo>
                    <a:cubicBezTo>
                      <a:pt x="2319" y="94"/>
                      <a:pt x="2305" y="41"/>
                      <a:pt x="2266" y="15"/>
                    </a:cubicBezTo>
                    <a:cubicBezTo>
                      <a:pt x="2252" y="5"/>
                      <a:pt x="2237" y="1"/>
                      <a:pt x="22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838;p53">
                <a:extLst>
                  <a:ext uri="{FF2B5EF4-FFF2-40B4-BE49-F238E27FC236}">
                    <a16:creationId xmlns:a16="http://schemas.microsoft.com/office/drawing/2014/main" id="{75DDE0D8-628D-2A80-B0F8-2D7B3C02C05B}"/>
                  </a:ext>
                </a:extLst>
              </p:cNvPr>
              <p:cNvSpPr/>
              <p:nvPr/>
            </p:nvSpPr>
            <p:spPr>
              <a:xfrm>
                <a:off x="1557629" y="2821467"/>
                <a:ext cx="71349" cy="92477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1567" extrusionOk="0">
                    <a:moveTo>
                      <a:pt x="1117" y="1"/>
                    </a:moveTo>
                    <a:cubicBezTo>
                      <a:pt x="1091" y="1"/>
                      <a:pt x="1065" y="14"/>
                      <a:pt x="1044" y="35"/>
                    </a:cubicBezTo>
                    <a:lnTo>
                      <a:pt x="27" y="1434"/>
                    </a:lnTo>
                    <a:cubicBezTo>
                      <a:pt x="0" y="1474"/>
                      <a:pt x="14" y="1527"/>
                      <a:pt x="47" y="1553"/>
                    </a:cubicBezTo>
                    <a:cubicBezTo>
                      <a:pt x="60" y="1560"/>
                      <a:pt x="80" y="1566"/>
                      <a:pt x="100" y="1566"/>
                    </a:cubicBezTo>
                    <a:cubicBezTo>
                      <a:pt x="119" y="1566"/>
                      <a:pt x="146" y="1553"/>
                      <a:pt x="166" y="1533"/>
                    </a:cubicBezTo>
                    <a:lnTo>
                      <a:pt x="1182" y="134"/>
                    </a:lnTo>
                    <a:cubicBezTo>
                      <a:pt x="1209" y="94"/>
                      <a:pt x="1202" y="41"/>
                      <a:pt x="1163" y="15"/>
                    </a:cubicBezTo>
                    <a:cubicBezTo>
                      <a:pt x="1148" y="5"/>
                      <a:pt x="1133" y="1"/>
                      <a:pt x="1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839;p53">
                <a:extLst>
                  <a:ext uri="{FF2B5EF4-FFF2-40B4-BE49-F238E27FC236}">
                    <a16:creationId xmlns:a16="http://schemas.microsoft.com/office/drawing/2014/main" id="{DB349DEB-F741-7FEF-E1E3-7CE13C801C53}"/>
                  </a:ext>
                </a:extLst>
              </p:cNvPr>
              <p:cNvSpPr/>
              <p:nvPr/>
            </p:nvSpPr>
            <p:spPr>
              <a:xfrm>
                <a:off x="1579050" y="2756436"/>
                <a:ext cx="344530" cy="219831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3725" extrusionOk="0">
                    <a:moveTo>
                      <a:pt x="3289" y="1"/>
                    </a:moveTo>
                    <a:cubicBezTo>
                      <a:pt x="3289" y="1"/>
                      <a:pt x="3513" y="437"/>
                      <a:pt x="3593" y="707"/>
                    </a:cubicBezTo>
                    <a:cubicBezTo>
                      <a:pt x="3650" y="898"/>
                      <a:pt x="3231" y="979"/>
                      <a:pt x="2772" y="979"/>
                    </a:cubicBezTo>
                    <a:cubicBezTo>
                      <a:pt x="2597" y="979"/>
                      <a:pt x="2415" y="967"/>
                      <a:pt x="2252" y="945"/>
                    </a:cubicBezTo>
                    <a:cubicBezTo>
                      <a:pt x="1830" y="888"/>
                      <a:pt x="1049" y="718"/>
                      <a:pt x="611" y="718"/>
                    </a:cubicBezTo>
                    <a:cubicBezTo>
                      <a:pt x="440" y="718"/>
                      <a:pt x="322" y="744"/>
                      <a:pt x="298" y="813"/>
                    </a:cubicBezTo>
                    <a:cubicBezTo>
                      <a:pt x="219" y="1051"/>
                      <a:pt x="595" y="1269"/>
                      <a:pt x="595" y="1269"/>
                    </a:cubicBezTo>
                    <a:cubicBezTo>
                      <a:pt x="595" y="1269"/>
                      <a:pt x="483" y="1249"/>
                      <a:pt x="362" y="1249"/>
                    </a:cubicBezTo>
                    <a:cubicBezTo>
                      <a:pt x="232" y="1249"/>
                      <a:pt x="91" y="1272"/>
                      <a:pt x="67" y="1368"/>
                    </a:cubicBezTo>
                    <a:cubicBezTo>
                      <a:pt x="1" y="1632"/>
                      <a:pt x="780" y="1962"/>
                      <a:pt x="780" y="1962"/>
                    </a:cubicBezTo>
                    <a:cubicBezTo>
                      <a:pt x="780" y="1962"/>
                      <a:pt x="595" y="2015"/>
                      <a:pt x="595" y="2147"/>
                    </a:cubicBezTo>
                    <a:cubicBezTo>
                      <a:pt x="595" y="2285"/>
                      <a:pt x="1506" y="2682"/>
                      <a:pt x="2279" y="2820"/>
                    </a:cubicBezTo>
                    <a:cubicBezTo>
                      <a:pt x="3058" y="2952"/>
                      <a:pt x="3480" y="2899"/>
                      <a:pt x="3645" y="2926"/>
                    </a:cubicBezTo>
                    <a:cubicBezTo>
                      <a:pt x="3804" y="2952"/>
                      <a:pt x="4392" y="3725"/>
                      <a:pt x="4392" y="3725"/>
                    </a:cubicBezTo>
                    <a:lnTo>
                      <a:pt x="5838" y="2497"/>
                    </a:lnTo>
                    <a:cubicBezTo>
                      <a:pt x="5838" y="2497"/>
                      <a:pt x="5356" y="2147"/>
                      <a:pt x="5171" y="1856"/>
                    </a:cubicBezTo>
                    <a:cubicBezTo>
                      <a:pt x="4979" y="1559"/>
                      <a:pt x="4312" y="595"/>
                      <a:pt x="4101" y="384"/>
                    </a:cubicBezTo>
                    <a:cubicBezTo>
                      <a:pt x="3883" y="166"/>
                      <a:pt x="3289" y="1"/>
                      <a:pt x="3289" y="1"/>
                    </a:cubicBezTo>
                    <a:close/>
                  </a:path>
                </a:pathLst>
              </a:custGeom>
              <a:solidFill>
                <a:srgbClr val="F89C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840;p53">
                <a:extLst>
                  <a:ext uri="{FF2B5EF4-FFF2-40B4-BE49-F238E27FC236}">
                    <a16:creationId xmlns:a16="http://schemas.microsoft.com/office/drawing/2014/main" id="{00091F96-63DC-E684-EC61-D2997FCF321D}"/>
                  </a:ext>
                </a:extLst>
              </p:cNvPr>
              <p:cNvSpPr/>
              <p:nvPr/>
            </p:nvSpPr>
            <p:spPr>
              <a:xfrm>
                <a:off x="2222402" y="1633084"/>
                <a:ext cx="439190" cy="261909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4438" extrusionOk="0">
                    <a:moveTo>
                      <a:pt x="3724" y="1"/>
                    </a:moveTo>
                    <a:cubicBezTo>
                      <a:pt x="1664" y="1"/>
                      <a:pt x="0" y="998"/>
                      <a:pt x="0" y="2219"/>
                    </a:cubicBezTo>
                    <a:cubicBezTo>
                      <a:pt x="0" y="3447"/>
                      <a:pt x="1664" y="4438"/>
                      <a:pt x="3724" y="4438"/>
                    </a:cubicBezTo>
                    <a:cubicBezTo>
                      <a:pt x="5778" y="4438"/>
                      <a:pt x="7442" y="3447"/>
                      <a:pt x="7442" y="2219"/>
                    </a:cubicBezTo>
                    <a:cubicBezTo>
                      <a:pt x="7442" y="998"/>
                      <a:pt x="5778" y="1"/>
                      <a:pt x="37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841;p53">
                <a:extLst>
                  <a:ext uri="{FF2B5EF4-FFF2-40B4-BE49-F238E27FC236}">
                    <a16:creationId xmlns:a16="http://schemas.microsoft.com/office/drawing/2014/main" id="{E599B5FB-4D48-066F-084D-2ECC65180755}"/>
                  </a:ext>
                </a:extLst>
              </p:cNvPr>
              <p:cNvSpPr/>
              <p:nvPr/>
            </p:nvSpPr>
            <p:spPr>
              <a:xfrm>
                <a:off x="2495156" y="1851664"/>
                <a:ext cx="90824" cy="129833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2200" extrusionOk="0">
                    <a:moveTo>
                      <a:pt x="1539" y="1"/>
                    </a:moveTo>
                    <a:lnTo>
                      <a:pt x="0" y="628"/>
                    </a:lnTo>
                    <a:lnTo>
                      <a:pt x="1248" y="2200"/>
                    </a:lnTo>
                    <a:lnTo>
                      <a:pt x="153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842;p53">
                <a:extLst>
                  <a:ext uri="{FF2B5EF4-FFF2-40B4-BE49-F238E27FC236}">
                    <a16:creationId xmlns:a16="http://schemas.microsoft.com/office/drawing/2014/main" id="{A8CC98F5-0895-E465-03EE-C76E90B90641}"/>
                  </a:ext>
                </a:extLst>
              </p:cNvPr>
              <p:cNvSpPr/>
              <p:nvPr/>
            </p:nvSpPr>
            <p:spPr>
              <a:xfrm>
                <a:off x="2317471" y="1741430"/>
                <a:ext cx="45619" cy="45265"/>
              </a:xfrm>
              <a:custGeom>
                <a:avLst/>
                <a:gdLst/>
                <a:ahLst/>
                <a:cxnLst/>
                <a:rect l="l" t="t" r="r" b="b"/>
                <a:pathLst>
                  <a:path w="773" h="767" extrusionOk="0">
                    <a:moveTo>
                      <a:pt x="383" y="0"/>
                    </a:moveTo>
                    <a:cubicBezTo>
                      <a:pt x="172" y="0"/>
                      <a:pt x="0" y="172"/>
                      <a:pt x="0" y="383"/>
                    </a:cubicBezTo>
                    <a:cubicBezTo>
                      <a:pt x="0" y="594"/>
                      <a:pt x="172" y="766"/>
                      <a:pt x="383" y="766"/>
                    </a:cubicBezTo>
                    <a:cubicBezTo>
                      <a:pt x="601" y="766"/>
                      <a:pt x="773" y="594"/>
                      <a:pt x="773" y="383"/>
                    </a:cubicBezTo>
                    <a:cubicBezTo>
                      <a:pt x="773" y="172"/>
                      <a:pt x="601" y="0"/>
                      <a:pt x="3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843;p53">
                <a:extLst>
                  <a:ext uri="{FF2B5EF4-FFF2-40B4-BE49-F238E27FC236}">
                    <a16:creationId xmlns:a16="http://schemas.microsoft.com/office/drawing/2014/main" id="{2CFB92C3-B82B-10FF-BEFB-7F02267D1533}"/>
                  </a:ext>
                </a:extLst>
              </p:cNvPr>
              <p:cNvSpPr/>
              <p:nvPr/>
            </p:nvSpPr>
            <p:spPr>
              <a:xfrm>
                <a:off x="2419149" y="1741430"/>
                <a:ext cx="45678" cy="4526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7" extrusionOk="0">
                    <a:moveTo>
                      <a:pt x="390" y="0"/>
                    </a:moveTo>
                    <a:cubicBezTo>
                      <a:pt x="172" y="0"/>
                      <a:pt x="1" y="172"/>
                      <a:pt x="1" y="383"/>
                    </a:cubicBezTo>
                    <a:cubicBezTo>
                      <a:pt x="1" y="594"/>
                      <a:pt x="172" y="766"/>
                      <a:pt x="390" y="766"/>
                    </a:cubicBezTo>
                    <a:cubicBezTo>
                      <a:pt x="602" y="766"/>
                      <a:pt x="773" y="594"/>
                      <a:pt x="773" y="383"/>
                    </a:cubicBezTo>
                    <a:cubicBezTo>
                      <a:pt x="773" y="172"/>
                      <a:pt x="602" y="0"/>
                      <a:pt x="3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844;p53">
                <a:extLst>
                  <a:ext uri="{FF2B5EF4-FFF2-40B4-BE49-F238E27FC236}">
                    <a16:creationId xmlns:a16="http://schemas.microsoft.com/office/drawing/2014/main" id="{8FBDB7F2-6DC5-6C0E-494C-67FAF20A6BC9}"/>
                  </a:ext>
                </a:extLst>
              </p:cNvPr>
              <p:cNvSpPr/>
              <p:nvPr/>
            </p:nvSpPr>
            <p:spPr>
              <a:xfrm>
                <a:off x="2520886" y="1741430"/>
                <a:ext cx="45619" cy="45265"/>
              </a:xfrm>
              <a:custGeom>
                <a:avLst/>
                <a:gdLst/>
                <a:ahLst/>
                <a:cxnLst/>
                <a:rect l="l" t="t" r="r" b="b"/>
                <a:pathLst>
                  <a:path w="773" h="767" extrusionOk="0">
                    <a:moveTo>
                      <a:pt x="390" y="0"/>
                    </a:moveTo>
                    <a:cubicBezTo>
                      <a:pt x="172" y="0"/>
                      <a:pt x="0" y="172"/>
                      <a:pt x="0" y="383"/>
                    </a:cubicBezTo>
                    <a:cubicBezTo>
                      <a:pt x="0" y="594"/>
                      <a:pt x="172" y="766"/>
                      <a:pt x="390" y="766"/>
                    </a:cubicBezTo>
                    <a:cubicBezTo>
                      <a:pt x="601" y="766"/>
                      <a:pt x="773" y="594"/>
                      <a:pt x="773" y="383"/>
                    </a:cubicBezTo>
                    <a:cubicBezTo>
                      <a:pt x="773" y="172"/>
                      <a:pt x="601" y="0"/>
                      <a:pt x="3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845;p53">
                <a:extLst>
                  <a:ext uri="{FF2B5EF4-FFF2-40B4-BE49-F238E27FC236}">
                    <a16:creationId xmlns:a16="http://schemas.microsoft.com/office/drawing/2014/main" id="{C52B0D92-265F-D9E1-114E-3C72B9549883}"/>
                  </a:ext>
                </a:extLst>
              </p:cNvPr>
              <p:cNvSpPr/>
              <p:nvPr/>
            </p:nvSpPr>
            <p:spPr>
              <a:xfrm>
                <a:off x="2161973" y="2237308"/>
                <a:ext cx="55415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905" extrusionOk="0">
                    <a:moveTo>
                      <a:pt x="419" y="0"/>
                    </a:moveTo>
                    <a:cubicBezTo>
                      <a:pt x="393" y="0"/>
                      <a:pt x="366" y="10"/>
                      <a:pt x="344" y="29"/>
                    </a:cubicBezTo>
                    <a:cubicBezTo>
                      <a:pt x="298" y="69"/>
                      <a:pt x="291" y="141"/>
                      <a:pt x="331" y="188"/>
                    </a:cubicBezTo>
                    <a:cubicBezTo>
                      <a:pt x="337" y="188"/>
                      <a:pt x="701" y="604"/>
                      <a:pt x="628" y="1046"/>
                    </a:cubicBezTo>
                    <a:cubicBezTo>
                      <a:pt x="582" y="1297"/>
                      <a:pt x="397" y="1521"/>
                      <a:pt x="73" y="1693"/>
                    </a:cubicBezTo>
                    <a:cubicBezTo>
                      <a:pt x="20" y="1726"/>
                      <a:pt x="1" y="1792"/>
                      <a:pt x="27" y="1845"/>
                    </a:cubicBezTo>
                    <a:cubicBezTo>
                      <a:pt x="47" y="1885"/>
                      <a:pt x="87" y="1904"/>
                      <a:pt x="126" y="1904"/>
                    </a:cubicBezTo>
                    <a:cubicBezTo>
                      <a:pt x="146" y="1904"/>
                      <a:pt x="159" y="1898"/>
                      <a:pt x="179" y="1891"/>
                    </a:cubicBezTo>
                    <a:cubicBezTo>
                      <a:pt x="562" y="1680"/>
                      <a:pt x="786" y="1409"/>
                      <a:pt x="846" y="1086"/>
                    </a:cubicBezTo>
                    <a:cubicBezTo>
                      <a:pt x="938" y="538"/>
                      <a:pt x="516" y="56"/>
                      <a:pt x="496" y="36"/>
                    </a:cubicBezTo>
                    <a:cubicBezTo>
                      <a:pt x="475" y="12"/>
                      <a:pt x="448" y="0"/>
                      <a:pt x="4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846;p53">
                <a:extLst>
                  <a:ext uri="{FF2B5EF4-FFF2-40B4-BE49-F238E27FC236}">
                    <a16:creationId xmlns:a16="http://schemas.microsoft.com/office/drawing/2014/main" id="{9C814F35-873B-7D0E-41B1-D42FA6DB9AB7}"/>
                  </a:ext>
                </a:extLst>
              </p:cNvPr>
              <p:cNvSpPr/>
              <p:nvPr/>
            </p:nvSpPr>
            <p:spPr>
              <a:xfrm>
                <a:off x="2213786" y="2223027"/>
                <a:ext cx="67867" cy="160226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715" extrusionOk="0">
                    <a:moveTo>
                      <a:pt x="559" y="0"/>
                    </a:moveTo>
                    <a:cubicBezTo>
                      <a:pt x="537" y="0"/>
                      <a:pt x="515" y="7"/>
                      <a:pt x="496" y="20"/>
                    </a:cubicBezTo>
                    <a:cubicBezTo>
                      <a:pt x="443" y="53"/>
                      <a:pt x="430" y="126"/>
                      <a:pt x="463" y="172"/>
                    </a:cubicBezTo>
                    <a:cubicBezTo>
                      <a:pt x="470" y="179"/>
                      <a:pt x="912" y="819"/>
                      <a:pt x="787" y="1512"/>
                    </a:cubicBezTo>
                    <a:cubicBezTo>
                      <a:pt x="714" y="1902"/>
                      <a:pt x="470" y="2239"/>
                      <a:pt x="67" y="2516"/>
                    </a:cubicBezTo>
                    <a:cubicBezTo>
                      <a:pt x="14" y="2549"/>
                      <a:pt x="1" y="2615"/>
                      <a:pt x="34" y="2668"/>
                    </a:cubicBezTo>
                    <a:cubicBezTo>
                      <a:pt x="54" y="2694"/>
                      <a:pt x="93" y="2714"/>
                      <a:pt x="126" y="2714"/>
                    </a:cubicBezTo>
                    <a:cubicBezTo>
                      <a:pt x="146" y="2714"/>
                      <a:pt x="173" y="2708"/>
                      <a:pt x="186" y="2694"/>
                    </a:cubicBezTo>
                    <a:cubicBezTo>
                      <a:pt x="648" y="2384"/>
                      <a:pt x="919" y="2001"/>
                      <a:pt x="1005" y="1545"/>
                    </a:cubicBezTo>
                    <a:cubicBezTo>
                      <a:pt x="1150" y="766"/>
                      <a:pt x="668" y="73"/>
                      <a:pt x="648" y="47"/>
                    </a:cubicBezTo>
                    <a:cubicBezTo>
                      <a:pt x="624" y="15"/>
                      <a:pt x="591" y="0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847;p53">
                <a:extLst>
                  <a:ext uri="{FF2B5EF4-FFF2-40B4-BE49-F238E27FC236}">
                    <a16:creationId xmlns:a16="http://schemas.microsoft.com/office/drawing/2014/main" id="{4254453F-4BEE-6966-A18F-515ACAFC8A8D}"/>
                  </a:ext>
                </a:extLst>
              </p:cNvPr>
              <p:cNvSpPr/>
              <p:nvPr/>
            </p:nvSpPr>
            <p:spPr>
              <a:xfrm>
                <a:off x="2266779" y="2205677"/>
                <a:ext cx="130246" cy="214579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3636" extrusionOk="0">
                    <a:moveTo>
                      <a:pt x="714" y="1"/>
                    </a:moveTo>
                    <a:cubicBezTo>
                      <a:pt x="692" y="1"/>
                      <a:pt x="669" y="8"/>
                      <a:pt x="648" y="24"/>
                    </a:cubicBezTo>
                    <a:cubicBezTo>
                      <a:pt x="602" y="57"/>
                      <a:pt x="589" y="123"/>
                      <a:pt x="622" y="176"/>
                    </a:cubicBezTo>
                    <a:cubicBezTo>
                      <a:pt x="674" y="248"/>
                      <a:pt x="1903" y="2071"/>
                      <a:pt x="60" y="3437"/>
                    </a:cubicBezTo>
                    <a:cubicBezTo>
                      <a:pt x="14" y="3477"/>
                      <a:pt x="1" y="3543"/>
                      <a:pt x="40" y="3596"/>
                    </a:cubicBezTo>
                    <a:cubicBezTo>
                      <a:pt x="60" y="3622"/>
                      <a:pt x="93" y="3635"/>
                      <a:pt x="126" y="3635"/>
                    </a:cubicBezTo>
                    <a:cubicBezTo>
                      <a:pt x="146" y="3635"/>
                      <a:pt x="173" y="3629"/>
                      <a:pt x="192" y="3616"/>
                    </a:cubicBezTo>
                    <a:cubicBezTo>
                      <a:pt x="2206" y="2117"/>
                      <a:pt x="820" y="70"/>
                      <a:pt x="806" y="50"/>
                    </a:cubicBezTo>
                    <a:cubicBezTo>
                      <a:pt x="782" y="18"/>
                      <a:pt x="749" y="1"/>
                      <a:pt x="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848;p53">
                <a:extLst>
                  <a:ext uri="{FF2B5EF4-FFF2-40B4-BE49-F238E27FC236}">
                    <a16:creationId xmlns:a16="http://schemas.microsoft.com/office/drawing/2014/main" id="{79B6072C-11E9-E1DC-0328-0F828ED1DBEC}"/>
                  </a:ext>
                </a:extLst>
              </p:cNvPr>
              <p:cNvSpPr/>
              <p:nvPr/>
            </p:nvSpPr>
            <p:spPr>
              <a:xfrm>
                <a:off x="1705278" y="2162480"/>
                <a:ext cx="53468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905" extrusionOk="0">
                    <a:moveTo>
                      <a:pt x="783" y="0"/>
                    </a:moveTo>
                    <a:cubicBezTo>
                      <a:pt x="764" y="0"/>
                      <a:pt x="745" y="5"/>
                      <a:pt x="727" y="16"/>
                    </a:cubicBezTo>
                    <a:cubicBezTo>
                      <a:pt x="708" y="29"/>
                      <a:pt x="146" y="340"/>
                      <a:pt x="54" y="881"/>
                    </a:cubicBezTo>
                    <a:cubicBezTo>
                      <a:pt x="1" y="1205"/>
                      <a:pt x="120" y="1535"/>
                      <a:pt x="410" y="1865"/>
                    </a:cubicBezTo>
                    <a:cubicBezTo>
                      <a:pt x="430" y="1891"/>
                      <a:pt x="463" y="1905"/>
                      <a:pt x="490" y="1905"/>
                    </a:cubicBezTo>
                    <a:cubicBezTo>
                      <a:pt x="516" y="1905"/>
                      <a:pt x="542" y="1891"/>
                      <a:pt x="569" y="1872"/>
                    </a:cubicBezTo>
                    <a:cubicBezTo>
                      <a:pt x="608" y="1832"/>
                      <a:pt x="615" y="1766"/>
                      <a:pt x="575" y="1720"/>
                    </a:cubicBezTo>
                    <a:cubicBezTo>
                      <a:pt x="331" y="1442"/>
                      <a:pt x="225" y="1178"/>
                      <a:pt x="272" y="921"/>
                    </a:cubicBezTo>
                    <a:cubicBezTo>
                      <a:pt x="344" y="485"/>
                      <a:pt x="833" y="208"/>
                      <a:pt x="833" y="208"/>
                    </a:cubicBezTo>
                    <a:cubicBezTo>
                      <a:pt x="886" y="175"/>
                      <a:pt x="906" y="109"/>
                      <a:pt x="879" y="56"/>
                    </a:cubicBezTo>
                    <a:cubicBezTo>
                      <a:pt x="857" y="21"/>
                      <a:pt x="820" y="0"/>
                      <a:pt x="7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849;p53">
                <a:extLst>
                  <a:ext uri="{FF2B5EF4-FFF2-40B4-BE49-F238E27FC236}">
                    <a16:creationId xmlns:a16="http://schemas.microsoft.com/office/drawing/2014/main" id="{888A4354-B2E7-FA32-11BC-FE99E96684EF}"/>
                  </a:ext>
                </a:extLst>
              </p:cNvPr>
              <p:cNvSpPr/>
              <p:nvPr/>
            </p:nvSpPr>
            <p:spPr>
              <a:xfrm>
                <a:off x="1641780" y="2128785"/>
                <a:ext cx="65153" cy="160167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2714" extrusionOk="0">
                    <a:moveTo>
                      <a:pt x="979" y="1"/>
                    </a:moveTo>
                    <a:cubicBezTo>
                      <a:pt x="957" y="1"/>
                      <a:pt x="936" y="7"/>
                      <a:pt x="919" y="19"/>
                    </a:cubicBezTo>
                    <a:cubicBezTo>
                      <a:pt x="886" y="39"/>
                      <a:pt x="205" y="534"/>
                      <a:pt x="80" y="1320"/>
                    </a:cubicBezTo>
                    <a:cubicBezTo>
                      <a:pt x="1" y="1769"/>
                      <a:pt x="133" y="2225"/>
                      <a:pt x="463" y="2674"/>
                    </a:cubicBezTo>
                    <a:cubicBezTo>
                      <a:pt x="483" y="2700"/>
                      <a:pt x="516" y="2713"/>
                      <a:pt x="549" y="2713"/>
                    </a:cubicBezTo>
                    <a:cubicBezTo>
                      <a:pt x="575" y="2713"/>
                      <a:pt x="595" y="2707"/>
                      <a:pt x="615" y="2693"/>
                    </a:cubicBezTo>
                    <a:cubicBezTo>
                      <a:pt x="668" y="2660"/>
                      <a:pt x="674" y="2588"/>
                      <a:pt x="641" y="2542"/>
                    </a:cubicBezTo>
                    <a:cubicBezTo>
                      <a:pt x="344" y="2145"/>
                      <a:pt x="232" y="1749"/>
                      <a:pt x="291" y="1353"/>
                    </a:cubicBezTo>
                    <a:cubicBezTo>
                      <a:pt x="403" y="660"/>
                      <a:pt x="1037" y="204"/>
                      <a:pt x="1044" y="204"/>
                    </a:cubicBezTo>
                    <a:cubicBezTo>
                      <a:pt x="1090" y="165"/>
                      <a:pt x="1103" y="99"/>
                      <a:pt x="1070" y="46"/>
                    </a:cubicBezTo>
                    <a:cubicBezTo>
                      <a:pt x="1050" y="17"/>
                      <a:pt x="1014" y="1"/>
                      <a:pt x="9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850;p53">
                <a:extLst>
                  <a:ext uri="{FF2B5EF4-FFF2-40B4-BE49-F238E27FC236}">
                    <a16:creationId xmlns:a16="http://schemas.microsoft.com/office/drawing/2014/main" id="{AF6EA056-EC92-71A5-C32A-F30325E27D30}"/>
                  </a:ext>
                </a:extLst>
              </p:cNvPr>
              <p:cNvSpPr/>
              <p:nvPr/>
            </p:nvSpPr>
            <p:spPr>
              <a:xfrm>
                <a:off x="1524110" y="2091666"/>
                <a:ext cx="129833" cy="214815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3640" extrusionOk="0">
                    <a:moveTo>
                      <a:pt x="2079" y="1"/>
                    </a:moveTo>
                    <a:cubicBezTo>
                      <a:pt x="2056" y="1"/>
                      <a:pt x="2033" y="8"/>
                      <a:pt x="2015" y="21"/>
                    </a:cubicBezTo>
                    <a:cubicBezTo>
                      <a:pt x="1995" y="34"/>
                      <a:pt x="1" y="1507"/>
                      <a:pt x="1400" y="3587"/>
                    </a:cubicBezTo>
                    <a:cubicBezTo>
                      <a:pt x="1420" y="3620"/>
                      <a:pt x="1453" y="3639"/>
                      <a:pt x="1486" y="3639"/>
                    </a:cubicBezTo>
                    <a:cubicBezTo>
                      <a:pt x="1513" y="3639"/>
                      <a:pt x="1533" y="3633"/>
                      <a:pt x="1552" y="3620"/>
                    </a:cubicBezTo>
                    <a:cubicBezTo>
                      <a:pt x="1599" y="3587"/>
                      <a:pt x="1612" y="3514"/>
                      <a:pt x="1579" y="3468"/>
                    </a:cubicBezTo>
                    <a:cubicBezTo>
                      <a:pt x="304" y="1559"/>
                      <a:pt x="2067" y="252"/>
                      <a:pt x="2140" y="199"/>
                    </a:cubicBezTo>
                    <a:cubicBezTo>
                      <a:pt x="2193" y="166"/>
                      <a:pt x="2199" y="94"/>
                      <a:pt x="2166" y="47"/>
                    </a:cubicBezTo>
                    <a:cubicBezTo>
                      <a:pt x="2147" y="16"/>
                      <a:pt x="2113" y="1"/>
                      <a:pt x="20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851;p53">
                <a:extLst>
                  <a:ext uri="{FF2B5EF4-FFF2-40B4-BE49-F238E27FC236}">
                    <a16:creationId xmlns:a16="http://schemas.microsoft.com/office/drawing/2014/main" id="{97BFF79F-0AC5-A739-25CD-461D6C1F5D82}"/>
                  </a:ext>
                </a:extLst>
              </p:cNvPr>
              <p:cNvSpPr/>
              <p:nvPr/>
            </p:nvSpPr>
            <p:spPr>
              <a:xfrm>
                <a:off x="1799579" y="2449810"/>
                <a:ext cx="292360" cy="103335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751" extrusionOk="0">
                    <a:moveTo>
                      <a:pt x="866" y="0"/>
                    </a:moveTo>
                    <a:lnTo>
                      <a:pt x="1" y="212"/>
                    </a:lnTo>
                    <a:lnTo>
                      <a:pt x="1566" y="1750"/>
                    </a:lnTo>
                    <a:lnTo>
                      <a:pt x="4953" y="377"/>
                    </a:lnTo>
                    <a:lnTo>
                      <a:pt x="4200" y="0"/>
                    </a:lnTo>
                    <a:close/>
                  </a:path>
                </a:pathLst>
              </a:custGeom>
              <a:solidFill>
                <a:srgbClr val="F6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852;p53">
                <a:extLst>
                  <a:ext uri="{FF2B5EF4-FFF2-40B4-BE49-F238E27FC236}">
                    <a16:creationId xmlns:a16="http://schemas.microsoft.com/office/drawing/2014/main" id="{84893EA7-2FFD-BB98-9BB7-252BBB9CD36A}"/>
                  </a:ext>
                </a:extLst>
              </p:cNvPr>
              <p:cNvSpPr/>
              <p:nvPr/>
            </p:nvSpPr>
            <p:spPr>
              <a:xfrm>
                <a:off x="1812444" y="2531600"/>
                <a:ext cx="538630" cy="739163"/>
              </a:xfrm>
              <a:custGeom>
                <a:avLst/>
                <a:gdLst/>
                <a:ahLst/>
                <a:cxnLst/>
                <a:rect l="l" t="t" r="r" b="b"/>
                <a:pathLst>
                  <a:path w="9127" h="12525" extrusionOk="0">
                    <a:moveTo>
                      <a:pt x="6577" y="1"/>
                    </a:moveTo>
                    <a:lnTo>
                      <a:pt x="5092" y="4491"/>
                    </a:lnTo>
                    <a:cubicBezTo>
                      <a:pt x="5039" y="5924"/>
                      <a:pt x="4874" y="7957"/>
                      <a:pt x="4874" y="7957"/>
                    </a:cubicBezTo>
                    <a:lnTo>
                      <a:pt x="1955" y="5977"/>
                    </a:lnTo>
                    <a:cubicBezTo>
                      <a:pt x="661" y="6498"/>
                      <a:pt x="1" y="7680"/>
                      <a:pt x="1" y="7680"/>
                    </a:cubicBezTo>
                    <a:cubicBezTo>
                      <a:pt x="2263" y="11442"/>
                      <a:pt x="4220" y="12525"/>
                      <a:pt x="5646" y="12525"/>
                    </a:cubicBezTo>
                    <a:cubicBezTo>
                      <a:pt x="5922" y="12525"/>
                      <a:pt x="6178" y="12484"/>
                      <a:pt x="6412" y="12414"/>
                    </a:cubicBezTo>
                    <a:cubicBezTo>
                      <a:pt x="7984" y="11946"/>
                      <a:pt x="8822" y="10368"/>
                      <a:pt x="8961" y="6307"/>
                    </a:cubicBezTo>
                    <a:cubicBezTo>
                      <a:pt x="9126" y="1440"/>
                      <a:pt x="6577" y="1"/>
                      <a:pt x="65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853;p53">
                <a:extLst>
                  <a:ext uri="{FF2B5EF4-FFF2-40B4-BE49-F238E27FC236}">
                    <a16:creationId xmlns:a16="http://schemas.microsoft.com/office/drawing/2014/main" id="{89B7081C-FBD5-7BCA-1723-FE14DAAE005E}"/>
                  </a:ext>
                </a:extLst>
              </p:cNvPr>
              <p:cNvSpPr/>
              <p:nvPr/>
            </p:nvSpPr>
            <p:spPr>
              <a:xfrm>
                <a:off x="2498638" y="2319275"/>
                <a:ext cx="387020" cy="264269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4478" extrusionOk="0">
                    <a:moveTo>
                      <a:pt x="918" y="0"/>
                    </a:moveTo>
                    <a:cubicBezTo>
                      <a:pt x="410" y="0"/>
                      <a:pt x="1" y="416"/>
                      <a:pt x="1" y="918"/>
                    </a:cubicBezTo>
                    <a:lnTo>
                      <a:pt x="1" y="3559"/>
                    </a:lnTo>
                    <a:cubicBezTo>
                      <a:pt x="1" y="4061"/>
                      <a:pt x="410" y="4477"/>
                      <a:pt x="918" y="4477"/>
                    </a:cubicBezTo>
                    <a:lnTo>
                      <a:pt x="5640" y="4477"/>
                    </a:lnTo>
                    <a:cubicBezTo>
                      <a:pt x="6148" y="4477"/>
                      <a:pt x="6557" y="4061"/>
                      <a:pt x="6557" y="3559"/>
                    </a:cubicBezTo>
                    <a:lnTo>
                      <a:pt x="6557" y="918"/>
                    </a:lnTo>
                    <a:cubicBezTo>
                      <a:pt x="6557" y="416"/>
                      <a:pt x="6148" y="0"/>
                      <a:pt x="5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854;p53">
                <a:extLst>
                  <a:ext uri="{FF2B5EF4-FFF2-40B4-BE49-F238E27FC236}">
                    <a16:creationId xmlns:a16="http://schemas.microsoft.com/office/drawing/2014/main" id="{273B4BF1-4B44-186F-F5D0-338163D5121D}"/>
                  </a:ext>
                </a:extLst>
              </p:cNvPr>
              <p:cNvSpPr/>
              <p:nvPr/>
            </p:nvSpPr>
            <p:spPr>
              <a:xfrm>
                <a:off x="2813468" y="2529299"/>
                <a:ext cx="72175" cy="97493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652" extrusionOk="0">
                    <a:moveTo>
                      <a:pt x="1222" y="0"/>
                    </a:moveTo>
                    <a:lnTo>
                      <a:pt x="1" y="793"/>
                    </a:lnTo>
                    <a:lnTo>
                      <a:pt x="1222" y="1651"/>
                    </a:lnTo>
                    <a:lnTo>
                      <a:pt x="12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855;p53">
                <a:extLst>
                  <a:ext uri="{FF2B5EF4-FFF2-40B4-BE49-F238E27FC236}">
                    <a16:creationId xmlns:a16="http://schemas.microsoft.com/office/drawing/2014/main" id="{10A1A910-ACE0-08E1-4D6A-5590772EA3BB}"/>
                  </a:ext>
                </a:extLst>
              </p:cNvPr>
              <p:cNvSpPr/>
              <p:nvPr/>
            </p:nvSpPr>
            <p:spPr>
              <a:xfrm>
                <a:off x="2552398" y="2391742"/>
                <a:ext cx="279495" cy="10977"/>
              </a:xfrm>
              <a:custGeom>
                <a:avLst/>
                <a:gdLst/>
                <a:ahLst/>
                <a:cxnLst/>
                <a:rect l="l" t="t" r="r" b="b"/>
                <a:pathLst>
                  <a:path w="4736" h="186" extrusionOk="0">
                    <a:moveTo>
                      <a:pt x="93" y="0"/>
                    </a:moveTo>
                    <a:cubicBezTo>
                      <a:pt x="40" y="0"/>
                      <a:pt x="1" y="40"/>
                      <a:pt x="1" y="93"/>
                    </a:cubicBezTo>
                    <a:cubicBezTo>
                      <a:pt x="1" y="146"/>
                      <a:pt x="40" y="185"/>
                      <a:pt x="93" y="185"/>
                    </a:cubicBezTo>
                    <a:lnTo>
                      <a:pt x="4643" y="185"/>
                    </a:lnTo>
                    <a:cubicBezTo>
                      <a:pt x="4696" y="185"/>
                      <a:pt x="4735" y="146"/>
                      <a:pt x="4735" y="93"/>
                    </a:cubicBezTo>
                    <a:cubicBezTo>
                      <a:pt x="4735" y="40"/>
                      <a:pt x="4696" y="0"/>
                      <a:pt x="4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856;p53">
                <a:extLst>
                  <a:ext uri="{FF2B5EF4-FFF2-40B4-BE49-F238E27FC236}">
                    <a16:creationId xmlns:a16="http://schemas.microsoft.com/office/drawing/2014/main" id="{C2EF5B6E-5D13-1AC5-9C23-DC86D9EE144D}"/>
                  </a:ext>
                </a:extLst>
              </p:cNvPr>
              <p:cNvSpPr/>
              <p:nvPr/>
            </p:nvSpPr>
            <p:spPr>
              <a:xfrm>
                <a:off x="2764370" y="2445915"/>
                <a:ext cx="67513" cy="10977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86" extrusionOk="0">
                    <a:moveTo>
                      <a:pt x="93" y="0"/>
                    </a:moveTo>
                    <a:cubicBezTo>
                      <a:pt x="40" y="0"/>
                      <a:pt x="1" y="40"/>
                      <a:pt x="1" y="93"/>
                    </a:cubicBezTo>
                    <a:cubicBezTo>
                      <a:pt x="1" y="146"/>
                      <a:pt x="40" y="185"/>
                      <a:pt x="93" y="185"/>
                    </a:cubicBezTo>
                    <a:lnTo>
                      <a:pt x="1051" y="185"/>
                    </a:lnTo>
                    <a:cubicBezTo>
                      <a:pt x="1104" y="185"/>
                      <a:pt x="1143" y="146"/>
                      <a:pt x="1143" y="93"/>
                    </a:cubicBezTo>
                    <a:cubicBezTo>
                      <a:pt x="1143" y="40"/>
                      <a:pt x="1104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857;p53">
                <a:extLst>
                  <a:ext uri="{FF2B5EF4-FFF2-40B4-BE49-F238E27FC236}">
                    <a16:creationId xmlns:a16="http://schemas.microsoft.com/office/drawing/2014/main" id="{21BA8A77-6C18-82D5-D7C2-255E889FB4D9}"/>
                  </a:ext>
                </a:extLst>
              </p:cNvPr>
              <p:cNvSpPr/>
              <p:nvPr/>
            </p:nvSpPr>
            <p:spPr>
              <a:xfrm>
                <a:off x="2552398" y="2445915"/>
                <a:ext cx="157924" cy="10977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186" extrusionOk="0">
                    <a:moveTo>
                      <a:pt x="93" y="0"/>
                    </a:moveTo>
                    <a:cubicBezTo>
                      <a:pt x="40" y="0"/>
                      <a:pt x="1" y="40"/>
                      <a:pt x="1" y="93"/>
                    </a:cubicBezTo>
                    <a:cubicBezTo>
                      <a:pt x="1" y="146"/>
                      <a:pt x="40" y="185"/>
                      <a:pt x="93" y="185"/>
                    </a:cubicBezTo>
                    <a:lnTo>
                      <a:pt x="2583" y="185"/>
                    </a:lnTo>
                    <a:cubicBezTo>
                      <a:pt x="2635" y="185"/>
                      <a:pt x="2675" y="146"/>
                      <a:pt x="2675" y="93"/>
                    </a:cubicBezTo>
                    <a:cubicBezTo>
                      <a:pt x="2675" y="40"/>
                      <a:pt x="2635" y="0"/>
                      <a:pt x="25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858;p53">
                <a:extLst>
                  <a:ext uri="{FF2B5EF4-FFF2-40B4-BE49-F238E27FC236}">
                    <a16:creationId xmlns:a16="http://schemas.microsoft.com/office/drawing/2014/main" id="{1447FB32-2F91-EE90-9B66-473C84A3882B}"/>
                  </a:ext>
                </a:extLst>
              </p:cNvPr>
              <p:cNvSpPr/>
              <p:nvPr/>
            </p:nvSpPr>
            <p:spPr>
              <a:xfrm>
                <a:off x="2552398" y="2500088"/>
                <a:ext cx="279495" cy="10918"/>
              </a:xfrm>
              <a:custGeom>
                <a:avLst/>
                <a:gdLst/>
                <a:ahLst/>
                <a:cxnLst/>
                <a:rect l="l" t="t" r="r" b="b"/>
                <a:pathLst>
                  <a:path w="4736" h="185" extrusionOk="0">
                    <a:moveTo>
                      <a:pt x="93" y="0"/>
                    </a:moveTo>
                    <a:cubicBezTo>
                      <a:pt x="40" y="0"/>
                      <a:pt x="1" y="46"/>
                      <a:pt x="1" y="93"/>
                    </a:cubicBezTo>
                    <a:cubicBezTo>
                      <a:pt x="1" y="145"/>
                      <a:pt x="40" y="185"/>
                      <a:pt x="93" y="185"/>
                    </a:cubicBezTo>
                    <a:lnTo>
                      <a:pt x="4643" y="185"/>
                    </a:lnTo>
                    <a:cubicBezTo>
                      <a:pt x="4696" y="185"/>
                      <a:pt x="4735" y="145"/>
                      <a:pt x="4735" y="93"/>
                    </a:cubicBezTo>
                    <a:cubicBezTo>
                      <a:pt x="4735" y="46"/>
                      <a:pt x="4696" y="0"/>
                      <a:pt x="4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859;p53">
                <a:extLst>
                  <a:ext uri="{FF2B5EF4-FFF2-40B4-BE49-F238E27FC236}">
                    <a16:creationId xmlns:a16="http://schemas.microsoft.com/office/drawing/2014/main" id="{C2002D38-B360-ABBE-C8AC-266DF09AAA9E}"/>
                  </a:ext>
                </a:extLst>
              </p:cNvPr>
              <p:cNvSpPr/>
              <p:nvPr/>
            </p:nvSpPr>
            <p:spPr>
              <a:xfrm>
                <a:off x="713223" y="1979484"/>
                <a:ext cx="407263" cy="352733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5977" extrusionOk="0">
                    <a:moveTo>
                      <a:pt x="1104" y="1"/>
                    </a:moveTo>
                    <a:cubicBezTo>
                      <a:pt x="496" y="1"/>
                      <a:pt x="1" y="496"/>
                      <a:pt x="1" y="1103"/>
                    </a:cubicBezTo>
                    <a:lnTo>
                      <a:pt x="1" y="3520"/>
                    </a:lnTo>
                    <a:cubicBezTo>
                      <a:pt x="1" y="4042"/>
                      <a:pt x="371" y="4484"/>
                      <a:pt x="859" y="4596"/>
                    </a:cubicBezTo>
                    <a:lnTo>
                      <a:pt x="1104" y="5976"/>
                    </a:lnTo>
                    <a:lnTo>
                      <a:pt x="1988" y="4623"/>
                    </a:lnTo>
                    <a:lnTo>
                      <a:pt x="5798" y="4623"/>
                    </a:lnTo>
                    <a:cubicBezTo>
                      <a:pt x="6406" y="4623"/>
                      <a:pt x="6901" y="4127"/>
                      <a:pt x="6901" y="3520"/>
                    </a:cubicBezTo>
                    <a:lnTo>
                      <a:pt x="6901" y="1103"/>
                    </a:lnTo>
                    <a:cubicBezTo>
                      <a:pt x="6901" y="496"/>
                      <a:pt x="6406" y="1"/>
                      <a:pt x="57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860;p53">
                <a:extLst>
                  <a:ext uri="{FF2B5EF4-FFF2-40B4-BE49-F238E27FC236}">
                    <a16:creationId xmlns:a16="http://schemas.microsoft.com/office/drawing/2014/main" id="{BE3510D1-3661-F165-42E0-BC120F665983}"/>
                  </a:ext>
                </a:extLst>
              </p:cNvPr>
              <p:cNvSpPr/>
              <p:nvPr/>
            </p:nvSpPr>
            <p:spPr>
              <a:xfrm>
                <a:off x="775599" y="2044575"/>
                <a:ext cx="282564" cy="12924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219" extrusionOk="0">
                    <a:moveTo>
                      <a:pt x="113" y="0"/>
                    </a:moveTo>
                    <a:cubicBezTo>
                      <a:pt x="53" y="0"/>
                      <a:pt x="0" y="46"/>
                      <a:pt x="0" y="106"/>
                    </a:cubicBezTo>
                    <a:cubicBezTo>
                      <a:pt x="0" y="165"/>
                      <a:pt x="53" y="218"/>
                      <a:pt x="113" y="218"/>
                    </a:cubicBezTo>
                    <a:lnTo>
                      <a:pt x="4675" y="218"/>
                    </a:lnTo>
                    <a:cubicBezTo>
                      <a:pt x="4741" y="218"/>
                      <a:pt x="4787" y="165"/>
                      <a:pt x="4787" y="106"/>
                    </a:cubicBezTo>
                    <a:cubicBezTo>
                      <a:pt x="4787" y="46"/>
                      <a:pt x="4741" y="0"/>
                      <a:pt x="46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861;p53">
                <a:extLst>
                  <a:ext uri="{FF2B5EF4-FFF2-40B4-BE49-F238E27FC236}">
                    <a16:creationId xmlns:a16="http://schemas.microsoft.com/office/drawing/2014/main" id="{1A097C6E-7D8D-A3A6-605C-09D4862B620C}"/>
                  </a:ext>
                </a:extLst>
              </p:cNvPr>
              <p:cNvSpPr/>
              <p:nvPr/>
            </p:nvSpPr>
            <p:spPr>
              <a:xfrm>
                <a:off x="993767" y="2086650"/>
                <a:ext cx="64385" cy="12924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219" extrusionOk="0">
                    <a:moveTo>
                      <a:pt x="113" y="0"/>
                    </a:moveTo>
                    <a:cubicBezTo>
                      <a:pt x="47" y="0"/>
                      <a:pt x="1" y="47"/>
                      <a:pt x="1" y="113"/>
                    </a:cubicBezTo>
                    <a:cubicBezTo>
                      <a:pt x="1" y="172"/>
                      <a:pt x="47" y="218"/>
                      <a:pt x="113" y="218"/>
                    </a:cubicBezTo>
                    <a:lnTo>
                      <a:pt x="978" y="218"/>
                    </a:lnTo>
                    <a:cubicBezTo>
                      <a:pt x="1044" y="218"/>
                      <a:pt x="1090" y="172"/>
                      <a:pt x="1090" y="113"/>
                    </a:cubicBezTo>
                    <a:cubicBezTo>
                      <a:pt x="1090" y="47"/>
                      <a:pt x="1044" y="0"/>
                      <a:pt x="9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862;p53">
                <a:extLst>
                  <a:ext uri="{FF2B5EF4-FFF2-40B4-BE49-F238E27FC236}">
                    <a16:creationId xmlns:a16="http://schemas.microsoft.com/office/drawing/2014/main" id="{4BE7CF59-9C3C-51A0-9B45-38489D5F2CCC}"/>
                  </a:ext>
                </a:extLst>
              </p:cNvPr>
              <p:cNvSpPr/>
              <p:nvPr/>
            </p:nvSpPr>
            <p:spPr>
              <a:xfrm>
                <a:off x="775599" y="2086650"/>
                <a:ext cx="169550" cy="12924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219" extrusionOk="0">
                    <a:moveTo>
                      <a:pt x="113" y="0"/>
                    </a:moveTo>
                    <a:cubicBezTo>
                      <a:pt x="53" y="0"/>
                      <a:pt x="0" y="47"/>
                      <a:pt x="0" y="113"/>
                    </a:cubicBezTo>
                    <a:cubicBezTo>
                      <a:pt x="0" y="172"/>
                      <a:pt x="53" y="218"/>
                      <a:pt x="113" y="218"/>
                    </a:cubicBezTo>
                    <a:lnTo>
                      <a:pt x="2760" y="218"/>
                    </a:lnTo>
                    <a:cubicBezTo>
                      <a:pt x="2820" y="218"/>
                      <a:pt x="2873" y="172"/>
                      <a:pt x="2873" y="113"/>
                    </a:cubicBezTo>
                    <a:cubicBezTo>
                      <a:pt x="2873" y="47"/>
                      <a:pt x="2820" y="0"/>
                      <a:pt x="2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863;p53">
                <a:extLst>
                  <a:ext uri="{FF2B5EF4-FFF2-40B4-BE49-F238E27FC236}">
                    <a16:creationId xmlns:a16="http://schemas.microsoft.com/office/drawing/2014/main" id="{5B837B87-CEE7-0FC8-18FE-0CF4FCC5A136}"/>
                  </a:ext>
                </a:extLst>
              </p:cNvPr>
              <p:cNvSpPr/>
              <p:nvPr/>
            </p:nvSpPr>
            <p:spPr>
              <a:xfrm>
                <a:off x="775599" y="2128726"/>
                <a:ext cx="282564" cy="13278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225" extrusionOk="0">
                    <a:moveTo>
                      <a:pt x="113" y="0"/>
                    </a:moveTo>
                    <a:cubicBezTo>
                      <a:pt x="53" y="0"/>
                      <a:pt x="0" y="53"/>
                      <a:pt x="0" y="113"/>
                    </a:cubicBezTo>
                    <a:cubicBezTo>
                      <a:pt x="0" y="172"/>
                      <a:pt x="53" y="225"/>
                      <a:pt x="113" y="225"/>
                    </a:cubicBezTo>
                    <a:lnTo>
                      <a:pt x="4675" y="225"/>
                    </a:lnTo>
                    <a:cubicBezTo>
                      <a:pt x="4741" y="225"/>
                      <a:pt x="4787" y="172"/>
                      <a:pt x="4787" y="113"/>
                    </a:cubicBezTo>
                    <a:cubicBezTo>
                      <a:pt x="4787" y="53"/>
                      <a:pt x="4741" y="0"/>
                      <a:pt x="46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864;p53">
                <a:extLst>
                  <a:ext uri="{FF2B5EF4-FFF2-40B4-BE49-F238E27FC236}">
                    <a16:creationId xmlns:a16="http://schemas.microsoft.com/office/drawing/2014/main" id="{E8F01C5A-648A-068A-DF13-250BB3C24605}"/>
                  </a:ext>
                </a:extLst>
              </p:cNvPr>
              <p:cNvSpPr/>
              <p:nvPr/>
            </p:nvSpPr>
            <p:spPr>
              <a:xfrm>
                <a:off x="775599" y="2171214"/>
                <a:ext cx="201890" cy="1292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219" extrusionOk="0">
                    <a:moveTo>
                      <a:pt x="113" y="0"/>
                    </a:moveTo>
                    <a:cubicBezTo>
                      <a:pt x="53" y="0"/>
                      <a:pt x="0" y="46"/>
                      <a:pt x="0" y="106"/>
                    </a:cubicBezTo>
                    <a:cubicBezTo>
                      <a:pt x="0" y="165"/>
                      <a:pt x="53" y="218"/>
                      <a:pt x="113" y="218"/>
                    </a:cubicBezTo>
                    <a:lnTo>
                      <a:pt x="3315" y="218"/>
                    </a:lnTo>
                    <a:cubicBezTo>
                      <a:pt x="3374" y="218"/>
                      <a:pt x="3421" y="165"/>
                      <a:pt x="3421" y="106"/>
                    </a:cubicBezTo>
                    <a:cubicBezTo>
                      <a:pt x="3421" y="46"/>
                      <a:pt x="3374" y="0"/>
                      <a:pt x="33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865;p53">
                <a:extLst>
                  <a:ext uri="{FF2B5EF4-FFF2-40B4-BE49-F238E27FC236}">
                    <a16:creationId xmlns:a16="http://schemas.microsoft.com/office/drawing/2014/main" id="{2B3E47B8-78E3-6893-BECD-404F92AA2F66}"/>
                  </a:ext>
                </a:extLst>
              </p:cNvPr>
              <p:cNvSpPr/>
              <p:nvPr/>
            </p:nvSpPr>
            <p:spPr>
              <a:xfrm>
                <a:off x="1250942" y="1397745"/>
                <a:ext cx="541758" cy="415820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7046" extrusionOk="0">
                    <a:moveTo>
                      <a:pt x="7971" y="218"/>
                    </a:moveTo>
                    <a:cubicBezTo>
                      <a:pt x="8512" y="218"/>
                      <a:pt x="8961" y="667"/>
                      <a:pt x="8961" y="1209"/>
                    </a:cubicBezTo>
                    <a:lnTo>
                      <a:pt x="8961" y="4292"/>
                    </a:lnTo>
                    <a:cubicBezTo>
                      <a:pt x="8961" y="4840"/>
                      <a:pt x="8512" y="5283"/>
                      <a:pt x="7971" y="5283"/>
                    </a:cubicBezTo>
                    <a:lnTo>
                      <a:pt x="3131" y="5283"/>
                    </a:lnTo>
                    <a:cubicBezTo>
                      <a:pt x="3111" y="5283"/>
                      <a:pt x="3098" y="5289"/>
                      <a:pt x="3078" y="5296"/>
                    </a:cubicBezTo>
                    <a:lnTo>
                      <a:pt x="291" y="6722"/>
                    </a:lnTo>
                    <a:lnTo>
                      <a:pt x="826" y="4754"/>
                    </a:lnTo>
                    <a:cubicBezTo>
                      <a:pt x="833" y="4728"/>
                      <a:pt x="833" y="4702"/>
                      <a:pt x="820" y="4682"/>
                    </a:cubicBezTo>
                    <a:cubicBezTo>
                      <a:pt x="767" y="4556"/>
                      <a:pt x="740" y="4424"/>
                      <a:pt x="740" y="4292"/>
                    </a:cubicBezTo>
                    <a:lnTo>
                      <a:pt x="740" y="1209"/>
                    </a:lnTo>
                    <a:cubicBezTo>
                      <a:pt x="740" y="667"/>
                      <a:pt x="1183" y="218"/>
                      <a:pt x="1731" y="218"/>
                    </a:cubicBezTo>
                    <a:close/>
                    <a:moveTo>
                      <a:pt x="1731" y="0"/>
                    </a:moveTo>
                    <a:cubicBezTo>
                      <a:pt x="1064" y="0"/>
                      <a:pt x="523" y="542"/>
                      <a:pt x="523" y="1209"/>
                    </a:cubicBezTo>
                    <a:lnTo>
                      <a:pt x="523" y="4292"/>
                    </a:lnTo>
                    <a:cubicBezTo>
                      <a:pt x="523" y="4444"/>
                      <a:pt x="549" y="4589"/>
                      <a:pt x="602" y="4735"/>
                    </a:cubicBezTo>
                    <a:lnTo>
                      <a:pt x="14" y="6900"/>
                    </a:lnTo>
                    <a:cubicBezTo>
                      <a:pt x="1" y="6947"/>
                      <a:pt x="14" y="6993"/>
                      <a:pt x="47" y="7019"/>
                    </a:cubicBezTo>
                    <a:cubicBezTo>
                      <a:pt x="67" y="7033"/>
                      <a:pt x="93" y="7046"/>
                      <a:pt x="120" y="7046"/>
                    </a:cubicBezTo>
                    <a:cubicBezTo>
                      <a:pt x="133" y="7046"/>
                      <a:pt x="153" y="7039"/>
                      <a:pt x="166" y="7033"/>
                    </a:cubicBezTo>
                    <a:lnTo>
                      <a:pt x="3157" y="5501"/>
                    </a:lnTo>
                    <a:lnTo>
                      <a:pt x="7971" y="5501"/>
                    </a:lnTo>
                    <a:cubicBezTo>
                      <a:pt x="8638" y="5501"/>
                      <a:pt x="9179" y="4959"/>
                      <a:pt x="9179" y="4292"/>
                    </a:cubicBezTo>
                    <a:lnTo>
                      <a:pt x="9179" y="1209"/>
                    </a:lnTo>
                    <a:cubicBezTo>
                      <a:pt x="9179" y="542"/>
                      <a:pt x="8638" y="0"/>
                      <a:pt x="79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866;p53">
                <a:extLst>
                  <a:ext uri="{FF2B5EF4-FFF2-40B4-BE49-F238E27FC236}">
                    <a16:creationId xmlns:a16="http://schemas.microsoft.com/office/drawing/2014/main" id="{EA5E7891-0670-3151-5A4C-15D209DA3535}"/>
                  </a:ext>
                </a:extLst>
              </p:cNvPr>
              <p:cNvSpPr/>
              <p:nvPr/>
            </p:nvSpPr>
            <p:spPr>
              <a:xfrm>
                <a:off x="1375281" y="1478414"/>
                <a:ext cx="334379" cy="12924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219" extrusionOk="0">
                    <a:moveTo>
                      <a:pt x="113" y="0"/>
                    </a:moveTo>
                    <a:cubicBezTo>
                      <a:pt x="47" y="0"/>
                      <a:pt x="0" y="46"/>
                      <a:pt x="0" y="106"/>
                    </a:cubicBezTo>
                    <a:cubicBezTo>
                      <a:pt x="0" y="172"/>
                      <a:pt x="47" y="218"/>
                      <a:pt x="113" y="218"/>
                    </a:cubicBezTo>
                    <a:lnTo>
                      <a:pt x="5560" y="218"/>
                    </a:lnTo>
                    <a:cubicBezTo>
                      <a:pt x="5619" y="218"/>
                      <a:pt x="5666" y="172"/>
                      <a:pt x="5666" y="106"/>
                    </a:cubicBezTo>
                    <a:cubicBezTo>
                      <a:pt x="5666" y="46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867;p53">
                <a:extLst>
                  <a:ext uri="{FF2B5EF4-FFF2-40B4-BE49-F238E27FC236}">
                    <a16:creationId xmlns:a16="http://schemas.microsoft.com/office/drawing/2014/main" id="{1032D6C6-056F-1F19-1212-EA023DF1FCEF}"/>
                  </a:ext>
                </a:extLst>
              </p:cNvPr>
              <p:cNvSpPr/>
              <p:nvPr/>
            </p:nvSpPr>
            <p:spPr>
              <a:xfrm>
                <a:off x="1505816" y="1529046"/>
                <a:ext cx="203838" cy="13337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226" extrusionOk="0">
                    <a:moveTo>
                      <a:pt x="106" y="1"/>
                    </a:moveTo>
                    <a:cubicBezTo>
                      <a:pt x="46" y="1"/>
                      <a:pt x="0" y="53"/>
                      <a:pt x="0" y="113"/>
                    </a:cubicBezTo>
                    <a:cubicBezTo>
                      <a:pt x="0" y="172"/>
                      <a:pt x="46" y="225"/>
                      <a:pt x="106" y="225"/>
                    </a:cubicBezTo>
                    <a:lnTo>
                      <a:pt x="3348" y="225"/>
                    </a:lnTo>
                    <a:cubicBezTo>
                      <a:pt x="3407" y="225"/>
                      <a:pt x="3454" y="172"/>
                      <a:pt x="3454" y="113"/>
                    </a:cubicBezTo>
                    <a:cubicBezTo>
                      <a:pt x="3454" y="53"/>
                      <a:pt x="3407" y="1"/>
                      <a:pt x="33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868;p53">
                <a:extLst>
                  <a:ext uri="{FF2B5EF4-FFF2-40B4-BE49-F238E27FC236}">
                    <a16:creationId xmlns:a16="http://schemas.microsoft.com/office/drawing/2014/main" id="{C986E976-9868-832C-24E0-206E606EDF23}"/>
                  </a:ext>
                </a:extLst>
              </p:cNvPr>
              <p:cNvSpPr/>
              <p:nvPr/>
            </p:nvSpPr>
            <p:spPr>
              <a:xfrm>
                <a:off x="1375281" y="1529046"/>
                <a:ext cx="88109" cy="13337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226" extrusionOk="0">
                    <a:moveTo>
                      <a:pt x="113" y="1"/>
                    </a:moveTo>
                    <a:cubicBezTo>
                      <a:pt x="47" y="1"/>
                      <a:pt x="0" y="53"/>
                      <a:pt x="0" y="113"/>
                    </a:cubicBezTo>
                    <a:cubicBezTo>
                      <a:pt x="0" y="172"/>
                      <a:pt x="47" y="225"/>
                      <a:pt x="113" y="225"/>
                    </a:cubicBezTo>
                    <a:lnTo>
                      <a:pt x="1387" y="225"/>
                    </a:lnTo>
                    <a:cubicBezTo>
                      <a:pt x="1446" y="225"/>
                      <a:pt x="1493" y="172"/>
                      <a:pt x="1493" y="113"/>
                    </a:cubicBezTo>
                    <a:cubicBezTo>
                      <a:pt x="1493" y="53"/>
                      <a:pt x="1446" y="1"/>
                      <a:pt x="13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869;p53">
                <a:extLst>
                  <a:ext uri="{FF2B5EF4-FFF2-40B4-BE49-F238E27FC236}">
                    <a16:creationId xmlns:a16="http://schemas.microsoft.com/office/drawing/2014/main" id="{B6834285-21E8-BAAA-2BCE-9E5B5B9F6D21}"/>
                  </a:ext>
                </a:extLst>
              </p:cNvPr>
              <p:cNvSpPr/>
              <p:nvPr/>
            </p:nvSpPr>
            <p:spPr>
              <a:xfrm>
                <a:off x="1642193" y="1580091"/>
                <a:ext cx="67454" cy="1292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19" extrusionOk="0">
                    <a:moveTo>
                      <a:pt x="106" y="1"/>
                    </a:moveTo>
                    <a:cubicBezTo>
                      <a:pt x="47" y="1"/>
                      <a:pt x="0" y="47"/>
                      <a:pt x="0" y="113"/>
                    </a:cubicBezTo>
                    <a:cubicBezTo>
                      <a:pt x="0" y="172"/>
                      <a:pt x="47" y="218"/>
                      <a:pt x="106" y="218"/>
                    </a:cubicBezTo>
                    <a:lnTo>
                      <a:pt x="1037" y="218"/>
                    </a:lnTo>
                    <a:cubicBezTo>
                      <a:pt x="1096" y="218"/>
                      <a:pt x="1143" y="172"/>
                      <a:pt x="1143" y="113"/>
                    </a:cubicBezTo>
                    <a:cubicBezTo>
                      <a:pt x="1143" y="47"/>
                      <a:pt x="1096" y="1"/>
                      <a:pt x="10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870;p53">
                <a:extLst>
                  <a:ext uri="{FF2B5EF4-FFF2-40B4-BE49-F238E27FC236}">
                    <a16:creationId xmlns:a16="http://schemas.microsoft.com/office/drawing/2014/main" id="{E17C157A-B340-ED3C-1056-F523CADEB6F2}"/>
                  </a:ext>
                </a:extLst>
              </p:cNvPr>
              <p:cNvSpPr/>
              <p:nvPr/>
            </p:nvSpPr>
            <p:spPr>
              <a:xfrm>
                <a:off x="1375281" y="1580091"/>
                <a:ext cx="214756" cy="12924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219" extrusionOk="0">
                    <a:moveTo>
                      <a:pt x="113" y="1"/>
                    </a:moveTo>
                    <a:cubicBezTo>
                      <a:pt x="47" y="1"/>
                      <a:pt x="0" y="47"/>
                      <a:pt x="0" y="113"/>
                    </a:cubicBezTo>
                    <a:cubicBezTo>
                      <a:pt x="0" y="172"/>
                      <a:pt x="47" y="218"/>
                      <a:pt x="113" y="218"/>
                    </a:cubicBezTo>
                    <a:lnTo>
                      <a:pt x="3533" y="218"/>
                    </a:lnTo>
                    <a:cubicBezTo>
                      <a:pt x="3592" y="218"/>
                      <a:pt x="3639" y="172"/>
                      <a:pt x="3639" y="113"/>
                    </a:cubicBezTo>
                    <a:cubicBezTo>
                      <a:pt x="3639" y="47"/>
                      <a:pt x="3592" y="1"/>
                      <a:pt x="35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871;p53">
                <a:extLst>
                  <a:ext uri="{FF2B5EF4-FFF2-40B4-BE49-F238E27FC236}">
                    <a16:creationId xmlns:a16="http://schemas.microsoft.com/office/drawing/2014/main" id="{814C9A9A-7B6C-B7B6-5BD3-95F829BE231E}"/>
                  </a:ext>
                </a:extLst>
              </p:cNvPr>
              <p:cNvSpPr/>
              <p:nvPr/>
            </p:nvSpPr>
            <p:spPr>
              <a:xfrm>
                <a:off x="1375281" y="1630724"/>
                <a:ext cx="247509" cy="13337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26" extrusionOk="0">
                    <a:moveTo>
                      <a:pt x="113" y="1"/>
                    </a:moveTo>
                    <a:cubicBezTo>
                      <a:pt x="47" y="1"/>
                      <a:pt x="0" y="54"/>
                      <a:pt x="0" y="113"/>
                    </a:cubicBezTo>
                    <a:cubicBezTo>
                      <a:pt x="0" y="173"/>
                      <a:pt x="47" y="225"/>
                      <a:pt x="113" y="225"/>
                    </a:cubicBezTo>
                    <a:lnTo>
                      <a:pt x="4081" y="225"/>
                    </a:lnTo>
                    <a:cubicBezTo>
                      <a:pt x="4140" y="225"/>
                      <a:pt x="4193" y="173"/>
                      <a:pt x="4193" y="113"/>
                    </a:cubicBezTo>
                    <a:cubicBezTo>
                      <a:pt x="4193" y="54"/>
                      <a:pt x="4140" y="1"/>
                      <a:pt x="40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872;p53">
                <a:extLst>
                  <a:ext uri="{FF2B5EF4-FFF2-40B4-BE49-F238E27FC236}">
                    <a16:creationId xmlns:a16="http://schemas.microsoft.com/office/drawing/2014/main" id="{E984A934-F719-F253-05C6-5BAC9C47F338}"/>
                  </a:ext>
                </a:extLst>
              </p:cNvPr>
              <p:cNvSpPr/>
              <p:nvPr/>
            </p:nvSpPr>
            <p:spPr>
              <a:xfrm>
                <a:off x="1611802" y="2828489"/>
                <a:ext cx="89644" cy="24668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418" extrusionOk="0">
                    <a:moveTo>
                      <a:pt x="80" y="0"/>
                    </a:moveTo>
                    <a:cubicBezTo>
                      <a:pt x="50" y="0"/>
                      <a:pt x="19" y="19"/>
                      <a:pt x="13" y="48"/>
                    </a:cubicBezTo>
                    <a:cubicBezTo>
                      <a:pt x="0" y="81"/>
                      <a:pt x="20" y="114"/>
                      <a:pt x="53" y="127"/>
                    </a:cubicBezTo>
                    <a:cubicBezTo>
                      <a:pt x="86" y="140"/>
                      <a:pt x="826" y="378"/>
                      <a:pt x="1446" y="417"/>
                    </a:cubicBezTo>
                    <a:cubicBezTo>
                      <a:pt x="1486" y="417"/>
                      <a:pt x="1512" y="391"/>
                      <a:pt x="1512" y="358"/>
                    </a:cubicBezTo>
                    <a:cubicBezTo>
                      <a:pt x="1519" y="325"/>
                      <a:pt x="1486" y="292"/>
                      <a:pt x="1453" y="292"/>
                    </a:cubicBezTo>
                    <a:cubicBezTo>
                      <a:pt x="852" y="252"/>
                      <a:pt x="99" y="8"/>
                      <a:pt x="93" y="1"/>
                    </a:cubicBezTo>
                    <a:cubicBezTo>
                      <a:pt x="88" y="0"/>
                      <a:pt x="84" y="0"/>
                      <a:pt x="80" y="0"/>
                    </a:cubicBezTo>
                    <a:close/>
                  </a:path>
                </a:pathLst>
              </a:custGeom>
              <a:solidFill>
                <a:srgbClr val="E66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873;p53">
                <a:extLst>
                  <a:ext uri="{FF2B5EF4-FFF2-40B4-BE49-F238E27FC236}">
                    <a16:creationId xmlns:a16="http://schemas.microsoft.com/office/drawing/2014/main" id="{352862ED-FDF0-CA39-3B30-ECECE16AE858}"/>
                  </a:ext>
                </a:extLst>
              </p:cNvPr>
              <p:cNvSpPr/>
              <p:nvPr/>
            </p:nvSpPr>
            <p:spPr>
              <a:xfrm>
                <a:off x="1620772" y="2868440"/>
                <a:ext cx="79906" cy="2366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401" extrusionOk="0">
                    <a:moveTo>
                      <a:pt x="72" y="0"/>
                    </a:moveTo>
                    <a:cubicBezTo>
                      <a:pt x="46" y="0"/>
                      <a:pt x="24" y="18"/>
                      <a:pt x="13" y="44"/>
                    </a:cubicBezTo>
                    <a:cubicBezTo>
                      <a:pt x="0" y="77"/>
                      <a:pt x="20" y="117"/>
                      <a:pt x="53" y="123"/>
                    </a:cubicBezTo>
                    <a:cubicBezTo>
                      <a:pt x="86" y="137"/>
                      <a:pt x="766" y="348"/>
                      <a:pt x="1275" y="401"/>
                    </a:cubicBezTo>
                    <a:lnTo>
                      <a:pt x="1281" y="401"/>
                    </a:lnTo>
                    <a:cubicBezTo>
                      <a:pt x="1314" y="401"/>
                      <a:pt x="1347" y="381"/>
                      <a:pt x="1347" y="348"/>
                    </a:cubicBezTo>
                    <a:cubicBezTo>
                      <a:pt x="1354" y="308"/>
                      <a:pt x="1327" y="275"/>
                      <a:pt x="1288" y="275"/>
                    </a:cubicBezTo>
                    <a:cubicBezTo>
                      <a:pt x="793" y="222"/>
                      <a:pt x="99" y="4"/>
                      <a:pt x="93" y="4"/>
                    </a:cubicBezTo>
                    <a:cubicBezTo>
                      <a:pt x="86" y="2"/>
                      <a:pt x="78" y="0"/>
                      <a:pt x="72" y="0"/>
                    </a:cubicBezTo>
                    <a:close/>
                  </a:path>
                </a:pathLst>
              </a:custGeom>
              <a:solidFill>
                <a:srgbClr val="E66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874;p53">
                <a:extLst>
                  <a:ext uri="{FF2B5EF4-FFF2-40B4-BE49-F238E27FC236}">
                    <a16:creationId xmlns:a16="http://schemas.microsoft.com/office/drawing/2014/main" id="{F8D2A060-2D7D-6AD9-BD8C-5F6622CB37A3}"/>
                  </a:ext>
                </a:extLst>
              </p:cNvPr>
              <p:cNvSpPr/>
              <p:nvPr/>
            </p:nvSpPr>
            <p:spPr>
              <a:xfrm>
                <a:off x="1211227" y="2107776"/>
                <a:ext cx="91237" cy="52936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897" extrusionOk="0">
                    <a:moveTo>
                      <a:pt x="80" y="0"/>
                    </a:moveTo>
                    <a:cubicBezTo>
                      <a:pt x="54" y="0"/>
                      <a:pt x="28" y="14"/>
                      <a:pt x="14" y="39"/>
                    </a:cubicBezTo>
                    <a:cubicBezTo>
                      <a:pt x="0" y="65"/>
                      <a:pt x="14" y="105"/>
                      <a:pt x="47" y="124"/>
                    </a:cubicBezTo>
                    <a:cubicBezTo>
                      <a:pt x="53" y="124"/>
                      <a:pt x="733" y="455"/>
                      <a:pt x="1433" y="890"/>
                    </a:cubicBezTo>
                    <a:cubicBezTo>
                      <a:pt x="1446" y="897"/>
                      <a:pt x="1460" y="897"/>
                      <a:pt x="1466" y="897"/>
                    </a:cubicBezTo>
                    <a:cubicBezTo>
                      <a:pt x="1493" y="897"/>
                      <a:pt x="1513" y="890"/>
                      <a:pt x="1526" y="871"/>
                    </a:cubicBezTo>
                    <a:cubicBezTo>
                      <a:pt x="1546" y="838"/>
                      <a:pt x="1532" y="798"/>
                      <a:pt x="1506" y="778"/>
                    </a:cubicBezTo>
                    <a:cubicBezTo>
                      <a:pt x="793" y="342"/>
                      <a:pt x="113" y="6"/>
                      <a:pt x="106" y="6"/>
                    </a:cubicBezTo>
                    <a:cubicBezTo>
                      <a:pt x="98" y="2"/>
                      <a:pt x="89" y="0"/>
                      <a:pt x="80" y="0"/>
                    </a:cubicBezTo>
                    <a:close/>
                  </a:path>
                </a:pathLst>
              </a:custGeom>
              <a:solidFill>
                <a:srgbClr val="E66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875;p53">
                <a:extLst>
                  <a:ext uri="{FF2B5EF4-FFF2-40B4-BE49-F238E27FC236}">
                    <a16:creationId xmlns:a16="http://schemas.microsoft.com/office/drawing/2014/main" id="{9363BF89-8C05-44CB-55DF-E68E8415C777}"/>
                  </a:ext>
                </a:extLst>
              </p:cNvPr>
              <p:cNvSpPr/>
              <p:nvPr/>
            </p:nvSpPr>
            <p:spPr>
              <a:xfrm>
                <a:off x="1198362" y="2143361"/>
                <a:ext cx="90883" cy="52051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882" extrusionOk="0">
                    <a:moveTo>
                      <a:pt x="68" y="1"/>
                    </a:moveTo>
                    <a:cubicBezTo>
                      <a:pt x="47" y="1"/>
                      <a:pt x="27" y="14"/>
                      <a:pt x="14" y="36"/>
                    </a:cubicBezTo>
                    <a:cubicBezTo>
                      <a:pt x="1" y="69"/>
                      <a:pt x="14" y="109"/>
                      <a:pt x="47" y="122"/>
                    </a:cubicBezTo>
                    <a:cubicBezTo>
                      <a:pt x="53" y="129"/>
                      <a:pt x="1123" y="657"/>
                      <a:pt x="1427" y="868"/>
                    </a:cubicBezTo>
                    <a:cubicBezTo>
                      <a:pt x="1440" y="882"/>
                      <a:pt x="1453" y="882"/>
                      <a:pt x="1466" y="882"/>
                    </a:cubicBezTo>
                    <a:cubicBezTo>
                      <a:pt x="1486" y="882"/>
                      <a:pt x="1506" y="875"/>
                      <a:pt x="1519" y="855"/>
                    </a:cubicBezTo>
                    <a:cubicBezTo>
                      <a:pt x="1539" y="829"/>
                      <a:pt x="1532" y="783"/>
                      <a:pt x="1506" y="763"/>
                    </a:cubicBezTo>
                    <a:cubicBezTo>
                      <a:pt x="1189" y="545"/>
                      <a:pt x="146" y="30"/>
                      <a:pt x="100" y="10"/>
                    </a:cubicBezTo>
                    <a:cubicBezTo>
                      <a:pt x="89" y="4"/>
                      <a:pt x="78" y="1"/>
                      <a:pt x="68" y="1"/>
                    </a:cubicBezTo>
                    <a:close/>
                  </a:path>
                </a:pathLst>
              </a:custGeom>
              <a:solidFill>
                <a:srgbClr val="E66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876;p53">
                <a:extLst>
                  <a:ext uri="{FF2B5EF4-FFF2-40B4-BE49-F238E27FC236}">
                    <a16:creationId xmlns:a16="http://schemas.microsoft.com/office/drawing/2014/main" id="{D1CE61B2-31EA-670F-148E-0B1B934FB5D0}"/>
                  </a:ext>
                </a:extLst>
              </p:cNvPr>
              <p:cNvSpPr/>
              <p:nvPr/>
            </p:nvSpPr>
            <p:spPr>
              <a:xfrm>
                <a:off x="1186678" y="2153098"/>
                <a:ext cx="142285" cy="67631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1146" extrusionOk="0">
                    <a:moveTo>
                      <a:pt x="1884" y="0"/>
                    </a:moveTo>
                    <a:cubicBezTo>
                      <a:pt x="1866" y="0"/>
                      <a:pt x="1848" y="11"/>
                      <a:pt x="1836" y="30"/>
                    </a:cubicBezTo>
                    <a:cubicBezTo>
                      <a:pt x="1810" y="56"/>
                      <a:pt x="1816" y="96"/>
                      <a:pt x="1849" y="116"/>
                    </a:cubicBezTo>
                    <a:cubicBezTo>
                      <a:pt x="1975" y="215"/>
                      <a:pt x="2212" y="446"/>
                      <a:pt x="2140" y="565"/>
                    </a:cubicBezTo>
                    <a:cubicBezTo>
                      <a:pt x="2104" y="622"/>
                      <a:pt x="2027" y="640"/>
                      <a:pt x="1945" y="640"/>
                    </a:cubicBezTo>
                    <a:cubicBezTo>
                      <a:pt x="1846" y="640"/>
                      <a:pt x="1738" y="613"/>
                      <a:pt x="1684" y="591"/>
                    </a:cubicBezTo>
                    <a:cubicBezTo>
                      <a:pt x="1678" y="590"/>
                      <a:pt x="1672" y="589"/>
                      <a:pt x="1666" y="589"/>
                    </a:cubicBezTo>
                    <a:cubicBezTo>
                      <a:pt x="1646" y="589"/>
                      <a:pt x="1627" y="597"/>
                      <a:pt x="1612" y="618"/>
                    </a:cubicBezTo>
                    <a:cubicBezTo>
                      <a:pt x="1592" y="637"/>
                      <a:pt x="1598" y="670"/>
                      <a:pt x="1618" y="697"/>
                    </a:cubicBezTo>
                    <a:cubicBezTo>
                      <a:pt x="1671" y="763"/>
                      <a:pt x="1783" y="934"/>
                      <a:pt x="1724" y="994"/>
                    </a:cubicBezTo>
                    <a:cubicBezTo>
                      <a:pt x="1714" y="1008"/>
                      <a:pt x="1689" y="1021"/>
                      <a:pt x="1638" y="1021"/>
                    </a:cubicBezTo>
                    <a:cubicBezTo>
                      <a:pt x="1525" y="1021"/>
                      <a:pt x="1282" y="960"/>
                      <a:pt x="773" y="723"/>
                    </a:cubicBezTo>
                    <a:cubicBezTo>
                      <a:pt x="443" y="571"/>
                      <a:pt x="225" y="433"/>
                      <a:pt x="126" y="314"/>
                    </a:cubicBezTo>
                    <a:cubicBezTo>
                      <a:pt x="111" y="299"/>
                      <a:pt x="92" y="290"/>
                      <a:pt x="74" y="290"/>
                    </a:cubicBezTo>
                    <a:cubicBezTo>
                      <a:pt x="59" y="290"/>
                      <a:pt x="45" y="296"/>
                      <a:pt x="33" y="307"/>
                    </a:cubicBezTo>
                    <a:cubicBezTo>
                      <a:pt x="7" y="327"/>
                      <a:pt x="0" y="367"/>
                      <a:pt x="27" y="393"/>
                    </a:cubicBezTo>
                    <a:cubicBezTo>
                      <a:pt x="139" y="532"/>
                      <a:pt x="364" y="677"/>
                      <a:pt x="720" y="842"/>
                    </a:cubicBezTo>
                    <a:cubicBezTo>
                      <a:pt x="1169" y="1047"/>
                      <a:pt x="1466" y="1146"/>
                      <a:pt x="1645" y="1146"/>
                    </a:cubicBezTo>
                    <a:cubicBezTo>
                      <a:pt x="1724" y="1146"/>
                      <a:pt x="1783" y="1126"/>
                      <a:pt x="1823" y="1080"/>
                    </a:cubicBezTo>
                    <a:cubicBezTo>
                      <a:pt x="1902" y="987"/>
                      <a:pt x="1869" y="855"/>
                      <a:pt x="1816" y="756"/>
                    </a:cubicBezTo>
                    <a:lnTo>
                      <a:pt x="1816" y="756"/>
                    </a:lnTo>
                    <a:cubicBezTo>
                      <a:pt x="1859" y="764"/>
                      <a:pt x="1906" y="769"/>
                      <a:pt x="1954" y="769"/>
                    </a:cubicBezTo>
                    <a:cubicBezTo>
                      <a:pt x="2069" y="769"/>
                      <a:pt x="2187" y="738"/>
                      <a:pt x="2252" y="631"/>
                    </a:cubicBezTo>
                    <a:cubicBezTo>
                      <a:pt x="2411" y="386"/>
                      <a:pt x="1975" y="50"/>
                      <a:pt x="1922" y="17"/>
                    </a:cubicBezTo>
                    <a:cubicBezTo>
                      <a:pt x="1911" y="6"/>
                      <a:pt x="1898" y="0"/>
                      <a:pt x="1884" y="0"/>
                    </a:cubicBezTo>
                    <a:close/>
                  </a:path>
                </a:pathLst>
              </a:custGeom>
              <a:solidFill>
                <a:srgbClr val="E66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877;p53">
                <a:extLst>
                  <a:ext uri="{FF2B5EF4-FFF2-40B4-BE49-F238E27FC236}">
                    <a16:creationId xmlns:a16="http://schemas.microsoft.com/office/drawing/2014/main" id="{43CF5C9C-ACF9-8E12-98B6-46AC77B64497}"/>
                  </a:ext>
                </a:extLst>
              </p:cNvPr>
              <p:cNvSpPr/>
              <p:nvPr/>
            </p:nvSpPr>
            <p:spPr>
              <a:xfrm>
                <a:off x="1284461" y="2208392"/>
                <a:ext cx="13337" cy="5211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883" extrusionOk="0">
                    <a:moveTo>
                      <a:pt x="152" y="1"/>
                    </a:moveTo>
                    <a:cubicBezTo>
                      <a:pt x="122" y="1"/>
                      <a:pt x="99" y="23"/>
                      <a:pt x="93" y="50"/>
                    </a:cubicBezTo>
                    <a:cubicBezTo>
                      <a:pt x="34" y="314"/>
                      <a:pt x="1" y="513"/>
                      <a:pt x="14" y="823"/>
                    </a:cubicBezTo>
                    <a:cubicBezTo>
                      <a:pt x="21" y="856"/>
                      <a:pt x="47" y="882"/>
                      <a:pt x="80" y="882"/>
                    </a:cubicBezTo>
                    <a:lnTo>
                      <a:pt x="87" y="882"/>
                    </a:lnTo>
                    <a:cubicBezTo>
                      <a:pt x="120" y="882"/>
                      <a:pt x="146" y="849"/>
                      <a:pt x="146" y="816"/>
                    </a:cubicBezTo>
                    <a:cubicBezTo>
                      <a:pt x="133" y="526"/>
                      <a:pt x="159" y="334"/>
                      <a:pt x="219" y="77"/>
                    </a:cubicBezTo>
                    <a:cubicBezTo>
                      <a:pt x="225" y="44"/>
                      <a:pt x="205" y="11"/>
                      <a:pt x="172" y="4"/>
                    </a:cubicBezTo>
                    <a:cubicBezTo>
                      <a:pt x="165" y="2"/>
                      <a:pt x="158" y="1"/>
                      <a:pt x="152" y="1"/>
                    </a:cubicBezTo>
                    <a:close/>
                  </a:path>
                </a:pathLst>
              </a:custGeom>
              <a:solidFill>
                <a:srgbClr val="E66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878;p53">
                <a:extLst>
                  <a:ext uri="{FF2B5EF4-FFF2-40B4-BE49-F238E27FC236}">
                    <a16:creationId xmlns:a16="http://schemas.microsoft.com/office/drawing/2014/main" id="{FD2B5493-388C-C445-2481-DD08BEEF74D2}"/>
                  </a:ext>
                </a:extLst>
              </p:cNvPr>
              <p:cNvSpPr/>
              <p:nvPr/>
            </p:nvSpPr>
            <p:spPr>
              <a:xfrm>
                <a:off x="1928580" y="2001555"/>
                <a:ext cx="271646" cy="339395"/>
              </a:xfrm>
              <a:custGeom>
                <a:avLst/>
                <a:gdLst/>
                <a:ahLst/>
                <a:cxnLst/>
                <a:rect l="l" t="t" r="r" b="b"/>
                <a:pathLst>
                  <a:path w="4603" h="5751" extrusionOk="0">
                    <a:moveTo>
                      <a:pt x="3613" y="0"/>
                    </a:moveTo>
                    <a:cubicBezTo>
                      <a:pt x="3417" y="0"/>
                      <a:pt x="3224" y="77"/>
                      <a:pt x="3025" y="175"/>
                    </a:cubicBezTo>
                    <a:cubicBezTo>
                      <a:pt x="2926" y="223"/>
                      <a:pt x="2661" y="234"/>
                      <a:pt x="2329" y="234"/>
                    </a:cubicBezTo>
                    <a:cubicBezTo>
                      <a:pt x="2021" y="234"/>
                      <a:pt x="1656" y="224"/>
                      <a:pt x="1315" y="224"/>
                    </a:cubicBezTo>
                    <a:cubicBezTo>
                      <a:pt x="766" y="224"/>
                      <a:pt x="278" y="250"/>
                      <a:pt x="192" y="386"/>
                    </a:cubicBezTo>
                    <a:cubicBezTo>
                      <a:pt x="0" y="696"/>
                      <a:pt x="753" y="1429"/>
                      <a:pt x="634" y="1766"/>
                    </a:cubicBezTo>
                    <a:cubicBezTo>
                      <a:pt x="489" y="2208"/>
                      <a:pt x="1671" y="2347"/>
                      <a:pt x="1565" y="2796"/>
                    </a:cubicBezTo>
                    <a:cubicBezTo>
                      <a:pt x="1493" y="3126"/>
                      <a:pt x="1427" y="3489"/>
                      <a:pt x="1592" y="3767"/>
                    </a:cubicBezTo>
                    <a:cubicBezTo>
                      <a:pt x="1753" y="4057"/>
                      <a:pt x="1373" y="5744"/>
                      <a:pt x="1687" y="5744"/>
                    </a:cubicBezTo>
                    <a:cubicBezTo>
                      <a:pt x="1694" y="5744"/>
                      <a:pt x="1702" y="5743"/>
                      <a:pt x="1711" y="5741"/>
                    </a:cubicBezTo>
                    <a:cubicBezTo>
                      <a:pt x="1711" y="5741"/>
                      <a:pt x="1753" y="5750"/>
                      <a:pt x="1828" y="5750"/>
                    </a:cubicBezTo>
                    <a:cubicBezTo>
                      <a:pt x="2153" y="5750"/>
                      <a:pt x="3089" y="5576"/>
                      <a:pt x="3903" y="3734"/>
                    </a:cubicBezTo>
                    <a:cubicBezTo>
                      <a:pt x="4240" y="2987"/>
                      <a:pt x="4464" y="2116"/>
                      <a:pt x="4530" y="1528"/>
                    </a:cubicBezTo>
                    <a:cubicBezTo>
                      <a:pt x="4603" y="868"/>
                      <a:pt x="4312" y="254"/>
                      <a:pt x="3903" y="62"/>
                    </a:cubicBezTo>
                    <a:cubicBezTo>
                      <a:pt x="3805" y="19"/>
                      <a:pt x="3709" y="0"/>
                      <a:pt x="3613" y="0"/>
                    </a:cubicBezTo>
                    <a:close/>
                  </a:path>
                </a:pathLst>
              </a:custGeom>
              <a:solidFill>
                <a:srgbClr val="BD5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879;p53">
                <a:extLst>
                  <a:ext uri="{FF2B5EF4-FFF2-40B4-BE49-F238E27FC236}">
                    <a16:creationId xmlns:a16="http://schemas.microsoft.com/office/drawing/2014/main" id="{49174AF6-E132-E98B-4BD2-4239D5645309}"/>
                  </a:ext>
                </a:extLst>
              </p:cNvPr>
              <p:cNvSpPr/>
              <p:nvPr/>
            </p:nvSpPr>
            <p:spPr>
              <a:xfrm>
                <a:off x="1850625" y="2278734"/>
                <a:ext cx="196874" cy="202835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3437" extrusionOk="0">
                    <a:moveTo>
                      <a:pt x="2880" y="1"/>
                    </a:moveTo>
                    <a:lnTo>
                      <a:pt x="93" y="1717"/>
                    </a:lnTo>
                    <a:cubicBezTo>
                      <a:pt x="179" y="2483"/>
                      <a:pt x="107" y="2681"/>
                      <a:pt x="1" y="2899"/>
                    </a:cubicBezTo>
                    <a:cubicBezTo>
                      <a:pt x="305" y="3097"/>
                      <a:pt x="899" y="3408"/>
                      <a:pt x="1619" y="3434"/>
                    </a:cubicBezTo>
                    <a:cubicBezTo>
                      <a:pt x="1664" y="3436"/>
                      <a:pt x="1709" y="3437"/>
                      <a:pt x="1753" y="3437"/>
                    </a:cubicBezTo>
                    <a:cubicBezTo>
                      <a:pt x="2416" y="3437"/>
                      <a:pt x="2939" y="3252"/>
                      <a:pt x="3335" y="2899"/>
                    </a:cubicBezTo>
                    <a:cubicBezTo>
                      <a:pt x="3177" y="2279"/>
                      <a:pt x="3104" y="1255"/>
                      <a:pt x="3322" y="192"/>
                    </a:cubicBezTo>
                    <a:lnTo>
                      <a:pt x="2880" y="1"/>
                    </a:lnTo>
                    <a:close/>
                  </a:path>
                </a:pathLst>
              </a:custGeom>
              <a:solidFill>
                <a:srgbClr val="F6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880;p53">
                <a:extLst>
                  <a:ext uri="{FF2B5EF4-FFF2-40B4-BE49-F238E27FC236}">
                    <a16:creationId xmlns:a16="http://schemas.microsoft.com/office/drawing/2014/main" id="{013F8786-6B48-5EE2-E5E9-4E9D1CAFC378}"/>
                  </a:ext>
                </a:extLst>
              </p:cNvPr>
              <p:cNvSpPr/>
              <p:nvPr/>
            </p:nvSpPr>
            <p:spPr>
              <a:xfrm>
                <a:off x="1850625" y="2278734"/>
                <a:ext cx="196107" cy="183714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113" extrusionOk="0">
                    <a:moveTo>
                      <a:pt x="2880" y="1"/>
                    </a:moveTo>
                    <a:lnTo>
                      <a:pt x="93" y="1717"/>
                    </a:lnTo>
                    <a:cubicBezTo>
                      <a:pt x="179" y="2483"/>
                      <a:pt x="107" y="2681"/>
                      <a:pt x="1" y="2899"/>
                    </a:cubicBezTo>
                    <a:cubicBezTo>
                      <a:pt x="41" y="2926"/>
                      <a:pt x="80" y="2952"/>
                      <a:pt x="120" y="2979"/>
                    </a:cubicBezTo>
                    <a:cubicBezTo>
                      <a:pt x="324" y="3038"/>
                      <a:pt x="602" y="3091"/>
                      <a:pt x="978" y="3111"/>
                    </a:cubicBezTo>
                    <a:cubicBezTo>
                      <a:pt x="1009" y="3112"/>
                      <a:pt x="1040" y="3112"/>
                      <a:pt x="1071" y="3112"/>
                    </a:cubicBezTo>
                    <a:cubicBezTo>
                      <a:pt x="1865" y="3112"/>
                      <a:pt x="2657" y="2709"/>
                      <a:pt x="3217" y="2226"/>
                    </a:cubicBezTo>
                    <a:cubicBezTo>
                      <a:pt x="3157" y="1645"/>
                      <a:pt x="3170" y="932"/>
                      <a:pt x="3322" y="192"/>
                    </a:cubicBezTo>
                    <a:lnTo>
                      <a:pt x="2880" y="1"/>
                    </a:lnTo>
                    <a:close/>
                  </a:path>
                </a:pathLst>
              </a:custGeom>
              <a:solidFill>
                <a:srgbClr val="E66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881;p53">
                <a:extLst>
                  <a:ext uri="{FF2B5EF4-FFF2-40B4-BE49-F238E27FC236}">
                    <a16:creationId xmlns:a16="http://schemas.microsoft.com/office/drawing/2014/main" id="{9D4AE259-E8FC-C433-46A4-2C82742BFCB7}"/>
                  </a:ext>
                </a:extLst>
              </p:cNvPr>
              <p:cNvSpPr/>
              <p:nvPr/>
            </p:nvSpPr>
            <p:spPr>
              <a:xfrm>
                <a:off x="1782820" y="2003915"/>
                <a:ext cx="344116" cy="395519"/>
              </a:xfrm>
              <a:custGeom>
                <a:avLst/>
                <a:gdLst/>
                <a:ahLst/>
                <a:cxnLst/>
                <a:rect l="l" t="t" r="r" b="b"/>
                <a:pathLst>
                  <a:path w="5831" h="6702" extrusionOk="0">
                    <a:moveTo>
                      <a:pt x="2004" y="1"/>
                    </a:moveTo>
                    <a:cubicBezTo>
                      <a:pt x="1362" y="1"/>
                      <a:pt x="796" y="247"/>
                      <a:pt x="628" y="920"/>
                    </a:cubicBezTo>
                    <a:cubicBezTo>
                      <a:pt x="1" y="3449"/>
                      <a:pt x="60" y="4922"/>
                      <a:pt x="278" y="5681"/>
                    </a:cubicBezTo>
                    <a:cubicBezTo>
                      <a:pt x="453" y="6323"/>
                      <a:pt x="1013" y="6701"/>
                      <a:pt x="1750" y="6701"/>
                    </a:cubicBezTo>
                    <a:cubicBezTo>
                      <a:pt x="1930" y="6701"/>
                      <a:pt x="2120" y="6679"/>
                      <a:pt x="2319" y="6632"/>
                    </a:cubicBezTo>
                    <a:cubicBezTo>
                      <a:pt x="2986" y="6473"/>
                      <a:pt x="3765" y="5978"/>
                      <a:pt x="4227" y="5047"/>
                    </a:cubicBezTo>
                    <a:cubicBezTo>
                      <a:pt x="4350" y="5106"/>
                      <a:pt x="4472" y="5132"/>
                      <a:pt x="4591" y="5132"/>
                    </a:cubicBezTo>
                    <a:cubicBezTo>
                      <a:pt x="4941" y="5132"/>
                      <a:pt x="5258" y="4901"/>
                      <a:pt x="5475" y="4585"/>
                    </a:cubicBezTo>
                    <a:cubicBezTo>
                      <a:pt x="5831" y="3941"/>
                      <a:pt x="5543" y="3683"/>
                      <a:pt x="5224" y="3683"/>
                    </a:cubicBezTo>
                    <a:cubicBezTo>
                      <a:pt x="5082" y="3683"/>
                      <a:pt x="4934" y="3734"/>
                      <a:pt x="4834" y="3826"/>
                    </a:cubicBezTo>
                    <a:cubicBezTo>
                      <a:pt x="4319" y="3687"/>
                      <a:pt x="4339" y="2980"/>
                      <a:pt x="4570" y="2525"/>
                    </a:cubicBezTo>
                    <a:cubicBezTo>
                      <a:pt x="4570" y="2525"/>
                      <a:pt x="3758" y="1805"/>
                      <a:pt x="4128" y="802"/>
                    </a:cubicBezTo>
                    <a:cubicBezTo>
                      <a:pt x="3721" y="384"/>
                      <a:pt x="2804" y="1"/>
                      <a:pt x="2004" y="1"/>
                    </a:cubicBezTo>
                    <a:close/>
                  </a:path>
                </a:pathLst>
              </a:custGeom>
              <a:solidFill>
                <a:srgbClr val="F89C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882;p53">
                <a:extLst>
                  <a:ext uri="{FF2B5EF4-FFF2-40B4-BE49-F238E27FC236}">
                    <a16:creationId xmlns:a16="http://schemas.microsoft.com/office/drawing/2014/main" id="{8A2217D3-B909-6364-501B-4E253A960A72}"/>
                  </a:ext>
                </a:extLst>
              </p:cNvPr>
              <p:cNvSpPr/>
              <p:nvPr/>
            </p:nvSpPr>
            <p:spPr>
              <a:xfrm>
                <a:off x="1918430" y="2185495"/>
                <a:ext cx="62792" cy="24786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420" extrusionOk="0">
                    <a:moveTo>
                      <a:pt x="103" y="1"/>
                    </a:moveTo>
                    <a:cubicBezTo>
                      <a:pt x="100" y="1"/>
                      <a:pt x="96" y="1"/>
                      <a:pt x="93" y="3"/>
                    </a:cubicBezTo>
                    <a:cubicBezTo>
                      <a:pt x="34" y="16"/>
                      <a:pt x="1" y="293"/>
                      <a:pt x="351" y="392"/>
                    </a:cubicBezTo>
                    <a:cubicBezTo>
                      <a:pt x="417" y="411"/>
                      <a:pt x="478" y="420"/>
                      <a:pt x="535" y="420"/>
                    </a:cubicBezTo>
                    <a:cubicBezTo>
                      <a:pt x="888" y="420"/>
                      <a:pt x="1063" y="97"/>
                      <a:pt x="1018" y="69"/>
                    </a:cubicBezTo>
                    <a:cubicBezTo>
                      <a:pt x="1013" y="66"/>
                      <a:pt x="1008" y="64"/>
                      <a:pt x="1001" y="64"/>
                    </a:cubicBezTo>
                    <a:cubicBezTo>
                      <a:pt x="928" y="64"/>
                      <a:pt x="718" y="218"/>
                      <a:pt x="511" y="218"/>
                    </a:cubicBezTo>
                    <a:cubicBezTo>
                      <a:pt x="472" y="218"/>
                      <a:pt x="434" y="213"/>
                      <a:pt x="397" y="201"/>
                    </a:cubicBezTo>
                    <a:cubicBezTo>
                      <a:pt x="217" y="139"/>
                      <a:pt x="154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883;p53">
                <a:extLst>
                  <a:ext uri="{FF2B5EF4-FFF2-40B4-BE49-F238E27FC236}">
                    <a16:creationId xmlns:a16="http://schemas.microsoft.com/office/drawing/2014/main" id="{F20A02FA-3369-5979-4EBB-0D5515748290}"/>
                  </a:ext>
                </a:extLst>
              </p:cNvPr>
              <p:cNvSpPr/>
              <p:nvPr/>
            </p:nvSpPr>
            <p:spPr>
              <a:xfrm>
                <a:off x="1803887" y="2162244"/>
                <a:ext cx="59074" cy="2691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56" extrusionOk="0">
                    <a:moveTo>
                      <a:pt x="103" y="0"/>
                    </a:moveTo>
                    <a:cubicBezTo>
                      <a:pt x="102" y="0"/>
                      <a:pt x="101" y="0"/>
                      <a:pt x="100" y="0"/>
                    </a:cubicBezTo>
                    <a:cubicBezTo>
                      <a:pt x="40" y="7"/>
                      <a:pt x="1" y="337"/>
                      <a:pt x="357" y="436"/>
                    </a:cubicBezTo>
                    <a:cubicBezTo>
                      <a:pt x="406" y="449"/>
                      <a:pt x="453" y="455"/>
                      <a:pt x="497" y="455"/>
                    </a:cubicBezTo>
                    <a:cubicBezTo>
                      <a:pt x="807" y="455"/>
                      <a:pt x="1000" y="170"/>
                      <a:pt x="925" y="106"/>
                    </a:cubicBezTo>
                    <a:cubicBezTo>
                      <a:pt x="921" y="102"/>
                      <a:pt x="916" y="100"/>
                      <a:pt x="911" y="100"/>
                    </a:cubicBezTo>
                    <a:cubicBezTo>
                      <a:pt x="855" y="100"/>
                      <a:pt x="712" y="262"/>
                      <a:pt x="499" y="262"/>
                    </a:cubicBezTo>
                    <a:cubicBezTo>
                      <a:pt x="469" y="262"/>
                      <a:pt x="437" y="259"/>
                      <a:pt x="403" y="251"/>
                    </a:cubicBezTo>
                    <a:cubicBezTo>
                      <a:pt x="144" y="186"/>
                      <a:pt x="15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884;p53">
                <a:extLst>
                  <a:ext uri="{FF2B5EF4-FFF2-40B4-BE49-F238E27FC236}">
                    <a16:creationId xmlns:a16="http://schemas.microsoft.com/office/drawing/2014/main" id="{350DC146-642D-651E-9576-10E559493475}"/>
                  </a:ext>
                </a:extLst>
              </p:cNvPr>
              <p:cNvSpPr/>
              <p:nvPr/>
            </p:nvSpPr>
            <p:spPr>
              <a:xfrm>
                <a:off x="2134297" y="1951985"/>
                <a:ext cx="51933" cy="66982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135" extrusionOk="0">
                    <a:moveTo>
                      <a:pt x="758" y="1"/>
                    </a:moveTo>
                    <a:cubicBezTo>
                      <a:pt x="745" y="1"/>
                      <a:pt x="733" y="6"/>
                      <a:pt x="727" y="18"/>
                    </a:cubicBezTo>
                    <a:cubicBezTo>
                      <a:pt x="661" y="110"/>
                      <a:pt x="641" y="229"/>
                      <a:pt x="595" y="328"/>
                    </a:cubicBezTo>
                    <a:cubicBezTo>
                      <a:pt x="536" y="460"/>
                      <a:pt x="463" y="585"/>
                      <a:pt x="371" y="691"/>
                    </a:cubicBezTo>
                    <a:cubicBezTo>
                      <a:pt x="324" y="744"/>
                      <a:pt x="278" y="797"/>
                      <a:pt x="219" y="830"/>
                    </a:cubicBezTo>
                    <a:cubicBezTo>
                      <a:pt x="173" y="863"/>
                      <a:pt x="107" y="869"/>
                      <a:pt x="67" y="902"/>
                    </a:cubicBezTo>
                    <a:cubicBezTo>
                      <a:pt x="7" y="962"/>
                      <a:pt x="1" y="1021"/>
                      <a:pt x="47" y="1087"/>
                    </a:cubicBezTo>
                    <a:cubicBezTo>
                      <a:pt x="64" y="1116"/>
                      <a:pt x="112" y="1135"/>
                      <a:pt x="150" y="1135"/>
                    </a:cubicBezTo>
                    <a:cubicBezTo>
                      <a:pt x="155" y="1135"/>
                      <a:pt x="161" y="1134"/>
                      <a:pt x="166" y="1133"/>
                    </a:cubicBezTo>
                    <a:cubicBezTo>
                      <a:pt x="397" y="1074"/>
                      <a:pt x="575" y="876"/>
                      <a:pt x="668" y="671"/>
                    </a:cubicBezTo>
                    <a:cubicBezTo>
                      <a:pt x="754" y="493"/>
                      <a:pt x="879" y="216"/>
                      <a:pt x="800" y="24"/>
                    </a:cubicBezTo>
                    <a:cubicBezTo>
                      <a:pt x="792" y="9"/>
                      <a:pt x="775" y="1"/>
                      <a:pt x="758" y="1"/>
                    </a:cubicBezTo>
                    <a:close/>
                  </a:path>
                </a:pathLst>
              </a:custGeom>
              <a:solidFill>
                <a:srgbClr val="BD5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885;p53">
                <a:extLst>
                  <a:ext uri="{FF2B5EF4-FFF2-40B4-BE49-F238E27FC236}">
                    <a16:creationId xmlns:a16="http://schemas.microsoft.com/office/drawing/2014/main" id="{C6CAA90F-7B43-0C94-89E8-BE378892016C}"/>
                  </a:ext>
                </a:extLst>
              </p:cNvPr>
              <p:cNvSpPr/>
              <p:nvPr/>
            </p:nvSpPr>
            <p:spPr>
              <a:xfrm>
                <a:off x="2139372" y="1972875"/>
                <a:ext cx="65920" cy="48805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827" extrusionOk="0">
                    <a:moveTo>
                      <a:pt x="1072" y="0"/>
                    </a:moveTo>
                    <a:cubicBezTo>
                      <a:pt x="1064" y="0"/>
                      <a:pt x="1057" y="2"/>
                      <a:pt x="1051" y="7"/>
                    </a:cubicBezTo>
                    <a:cubicBezTo>
                      <a:pt x="958" y="66"/>
                      <a:pt x="892" y="165"/>
                      <a:pt x="813" y="238"/>
                    </a:cubicBezTo>
                    <a:cubicBezTo>
                      <a:pt x="707" y="337"/>
                      <a:pt x="595" y="430"/>
                      <a:pt x="470" y="496"/>
                    </a:cubicBezTo>
                    <a:cubicBezTo>
                      <a:pt x="403" y="529"/>
                      <a:pt x="344" y="555"/>
                      <a:pt x="271" y="562"/>
                    </a:cubicBezTo>
                    <a:cubicBezTo>
                      <a:pt x="256" y="565"/>
                      <a:pt x="239" y="566"/>
                      <a:pt x="222" y="566"/>
                    </a:cubicBezTo>
                    <a:cubicBezTo>
                      <a:pt x="204" y="566"/>
                      <a:pt x="185" y="565"/>
                      <a:pt x="167" y="565"/>
                    </a:cubicBezTo>
                    <a:cubicBezTo>
                      <a:pt x="145" y="565"/>
                      <a:pt x="124" y="567"/>
                      <a:pt x="106" y="575"/>
                    </a:cubicBezTo>
                    <a:cubicBezTo>
                      <a:pt x="27" y="601"/>
                      <a:pt x="1" y="661"/>
                      <a:pt x="14" y="733"/>
                    </a:cubicBezTo>
                    <a:cubicBezTo>
                      <a:pt x="21" y="773"/>
                      <a:pt x="73" y="812"/>
                      <a:pt x="113" y="819"/>
                    </a:cubicBezTo>
                    <a:cubicBezTo>
                      <a:pt x="143" y="824"/>
                      <a:pt x="174" y="827"/>
                      <a:pt x="205" y="827"/>
                    </a:cubicBezTo>
                    <a:cubicBezTo>
                      <a:pt x="406" y="827"/>
                      <a:pt x="604" y="720"/>
                      <a:pt x="753" y="588"/>
                    </a:cubicBezTo>
                    <a:cubicBezTo>
                      <a:pt x="899" y="456"/>
                      <a:pt x="1117" y="251"/>
                      <a:pt x="1117" y="40"/>
                    </a:cubicBezTo>
                    <a:cubicBezTo>
                      <a:pt x="1117" y="20"/>
                      <a:pt x="1094" y="0"/>
                      <a:pt x="1072" y="0"/>
                    </a:cubicBezTo>
                    <a:close/>
                  </a:path>
                </a:pathLst>
              </a:custGeom>
              <a:solidFill>
                <a:srgbClr val="BD5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886;p53">
                <a:extLst>
                  <a:ext uri="{FF2B5EF4-FFF2-40B4-BE49-F238E27FC236}">
                    <a16:creationId xmlns:a16="http://schemas.microsoft.com/office/drawing/2014/main" id="{C90B6146-D218-55C8-1576-9BF54EFD78E8}"/>
                  </a:ext>
                </a:extLst>
              </p:cNvPr>
              <p:cNvSpPr/>
              <p:nvPr/>
            </p:nvSpPr>
            <p:spPr>
              <a:xfrm>
                <a:off x="1836639" y="2147845"/>
                <a:ext cx="62792" cy="131367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2226" extrusionOk="0">
                    <a:moveTo>
                      <a:pt x="918" y="0"/>
                    </a:moveTo>
                    <a:cubicBezTo>
                      <a:pt x="872" y="7"/>
                      <a:pt x="845" y="46"/>
                      <a:pt x="845" y="92"/>
                    </a:cubicBezTo>
                    <a:cubicBezTo>
                      <a:pt x="845" y="92"/>
                      <a:pt x="852" y="132"/>
                      <a:pt x="859" y="198"/>
                    </a:cubicBezTo>
                    <a:cubicBezTo>
                      <a:pt x="865" y="271"/>
                      <a:pt x="872" y="370"/>
                      <a:pt x="865" y="489"/>
                    </a:cubicBezTo>
                    <a:cubicBezTo>
                      <a:pt x="859" y="548"/>
                      <a:pt x="852" y="614"/>
                      <a:pt x="839" y="680"/>
                    </a:cubicBezTo>
                    <a:cubicBezTo>
                      <a:pt x="839" y="707"/>
                      <a:pt x="826" y="746"/>
                      <a:pt x="819" y="773"/>
                    </a:cubicBezTo>
                    <a:cubicBezTo>
                      <a:pt x="806" y="806"/>
                      <a:pt x="793" y="845"/>
                      <a:pt x="779" y="872"/>
                    </a:cubicBezTo>
                    <a:cubicBezTo>
                      <a:pt x="720" y="997"/>
                      <a:pt x="627" y="1129"/>
                      <a:pt x="522" y="1241"/>
                    </a:cubicBezTo>
                    <a:cubicBezTo>
                      <a:pt x="410" y="1360"/>
                      <a:pt x="284" y="1459"/>
                      <a:pt x="159" y="1565"/>
                    </a:cubicBezTo>
                    <a:cubicBezTo>
                      <a:pt x="126" y="1591"/>
                      <a:pt x="93" y="1618"/>
                      <a:pt x="53" y="1664"/>
                    </a:cubicBezTo>
                    <a:cubicBezTo>
                      <a:pt x="46" y="1677"/>
                      <a:pt x="33" y="1684"/>
                      <a:pt x="27" y="1710"/>
                    </a:cubicBezTo>
                    <a:cubicBezTo>
                      <a:pt x="13" y="1737"/>
                      <a:pt x="0" y="1770"/>
                      <a:pt x="0" y="1803"/>
                    </a:cubicBezTo>
                    <a:cubicBezTo>
                      <a:pt x="0" y="1803"/>
                      <a:pt x="20" y="1895"/>
                      <a:pt x="33" y="1902"/>
                    </a:cubicBezTo>
                    <a:cubicBezTo>
                      <a:pt x="93" y="2001"/>
                      <a:pt x="159" y="2047"/>
                      <a:pt x="218" y="2087"/>
                    </a:cubicBezTo>
                    <a:cubicBezTo>
                      <a:pt x="344" y="2159"/>
                      <a:pt x="456" y="2199"/>
                      <a:pt x="535" y="2212"/>
                    </a:cubicBezTo>
                    <a:cubicBezTo>
                      <a:pt x="621" y="2225"/>
                      <a:pt x="667" y="2225"/>
                      <a:pt x="667" y="2225"/>
                    </a:cubicBezTo>
                    <a:cubicBezTo>
                      <a:pt x="700" y="2219"/>
                      <a:pt x="740" y="2199"/>
                      <a:pt x="753" y="2159"/>
                    </a:cubicBezTo>
                    <a:cubicBezTo>
                      <a:pt x="773" y="2113"/>
                      <a:pt x="746" y="2060"/>
                      <a:pt x="700" y="2040"/>
                    </a:cubicBezTo>
                    <a:lnTo>
                      <a:pt x="694" y="2040"/>
                    </a:lnTo>
                    <a:cubicBezTo>
                      <a:pt x="694" y="2040"/>
                      <a:pt x="660" y="2027"/>
                      <a:pt x="601" y="2007"/>
                    </a:cubicBezTo>
                    <a:cubicBezTo>
                      <a:pt x="535" y="1981"/>
                      <a:pt x="449" y="1941"/>
                      <a:pt x="363" y="1882"/>
                    </a:cubicBezTo>
                    <a:cubicBezTo>
                      <a:pt x="332" y="1856"/>
                      <a:pt x="297" y="1826"/>
                      <a:pt x="277" y="1801"/>
                    </a:cubicBezTo>
                    <a:lnTo>
                      <a:pt x="277" y="1801"/>
                    </a:lnTo>
                    <a:cubicBezTo>
                      <a:pt x="290" y="1787"/>
                      <a:pt x="307" y="1769"/>
                      <a:pt x="324" y="1756"/>
                    </a:cubicBezTo>
                    <a:cubicBezTo>
                      <a:pt x="443" y="1651"/>
                      <a:pt x="575" y="1539"/>
                      <a:pt x="700" y="1400"/>
                    </a:cubicBezTo>
                    <a:cubicBezTo>
                      <a:pt x="819" y="1268"/>
                      <a:pt x="925" y="1116"/>
                      <a:pt x="984" y="944"/>
                    </a:cubicBezTo>
                    <a:cubicBezTo>
                      <a:pt x="1004" y="898"/>
                      <a:pt x="1010" y="872"/>
                      <a:pt x="1024" y="832"/>
                    </a:cubicBezTo>
                    <a:cubicBezTo>
                      <a:pt x="1037" y="786"/>
                      <a:pt x="1043" y="746"/>
                      <a:pt x="1050" y="707"/>
                    </a:cubicBezTo>
                    <a:cubicBezTo>
                      <a:pt x="1057" y="627"/>
                      <a:pt x="1063" y="555"/>
                      <a:pt x="1057" y="489"/>
                    </a:cubicBezTo>
                    <a:cubicBezTo>
                      <a:pt x="1043" y="225"/>
                      <a:pt x="1004" y="59"/>
                      <a:pt x="1004" y="59"/>
                    </a:cubicBezTo>
                    <a:cubicBezTo>
                      <a:pt x="991" y="20"/>
                      <a:pt x="958" y="0"/>
                      <a:pt x="918" y="0"/>
                    </a:cubicBezTo>
                    <a:close/>
                  </a:path>
                </a:pathLst>
              </a:custGeom>
              <a:solidFill>
                <a:srgbClr val="E76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887;p53">
                <a:extLst>
                  <a:ext uri="{FF2B5EF4-FFF2-40B4-BE49-F238E27FC236}">
                    <a16:creationId xmlns:a16="http://schemas.microsoft.com/office/drawing/2014/main" id="{BDEEA937-42CA-AF84-CC47-E835288CB85F}"/>
                  </a:ext>
                </a:extLst>
              </p:cNvPr>
              <p:cNvSpPr/>
              <p:nvPr/>
            </p:nvSpPr>
            <p:spPr>
              <a:xfrm>
                <a:off x="2045837" y="2241497"/>
                <a:ext cx="52287" cy="47448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04" extrusionOk="0">
                    <a:moveTo>
                      <a:pt x="617" y="0"/>
                    </a:moveTo>
                    <a:cubicBezTo>
                      <a:pt x="485" y="0"/>
                      <a:pt x="319" y="86"/>
                      <a:pt x="199" y="235"/>
                    </a:cubicBezTo>
                    <a:cubicBezTo>
                      <a:pt x="27" y="440"/>
                      <a:pt x="1" y="678"/>
                      <a:pt x="133" y="770"/>
                    </a:cubicBezTo>
                    <a:cubicBezTo>
                      <a:pt x="169" y="793"/>
                      <a:pt x="212" y="803"/>
                      <a:pt x="260" y="803"/>
                    </a:cubicBezTo>
                    <a:cubicBezTo>
                      <a:pt x="394" y="803"/>
                      <a:pt x="561" y="717"/>
                      <a:pt x="688" y="566"/>
                    </a:cubicBezTo>
                    <a:cubicBezTo>
                      <a:pt x="853" y="361"/>
                      <a:pt x="886" y="123"/>
                      <a:pt x="747" y="37"/>
                    </a:cubicBezTo>
                    <a:cubicBezTo>
                      <a:pt x="711" y="12"/>
                      <a:pt x="667" y="0"/>
                      <a:pt x="617" y="0"/>
                    </a:cubicBezTo>
                    <a:close/>
                  </a:path>
                </a:pathLst>
              </a:custGeom>
              <a:solidFill>
                <a:srgbClr val="E66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888;p53">
                <a:extLst>
                  <a:ext uri="{FF2B5EF4-FFF2-40B4-BE49-F238E27FC236}">
                    <a16:creationId xmlns:a16="http://schemas.microsoft.com/office/drawing/2014/main" id="{0A16E2B5-E78F-C48D-6C3E-713BFF0E9190}"/>
                  </a:ext>
                </a:extLst>
              </p:cNvPr>
              <p:cNvSpPr/>
              <p:nvPr/>
            </p:nvSpPr>
            <p:spPr>
              <a:xfrm>
                <a:off x="1796097" y="2104531"/>
                <a:ext cx="77546" cy="29448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99" extrusionOk="0">
                    <a:moveTo>
                      <a:pt x="621" y="1"/>
                    </a:moveTo>
                    <a:cubicBezTo>
                      <a:pt x="606" y="1"/>
                      <a:pt x="591" y="1"/>
                      <a:pt x="575" y="1"/>
                    </a:cubicBezTo>
                    <a:cubicBezTo>
                      <a:pt x="73" y="21"/>
                      <a:pt x="0" y="298"/>
                      <a:pt x="20" y="364"/>
                    </a:cubicBezTo>
                    <a:cubicBezTo>
                      <a:pt x="47" y="490"/>
                      <a:pt x="166" y="496"/>
                      <a:pt x="628" y="496"/>
                    </a:cubicBezTo>
                    <a:cubicBezTo>
                      <a:pt x="711" y="496"/>
                      <a:pt x="793" y="498"/>
                      <a:pt x="870" y="498"/>
                    </a:cubicBezTo>
                    <a:cubicBezTo>
                      <a:pt x="1081" y="498"/>
                      <a:pt x="1252" y="484"/>
                      <a:pt x="1281" y="377"/>
                    </a:cubicBezTo>
                    <a:cubicBezTo>
                      <a:pt x="1314" y="230"/>
                      <a:pt x="1171" y="1"/>
                      <a:pt x="621" y="1"/>
                    </a:cubicBezTo>
                    <a:close/>
                  </a:path>
                </a:pathLst>
              </a:custGeom>
              <a:solidFill>
                <a:srgbClr val="BD5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889;p53">
                <a:extLst>
                  <a:ext uri="{FF2B5EF4-FFF2-40B4-BE49-F238E27FC236}">
                    <a16:creationId xmlns:a16="http://schemas.microsoft.com/office/drawing/2014/main" id="{942635A1-B1E1-B4BF-E601-D09AC19E7EA6}"/>
                  </a:ext>
                </a:extLst>
              </p:cNvPr>
              <p:cNvSpPr/>
              <p:nvPr/>
            </p:nvSpPr>
            <p:spPr>
              <a:xfrm>
                <a:off x="1927813" y="2124418"/>
                <a:ext cx="87342" cy="48097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815" extrusionOk="0">
                    <a:moveTo>
                      <a:pt x="409" y="0"/>
                    </a:moveTo>
                    <a:cubicBezTo>
                      <a:pt x="260" y="0"/>
                      <a:pt x="135" y="45"/>
                      <a:pt x="93" y="159"/>
                    </a:cubicBezTo>
                    <a:cubicBezTo>
                      <a:pt x="0" y="404"/>
                      <a:pt x="377" y="456"/>
                      <a:pt x="713" y="595"/>
                    </a:cubicBezTo>
                    <a:cubicBezTo>
                      <a:pt x="963" y="697"/>
                      <a:pt x="1165" y="815"/>
                      <a:pt x="1293" y="815"/>
                    </a:cubicBezTo>
                    <a:cubicBezTo>
                      <a:pt x="1331" y="815"/>
                      <a:pt x="1363" y="804"/>
                      <a:pt x="1387" y="780"/>
                    </a:cubicBezTo>
                    <a:cubicBezTo>
                      <a:pt x="1479" y="694"/>
                      <a:pt x="1466" y="417"/>
                      <a:pt x="951" y="146"/>
                    </a:cubicBezTo>
                    <a:cubicBezTo>
                      <a:pt x="800" y="64"/>
                      <a:pt x="587" y="0"/>
                      <a:pt x="409" y="0"/>
                    </a:cubicBezTo>
                    <a:close/>
                  </a:path>
                </a:pathLst>
              </a:custGeom>
              <a:solidFill>
                <a:srgbClr val="BD5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890;p53">
                <a:extLst>
                  <a:ext uri="{FF2B5EF4-FFF2-40B4-BE49-F238E27FC236}">
                    <a16:creationId xmlns:a16="http://schemas.microsoft.com/office/drawing/2014/main" id="{0D93AE1F-B907-BBBD-E8B2-0DF671C717E3}"/>
                  </a:ext>
                </a:extLst>
              </p:cNvPr>
              <p:cNvSpPr/>
              <p:nvPr/>
            </p:nvSpPr>
            <p:spPr>
              <a:xfrm>
                <a:off x="1841301" y="2284989"/>
                <a:ext cx="104102" cy="39776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674" extrusionOk="0">
                    <a:moveTo>
                      <a:pt x="1654" y="0"/>
                    </a:moveTo>
                    <a:cubicBezTo>
                      <a:pt x="1627" y="0"/>
                      <a:pt x="1600" y="12"/>
                      <a:pt x="1579" y="33"/>
                    </a:cubicBezTo>
                    <a:cubicBezTo>
                      <a:pt x="1290" y="380"/>
                      <a:pt x="786" y="475"/>
                      <a:pt x="462" y="475"/>
                    </a:cubicBezTo>
                    <a:cubicBezTo>
                      <a:pt x="311" y="475"/>
                      <a:pt x="199" y="455"/>
                      <a:pt x="166" y="429"/>
                    </a:cubicBezTo>
                    <a:cubicBezTo>
                      <a:pt x="148" y="415"/>
                      <a:pt x="128" y="408"/>
                      <a:pt x="107" y="408"/>
                    </a:cubicBezTo>
                    <a:cubicBezTo>
                      <a:pt x="79" y="408"/>
                      <a:pt x="52" y="420"/>
                      <a:pt x="33" y="443"/>
                    </a:cubicBezTo>
                    <a:cubicBezTo>
                      <a:pt x="0" y="489"/>
                      <a:pt x="7" y="548"/>
                      <a:pt x="47" y="581"/>
                    </a:cubicBezTo>
                    <a:cubicBezTo>
                      <a:pt x="119" y="641"/>
                      <a:pt x="278" y="674"/>
                      <a:pt x="469" y="674"/>
                    </a:cubicBezTo>
                    <a:cubicBezTo>
                      <a:pt x="865" y="674"/>
                      <a:pt x="1420" y="528"/>
                      <a:pt x="1730" y="165"/>
                    </a:cubicBezTo>
                    <a:cubicBezTo>
                      <a:pt x="1763" y="119"/>
                      <a:pt x="1763" y="60"/>
                      <a:pt x="1717" y="27"/>
                    </a:cubicBezTo>
                    <a:cubicBezTo>
                      <a:pt x="1699" y="9"/>
                      <a:pt x="1677" y="0"/>
                      <a:pt x="1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891;p53">
                <a:extLst>
                  <a:ext uri="{FF2B5EF4-FFF2-40B4-BE49-F238E27FC236}">
                    <a16:creationId xmlns:a16="http://schemas.microsoft.com/office/drawing/2014/main" id="{743012D2-8170-0C5A-6680-97644DD717A1}"/>
                  </a:ext>
                </a:extLst>
              </p:cNvPr>
              <p:cNvSpPr/>
              <p:nvPr/>
            </p:nvSpPr>
            <p:spPr>
              <a:xfrm>
                <a:off x="1877121" y="2328776"/>
                <a:ext cx="44910" cy="1982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36" extrusionOk="0">
                    <a:moveTo>
                      <a:pt x="707" y="0"/>
                    </a:moveTo>
                    <a:cubicBezTo>
                      <a:pt x="650" y="0"/>
                      <a:pt x="529" y="75"/>
                      <a:pt x="377" y="110"/>
                    </a:cubicBezTo>
                    <a:cubicBezTo>
                      <a:pt x="179" y="156"/>
                      <a:pt x="1" y="123"/>
                      <a:pt x="21" y="196"/>
                    </a:cubicBezTo>
                    <a:cubicBezTo>
                      <a:pt x="37" y="255"/>
                      <a:pt x="162" y="336"/>
                      <a:pt x="328" y="336"/>
                    </a:cubicBezTo>
                    <a:cubicBezTo>
                      <a:pt x="367" y="336"/>
                      <a:pt x="408" y="331"/>
                      <a:pt x="450" y="321"/>
                    </a:cubicBezTo>
                    <a:cubicBezTo>
                      <a:pt x="668" y="269"/>
                      <a:pt x="760" y="97"/>
                      <a:pt x="740" y="24"/>
                    </a:cubicBezTo>
                    <a:cubicBezTo>
                      <a:pt x="736" y="7"/>
                      <a:pt x="724" y="0"/>
                      <a:pt x="707" y="0"/>
                    </a:cubicBezTo>
                    <a:close/>
                  </a:path>
                </a:pathLst>
              </a:custGeom>
              <a:solidFill>
                <a:srgbClr val="E66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892;p53">
                <a:extLst>
                  <a:ext uri="{FF2B5EF4-FFF2-40B4-BE49-F238E27FC236}">
                    <a16:creationId xmlns:a16="http://schemas.microsoft.com/office/drawing/2014/main" id="{4F91DC89-F959-3732-2784-3D5A4EB74684}"/>
                  </a:ext>
                </a:extLst>
              </p:cNvPr>
              <p:cNvSpPr/>
              <p:nvPr/>
            </p:nvSpPr>
            <p:spPr>
              <a:xfrm>
                <a:off x="1778571" y="1871138"/>
                <a:ext cx="373329" cy="187137"/>
              </a:xfrm>
              <a:custGeom>
                <a:avLst/>
                <a:gdLst/>
                <a:ahLst/>
                <a:cxnLst/>
                <a:rect l="l" t="t" r="r" b="b"/>
                <a:pathLst>
                  <a:path w="6326" h="3171" extrusionOk="0">
                    <a:moveTo>
                      <a:pt x="3302" y="1"/>
                    </a:moveTo>
                    <a:cubicBezTo>
                      <a:pt x="3302" y="1"/>
                      <a:pt x="3302" y="358"/>
                      <a:pt x="2807" y="523"/>
                    </a:cubicBezTo>
                    <a:cubicBezTo>
                      <a:pt x="2311" y="688"/>
                      <a:pt x="1539" y="358"/>
                      <a:pt x="766" y="1018"/>
                    </a:cubicBezTo>
                    <a:cubicBezTo>
                      <a:pt x="0" y="1678"/>
                      <a:pt x="700" y="3170"/>
                      <a:pt x="700" y="3170"/>
                    </a:cubicBezTo>
                    <a:cubicBezTo>
                      <a:pt x="700" y="3170"/>
                      <a:pt x="832" y="2675"/>
                      <a:pt x="1321" y="2477"/>
                    </a:cubicBezTo>
                    <a:cubicBezTo>
                      <a:pt x="1450" y="2425"/>
                      <a:pt x="1583" y="2403"/>
                      <a:pt x="1720" y="2403"/>
                    </a:cubicBezTo>
                    <a:cubicBezTo>
                      <a:pt x="2494" y="2403"/>
                      <a:pt x="3378" y="3113"/>
                      <a:pt x="4114" y="3113"/>
                    </a:cubicBezTo>
                    <a:cubicBezTo>
                      <a:pt x="4136" y="3113"/>
                      <a:pt x="4158" y="3112"/>
                      <a:pt x="4180" y="3111"/>
                    </a:cubicBezTo>
                    <a:cubicBezTo>
                      <a:pt x="5058" y="3058"/>
                      <a:pt x="6326" y="2365"/>
                      <a:pt x="6326" y="2365"/>
                    </a:cubicBezTo>
                    <a:cubicBezTo>
                      <a:pt x="6326" y="1358"/>
                      <a:pt x="5298" y="910"/>
                      <a:pt x="4609" y="910"/>
                    </a:cubicBezTo>
                    <a:cubicBezTo>
                      <a:pt x="4585" y="910"/>
                      <a:pt x="4560" y="911"/>
                      <a:pt x="4537" y="912"/>
                    </a:cubicBezTo>
                    <a:cubicBezTo>
                      <a:pt x="4502" y="913"/>
                      <a:pt x="4469" y="914"/>
                      <a:pt x="4437" y="914"/>
                    </a:cubicBezTo>
                    <a:cubicBezTo>
                      <a:pt x="3829" y="914"/>
                      <a:pt x="3632" y="688"/>
                      <a:pt x="3632" y="688"/>
                    </a:cubicBezTo>
                    <a:cubicBezTo>
                      <a:pt x="3850" y="278"/>
                      <a:pt x="3302" y="1"/>
                      <a:pt x="3302" y="1"/>
                    </a:cubicBezTo>
                    <a:close/>
                  </a:path>
                </a:pathLst>
              </a:custGeom>
              <a:solidFill>
                <a:srgbClr val="BD5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893;p53">
                <a:extLst>
                  <a:ext uri="{FF2B5EF4-FFF2-40B4-BE49-F238E27FC236}">
                    <a16:creationId xmlns:a16="http://schemas.microsoft.com/office/drawing/2014/main" id="{F088C1E7-24D1-4EE5-3DEB-5D2E71461831}"/>
                  </a:ext>
                </a:extLst>
              </p:cNvPr>
              <p:cNvSpPr/>
              <p:nvPr/>
            </p:nvSpPr>
            <p:spPr>
              <a:xfrm>
                <a:off x="1812857" y="1901707"/>
                <a:ext cx="159045" cy="122279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2072" extrusionOk="0">
                    <a:moveTo>
                      <a:pt x="2608" y="0"/>
                    </a:moveTo>
                    <a:cubicBezTo>
                      <a:pt x="2584" y="0"/>
                      <a:pt x="2562" y="10"/>
                      <a:pt x="2549" y="31"/>
                    </a:cubicBezTo>
                    <a:cubicBezTo>
                      <a:pt x="2384" y="275"/>
                      <a:pt x="2074" y="355"/>
                      <a:pt x="1902" y="381"/>
                    </a:cubicBezTo>
                    <a:cubicBezTo>
                      <a:pt x="1750" y="407"/>
                      <a:pt x="1592" y="407"/>
                      <a:pt x="1440" y="414"/>
                    </a:cubicBezTo>
                    <a:cubicBezTo>
                      <a:pt x="1328" y="414"/>
                      <a:pt x="1202" y="421"/>
                      <a:pt x="1083" y="434"/>
                    </a:cubicBezTo>
                    <a:cubicBezTo>
                      <a:pt x="733" y="467"/>
                      <a:pt x="469" y="579"/>
                      <a:pt x="298" y="764"/>
                    </a:cubicBezTo>
                    <a:cubicBezTo>
                      <a:pt x="0" y="1074"/>
                      <a:pt x="14" y="1636"/>
                      <a:pt x="179" y="2025"/>
                    </a:cubicBezTo>
                    <a:cubicBezTo>
                      <a:pt x="185" y="2051"/>
                      <a:pt x="212" y="2071"/>
                      <a:pt x="245" y="2071"/>
                    </a:cubicBezTo>
                    <a:cubicBezTo>
                      <a:pt x="251" y="2071"/>
                      <a:pt x="265" y="2065"/>
                      <a:pt x="271" y="2065"/>
                    </a:cubicBezTo>
                    <a:cubicBezTo>
                      <a:pt x="311" y="2051"/>
                      <a:pt x="324" y="2005"/>
                      <a:pt x="311" y="1966"/>
                    </a:cubicBezTo>
                    <a:cubicBezTo>
                      <a:pt x="165" y="1622"/>
                      <a:pt x="152" y="1134"/>
                      <a:pt x="403" y="863"/>
                    </a:cubicBezTo>
                    <a:cubicBezTo>
                      <a:pt x="555" y="704"/>
                      <a:pt x="786" y="605"/>
                      <a:pt x="1103" y="579"/>
                    </a:cubicBezTo>
                    <a:cubicBezTo>
                      <a:pt x="1215" y="566"/>
                      <a:pt x="1334" y="566"/>
                      <a:pt x="1446" y="559"/>
                    </a:cubicBezTo>
                    <a:cubicBezTo>
                      <a:pt x="1605" y="553"/>
                      <a:pt x="1763" y="553"/>
                      <a:pt x="1922" y="526"/>
                    </a:cubicBezTo>
                    <a:cubicBezTo>
                      <a:pt x="2259" y="473"/>
                      <a:pt x="2529" y="328"/>
                      <a:pt x="2668" y="110"/>
                    </a:cubicBezTo>
                    <a:cubicBezTo>
                      <a:pt x="2694" y="77"/>
                      <a:pt x="2681" y="31"/>
                      <a:pt x="2648" y="11"/>
                    </a:cubicBezTo>
                    <a:cubicBezTo>
                      <a:pt x="2636" y="4"/>
                      <a:pt x="2622" y="0"/>
                      <a:pt x="2608" y="0"/>
                    </a:cubicBezTo>
                    <a:close/>
                  </a:path>
                </a:pathLst>
              </a:custGeom>
              <a:solidFill>
                <a:srgbClr val="A63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894;p53">
                <a:extLst>
                  <a:ext uri="{FF2B5EF4-FFF2-40B4-BE49-F238E27FC236}">
                    <a16:creationId xmlns:a16="http://schemas.microsoft.com/office/drawing/2014/main" id="{D92189FE-69D9-CDB3-0ECE-34CFFD32A62A}"/>
                  </a:ext>
                </a:extLst>
              </p:cNvPr>
              <p:cNvSpPr/>
              <p:nvPr/>
            </p:nvSpPr>
            <p:spPr>
              <a:xfrm>
                <a:off x="1836993" y="1959066"/>
                <a:ext cx="21481" cy="49337"/>
              </a:xfrm>
              <a:custGeom>
                <a:avLst/>
                <a:gdLst/>
                <a:ahLst/>
                <a:cxnLst/>
                <a:rect l="l" t="t" r="r" b="b"/>
                <a:pathLst>
                  <a:path w="364" h="836" extrusionOk="0">
                    <a:moveTo>
                      <a:pt x="284" y="0"/>
                    </a:moveTo>
                    <a:cubicBezTo>
                      <a:pt x="268" y="0"/>
                      <a:pt x="252" y="5"/>
                      <a:pt x="239" y="16"/>
                    </a:cubicBezTo>
                    <a:cubicBezTo>
                      <a:pt x="126" y="102"/>
                      <a:pt x="47" y="234"/>
                      <a:pt x="27" y="393"/>
                    </a:cubicBezTo>
                    <a:cubicBezTo>
                      <a:pt x="1" y="545"/>
                      <a:pt x="40" y="697"/>
                      <a:pt x="133" y="809"/>
                    </a:cubicBezTo>
                    <a:cubicBezTo>
                      <a:pt x="146" y="829"/>
                      <a:pt x="166" y="835"/>
                      <a:pt x="186" y="835"/>
                    </a:cubicBezTo>
                    <a:cubicBezTo>
                      <a:pt x="205" y="835"/>
                      <a:pt x="219" y="829"/>
                      <a:pt x="232" y="822"/>
                    </a:cubicBezTo>
                    <a:cubicBezTo>
                      <a:pt x="265" y="796"/>
                      <a:pt x="272" y="749"/>
                      <a:pt x="245" y="716"/>
                    </a:cubicBezTo>
                    <a:cubicBezTo>
                      <a:pt x="179" y="637"/>
                      <a:pt x="153" y="525"/>
                      <a:pt x="166" y="413"/>
                    </a:cubicBezTo>
                    <a:cubicBezTo>
                      <a:pt x="186" y="294"/>
                      <a:pt x="239" y="195"/>
                      <a:pt x="324" y="135"/>
                    </a:cubicBezTo>
                    <a:cubicBezTo>
                      <a:pt x="357" y="109"/>
                      <a:pt x="364" y="63"/>
                      <a:pt x="344" y="30"/>
                    </a:cubicBezTo>
                    <a:cubicBezTo>
                      <a:pt x="329" y="10"/>
                      <a:pt x="307" y="0"/>
                      <a:pt x="284" y="0"/>
                    </a:cubicBezTo>
                    <a:close/>
                  </a:path>
                </a:pathLst>
              </a:custGeom>
              <a:solidFill>
                <a:srgbClr val="A63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895;p53">
                <a:extLst>
                  <a:ext uri="{FF2B5EF4-FFF2-40B4-BE49-F238E27FC236}">
                    <a16:creationId xmlns:a16="http://schemas.microsoft.com/office/drawing/2014/main" id="{C238C031-C99B-1351-4747-3095E358CF8C}"/>
                  </a:ext>
                </a:extLst>
              </p:cNvPr>
              <p:cNvSpPr/>
              <p:nvPr/>
            </p:nvSpPr>
            <p:spPr>
              <a:xfrm>
                <a:off x="2050912" y="1939710"/>
                <a:ext cx="85808" cy="72588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0" extrusionOk="0">
                    <a:moveTo>
                      <a:pt x="68" y="0"/>
                    </a:moveTo>
                    <a:cubicBezTo>
                      <a:pt x="34" y="0"/>
                      <a:pt x="7" y="25"/>
                      <a:pt x="1" y="60"/>
                    </a:cubicBezTo>
                    <a:cubicBezTo>
                      <a:pt x="1" y="107"/>
                      <a:pt x="27" y="140"/>
                      <a:pt x="67" y="146"/>
                    </a:cubicBezTo>
                    <a:cubicBezTo>
                      <a:pt x="423" y="179"/>
                      <a:pt x="694" y="265"/>
                      <a:pt x="905" y="417"/>
                    </a:cubicBezTo>
                    <a:cubicBezTo>
                      <a:pt x="1156" y="602"/>
                      <a:pt x="1302" y="886"/>
                      <a:pt x="1282" y="1150"/>
                    </a:cubicBezTo>
                    <a:cubicBezTo>
                      <a:pt x="1275" y="1190"/>
                      <a:pt x="1308" y="1223"/>
                      <a:pt x="1348" y="1229"/>
                    </a:cubicBezTo>
                    <a:lnTo>
                      <a:pt x="1354" y="1229"/>
                    </a:lnTo>
                    <a:cubicBezTo>
                      <a:pt x="1387" y="1229"/>
                      <a:pt x="1420" y="1196"/>
                      <a:pt x="1427" y="1163"/>
                    </a:cubicBezTo>
                    <a:cubicBezTo>
                      <a:pt x="1453" y="846"/>
                      <a:pt x="1288" y="516"/>
                      <a:pt x="991" y="305"/>
                    </a:cubicBezTo>
                    <a:cubicBezTo>
                      <a:pt x="760" y="133"/>
                      <a:pt x="463" y="34"/>
                      <a:pt x="80" y="1"/>
                    </a:cubicBezTo>
                    <a:cubicBezTo>
                      <a:pt x="76" y="0"/>
                      <a:pt x="72" y="0"/>
                      <a:pt x="68" y="0"/>
                    </a:cubicBezTo>
                    <a:close/>
                  </a:path>
                </a:pathLst>
              </a:custGeom>
              <a:solidFill>
                <a:srgbClr val="A63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896;p53">
                <a:extLst>
                  <a:ext uri="{FF2B5EF4-FFF2-40B4-BE49-F238E27FC236}">
                    <a16:creationId xmlns:a16="http://schemas.microsoft.com/office/drawing/2014/main" id="{3D672C96-05DD-7BD5-311F-C2CD96CA5851}"/>
                  </a:ext>
                </a:extLst>
              </p:cNvPr>
              <p:cNvSpPr/>
              <p:nvPr/>
            </p:nvSpPr>
            <p:spPr>
              <a:xfrm>
                <a:off x="2091867" y="1981373"/>
                <a:ext cx="28858" cy="433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35" extrusionOk="0">
                    <a:moveTo>
                      <a:pt x="86" y="0"/>
                    </a:moveTo>
                    <a:cubicBezTo>
                      <a:pt x="56" y="0"/>
                      <a:pt x="30" y="17"/>
                      <a:pt x="20" y="41"/>
                    </a:cubicBezTo>
                    <a:cubicBezTo>
                      <a:pt x="0" y="81"/>
                      <a:pt x="13" y="120"/>
                      <a:pt x="53" y="140"/>
                    </a:cubicBezTo>
                    <a:cubicBezTo>
                      <a:pt x="225" y="226"/>
                      <a:pt x="324" y="457"/>
                      <a:pt x="264" y="642"/>
                    </a:cubicBezTo>
                    <a:cubicBezTo>
                      <a:pt x="258" y="682"/>
                      <a:pt x="277" y="721"/>
                      <a:pt x="317" y="735"/>
                    </a:cubicBezTo>
                    <a:lnTo>
                      <a:pt x="337" y="735"/>
                    </a:lnTo>
                    <a:cubicBezTo>
                      <a:pt x="370" y="735"/>
                      <a:pt x="396" y="715"/>
                      <a:pt x="410" y="688"/>
                    </a:cubicBezTo>
                    <a:cubicBezTo>
                      <a:pt x="489" y="424"/>
                      <a:pt x="357" y="127"/>
                      <a:pt x="119" y="8"/>
                    </a:cubicBezTo>
                    <a:cubicBezTo>
                      <a:pt x="108" y="3"/>
                      <a:pt x="97" y="0"/>
                      <a:pt x="86" y="0"/>
                    </a:cubicBezTo>
                    <a:close/>
                  </a:path>
                </a:pathLst>
              </a:custGeom>
              <a:solidFill>
                <a:srgbClr val="A63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897;p53">
                <a:extLst>
                  <a:ext uri="{FF2B5EF4-FFF2-40B4-BE49-F238E27FC236}">
                    <a16:creationId xmlns:a16="http://schemas.microsoft.com/office/drawing/2014/main" id="{A81BCBF0-8A59-15FB-6CB9-7137C5768199}"/>
                  </a:ext>
                </a:extLst>
              </p:cNvPr>
              <p:cNvSpPr/>
              <p:nvPr/>
            </p:nvSpPr>
            <p:spPr>
              <a:xfrm>
                <a:off x="2144860" y="2020498"/>
                <a:ext cx="42491" cy="99735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690" extrusionOk="0">
                    <a:moveTo>
                      <a:pt x="85" y="1"/>
                    </a:moveTo>
                    <a:cubicBezTo>
                      <a:pt x="62" y="1"/>
                      <a:pt x="39" y="11"/>
                      <a:pt x="27" y="32"/>
                    </a:cubicBezTo>
                    <a:cubicBezTo>
                      <a:pt x="0" y="65"/>
                      <a:pt x="7" y="111"/>
                      <a:pt x="40" y="131"/>
                    </a:cubicBezTo>
                    <a:cubicBezTo>
                      <a:pt x="264" y="296"/>
                      <a:pt x="423" y="527"/>
                      <a:pt x="495" y="791"/>
                    </a:cubicBezTo>
                    <a:cubicBezTo>
                      <a:pt x="568" y="1049"/>
                      <a:pt x="555" y="1333"/>
                      <a:pt x="449" y="1584"/>
                    </a:cubicBezTo>
                    <a:cubicBezTo>
                      <a:pt x="436" y="1623"/>
                      <a:pt x="449" y="1663"/>
                      <a:pt x="489" y="1683"/>
                    </a:cubicBezTo>
                    <a:cubicBezTo>
                      <a:pt x="495" y="1683"/>
                      <a:pt x="509" y="1689"/>
                      <a:pt x="515" y="1689"/>
                    </a:cubicBezTo>
                    <a:cubicBezTo>
                      <a:pt x="542" y="1689"/>
                      <a:pt x="575" y="1669"/>
                      <a:pt x="581" y="1643"/>
                    </a:cubicBezTo>
                    <a:cubicBezTo>
                      <a:pt x="700" y="1359"/>
                      <a:pt x="720" y="1042"/>
                      <a:pt x="634" y="752"/>
                    </a:cubicBezTo>
                    <a:cubicBezTo>
                      <a:pt x="555" y="454"/>
                      <a:pt x="377" y="197"/>
                      <a:pt x="126" y="12"/>
                    </a:cubicBezTo>
                    <a:cubicBezTo>
                      <a:pt x="113" y="5"/>
                      <a:pt x="99" y="1"/>
                      <a:pt x="85" y="1"/>
                    </a:cubicBezTo>
                    <a:close/>
                  </a:path>
                </a:pathLst>
              </a:custGeom>
              <a:solidFill>
                <a:srgbClr val="A63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898;p53">
                <a:extLst>
                  <a:ext uri="{FF2B5EF4-FFF2-40B4-BE49-F238E27FC236}">
                    <a16:creationId xmlns:a16="http://schemas.microsoft.com/office/drawing/2014/main" id="{3CAB78AE-FD5D-0513-E896-7091E10FE9E2}"/>
                  </a:ext>
                </a:extLst>
              </p:cNvPr>
              <p:cNvSpPr/>
              <p:nvPr/>
            </p:nvSpPr>
            <p:spPr>
              <a:xfrm>
                <a:off x="2033032" y="2086827"/>
                <a:ext cx="107584" cy="73887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1252" extrusionOk="0">
                    <a:moveTo>
                      <a:pt x="80" y="1"/>
                    </a:moveTo>
                    <a:cubicBezTo>
                      <a:pt x="74" y="1"/>
                      <a:pt x="67" y="2"/>
                      <a:pt x="60" y="4"/>
                    </a:cubicBezTo>
                    <a:cubicBezTo>
                      <a:pt x="20" y="11"/>
                      <a:pt x="0" y="50"/>
                      <a:pt x="7" y="90"/>
                    </a:cubicBezTo>
                    <a:cubicBezTo>
                      <a:pt x="93" y="466"/>
                      <a:pt x="324" y="803"/>
                      <a:pt x="647" y="1014"/>
                    </a:cubicBezTo>
                    <a:cubicBezTo>
                      <a:pt x="891" y="1173"/>
                      <a:pt x="1175" y="1252"/>
                      <a:pt x="1459" y="1252"/>
                    </a:cubicBezTo>
                    <a:cubicBezTo>
                      <a:pt x="1558" y="1252"/>
                      <a:pt x="1657" y="1245"/>
                      <a:pt x="1756" y="1226"/>
                    </a:cubicBezTo>
                    <a:cubicBezTo>
                      <a:pt x="1796" y="1212"/>
                      <a:pt x="1823" y="1179"/>
                      <a:pt x="1816" y="1140"/>
                    </a:cubicBezTo>
                    <a:cubicBezTo>
                      <a:pt x="1810" y="1104"/>
                      <a:pt x="1778" y="1079"/>
                      <a:pt x="1742" y="1079"/>
                    </a:cubicBezTo>
                    <a:cubicBezTo>
                      <a:pt x="1738" y="1079"/>
                      <a:pt x="1734" y="1080"/>
                      <a:pt x="1730" y="1080"/>
                    </a:cubicBezTo>
                    <a:cubicBezTo>
                      <a:pt x="1642" y="1099"/>
                      <a:pt x="1552" y="1108"/>
                      <a:pt x="1462" y="1108"/>
                    </a:cubicBezTo>
                    <a:cubicBezTo>
                      <a:pt x="1204" y="1108"/>
                      <a:pt x="947" y="1033"/>
                      <a:pt x="726" y="895"/>
                    </a:cubicBezTo>
                    <a:cubicBezTo>
                      <a:pt x="436" y="704"/>
                      <a:pt x="225" y="400"/>
                      <a:pt x="152" y="57"/>
                    </a:cubicBezTo>
                    <a:cubicBezTo>
                      <a:pt x="141" y="24"/>
                      <a:pt x="112" y="1"/>
                      <a:pt x="80" y="1"/>
                    </a:cubicBezTo>
                    <a:close/>
                  </a:path>
                </a:pathLst>
              </a:custGeom>
              <a:solidFill>
                <a:srgbClr val="A63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899;p53">
                <a:extLst>
                  <a:ext uri="{FF2B5EF4-FFF2-40B4-BE49-F238E27FC236}">
                    <a16:creationId xmlns:a16="http://schemas.microsoft.com/office/drawing/2014/main" id="{AFB2CB71-078D-1E11-C452-9025C86385D5}"/>
                  </a:ext>
                </a:extLst>
              </p:cNvPr>
              <p:cNvSpPr/>
              <p:nvPr/>
            </p:nvSpPr>
            <p:spPr>
              <a:xfrm>
                <a:off x="2070032" y="2166965"/>
                <a:ext cx="66687" cy="24137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409" extrusionOk="0">
                    <a:moveTo>
                      <a:pt x="80" y="0"/>
                    </a:moveTo>
                    <a:cubicBezTo>
                      <a:pt x="63" y="0"/>
                      <a:pt x="46" y="7"/>
                      <a:pt x="33" y="19"/>
                    </a:cubicBezTo>
                    <a:cubicBezTo>
                      <a:pt x="0" y="46"/>
                      <a:pt x="0" y="92"/>
                      <a:pt x="27" y="125"/>
                    </a:cubicBezTo>
                    <a:cubicBezTo>
                      <a:pt x="205" y="303"/>
                      <a:pt x="456" y="409"/>
                      <a:pt x="713" y="409"/>
                    </a:cubicBezTo>
                    <a:cubicBezTo>
                      <a:pt x="839" y="409"/>
                      <a:pt x="958" y="383"/>
                      <a:pt x="1077" y="330"/>
                    </a:cubicBezTo>
                    <a:cubicBezTo>
                      <a:pt x="1110" y="317"/>
                      <a:pt x="1129" y="270"/>
                      <a:pt x="1110" y="237"/>
                    </a:cubicBezTo>
                    <a:cubicBezTo>
                      <a:pt x="1100" y="208"/>
                      <a:pt x="1071" y="193"/>
                      <a:pt x="1044" y="193"/>
                    </a:cubicBezTo>
                    <a:cubicBezTo>
                      <a:pt x="1035" y="193"/>
                      <a:pt x="1025" y="194"/>
                      <a:pt x="1017" y="198"/>
                    </a:cubicBezTo>
                    <a:cubicBezTo>
                      <a:pt x="922" y="239"/>
                      <a:pt x="817" y="259"/>
                      <a:pt x="712" y="259"/>
                    </a:cubicBezTo>
                    <a:cubicBezTo>
                      <a:pt x="499" y="259"/>
                      <a:pt x="283" y="177"/>
                      <a:pt x="132" y="26"/>
                    </a:cubicBezTo>
                    <a:cubicBezTo>
                      <a:pt x="118" y="9"/>
                      <a:pt x="99" y="0"/>
                      <a:pt x="80" y="0"/>
                    </a:cubicBezTo>
                    <a:close/>
                  </a:path>
                </a:pathLst>
              </a:custGeom>
              <a:solidFill>
                <a:srgbClr val="A63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900;p53">
                <a:extLst>
                  <a:ext uri="{FF2B5EF4-FFF2-40B4-BE49-F238E27FC236}">
                    <a16:creationId xmlns:a16="http://schemas.microsoft.com/office/drawing/2014/main" id="{7A7AC8FA-855C-968B-BC0B-F2756FD01D2A}"/>
                  </a:ext>
                </a:extLst>
              </p:cNvPr>
              <p:cNvSpPr/>
              <p:nvPr/>
            </p:nvSpPr>
            <p:spPr>
              <a:xfrm>
                <a:off x="1884144" y="1986684"/>
                <a:ext cx="176573" cy="52464"/>
              </a:xfrm>
              <a:custGeom>
                <a:avLst/>
                <a:gdLst/>
                <a:ahLst/>
                <a:cxnLst/>
                <a:rect l="l" t="t" r="r" b="b"/>
                <a:pathLst>
                  <a:path w="2992" h="889" extrusionOk="0">
                    <a:moveTo>
                      <a:pt x="162" y="1"/>
                    </a:moveTo>
                    <a:cubicBezTo>
                      <a:pt x="133" y="1"/>
                      <a:pt x="103" y="2"/>
                      <a:pt x="73" y="4"/>
                    </a:cubicBezTo>
                    <a:cubicBezTo>
                      <a:pt x="27" y="4"/>
                      <a:pt x="1" y="44"/>
                      <a:pt x="1" y="83"/>
                    </a:cubicBezTo>
                    <a:cubicBezTo>
                      <a:pt x="7" y="123"/>
                      <a:pt x="40" y="149"/>
                      <a:pt x="80" y="149"/>
                    </a:cubicBezTo>
                    <a:cubicBezTo>
                      <a:pt x="108" y="147"/>
                      <a:pt x="137" y="146"/>
                      <a:pt x="165" y="146"/>
                    </a:cubicBezTo>
                    <a:cubicBezTo>
                      <a:pt x="473" y="146"/>
                      <a:pt x="775" y="272"/>
                      <a:pt x="1004" y="380"/>
                    </a:cubicBezTo>
                    <a:cubicBezTo>
                      <a:pt x="1084" y="427"/>
                      <a:pt x="1169" y="466"/>
                      <a:pt x="1255" y="512"/>
                    </a:cubicBezTo>
                    <a:cubicBezTo>
                      <a:pt x="1467" y="618"/>
                      <a:pt x="1685" y="730"/>
                      <a:pt x="1916" y="810"/>
                    </a:cubicBezTo>
                    <a:cubicBezTo>
                      <a:pt x="2087" y="862"/>
                      <a:pt x="2259" y="889"/>
                      <a:pt x="2411" y="889"/>
                    </a:cubicBezTo>
                    <a:cubicBezTo>
                      <a:pt x="2609" y="889"/>
                      <a:pt x="2794" y="849"/>
                      <a:pt x="2946" y="763"/>
                    </a:cubicBezTo>
                    <a:cubicBezTo>
                      <a:pt x="2979" y="744"/>
                      <a:pt x="2992" y="697"/>
                      <a:pt x="2972" y="664"/>
                    </a:cubicBezTo>
                    <a:cubicBezTo>
                      <a:pt x="2959" y="642"/>
                      <a:pt x="2936" y="629"/>
                      <a:pt x="2910" y="629"/>
                    </a:cubicBezTo>
                    <a:cubicBezTo>
                      <a:pt x="2898" y="629"/>
                      <a:pt x="2886" y="632"/>
                      <a:pt x="2873" y="638"/>
                    </a:cubicBezTo>
                    <a:cubicBezTo>
                      <a:pt x="2728" y="718"/>
                      <a:pt x="2570" y="745"/>
                      <a:pt x="2422" y="745"/>
                    </a:cubicBezTo>
                    <a:cubicBezTo>
                      <a:pt x="2239" y="745"/>
                      <a:pt x="2071" y="704"/>
                      <a:pt x="1962" y="671"/>
                    </a:cubicBezTo>
                    <a:cubicBezTo>
                      <a:pt x="1737" y="598"/>
                      <a:pt x="1526" y="486"/>
                      <a:pt x="1321" y="380"/>
                    </a:cubicBezTo>
                    <a:cubicBezTo>
                      <a:pt x="1236" y="334"/>
                      <a:pt x="1150" y="295"/>
                      <a:pt x="1064" y="248"/>
                    </a:cubicBezTo>
                    <a:cubicBezTo>
                      <a:pt x="821" y="133"/>
                      <a:pt x="500" y="1"/>
                      <a:pt x="162" y="1"/>
                    </a:cubicBezTo>
                    <a:close/>
                  </a:path>
                </a:pathLst>
              </a:custGeom>
              <a:solidFill>
                <a:srgbClr val="A63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901;p53">
                <a:extLst>
                  <a:ext uri="{FF2B5EF4-FFF2-40B4-BE49-F238E27FC236}">
                    <a16:creationId xmlns:a16="http://schemas.microsoft.com/office/drawing/2014/main" id="{63CB0F64-5970-F363-C28C-FFE4E0CA5F3E}"/>
                  </a:ext>
                </a:extLst>
              </p:cNvPr>
              <p:cNvSpPr/>
              <p:nvPr/>
            </p:nvSpPr>
            <p:spPr>
              <a:xfrm>
                <a:off x="1807369" y="2760331"/>
                <a:ext cx="350785" cy="51520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8730" extrusionOk="0">
                    <a:moveTo>
                      <a:pt x="5198" y="1"/>
                    </a:moveTo>
                    <a:cubicBezTo>
                      <a:pt x="5151" y="1"/>
                      <a:pt x="5118" y="34"/>
                      <a:pt x="5112" y="80"/>
                    </a:cubicBezTo>
                    <a:cubicBezTo>
                      <a:pt x="5065" y="1302"/>
                      <a:pt x="4927" y="3375"/>
                      <a:pt x="4887" y="3936"/>
                    </a:cubicBezTo>
                    <a:lnTo>
                      <a:pt x="2088" y="2035"/>
                    </a:lnTo>
                    <a:cubicBezTo>
                      <a:pt x="2077" y="2024"/>
                      <a:pt x="2062" y="2019"/>
                      <a:pt x="2046" y="2019"/>
                    </a:cubicBezTo>
                    <a:cubicBezTo>
                      <a:pt x="2033" y="2019"/>
                      <a:pt x="2020" y="2022"/>
                      <a:pt x="2008" y="2028"/>
                    </a:cubicBezTo>
                    <a:cubicBezTo>
                      <a:pt x="707" y="2550"/>
                      <a:pt x="41" y="3718"/>
                      <a:pt x="14" y="3765"/>
                    </a:cubicBezTo>
                    <a:cubicBezTo>
                      <a:pt x="1" y="3791"/>
                      <a:pt x="1" y="3824"/>
                      <a:pt x="21" y="3850"/>
                    </a:cubicBezTo>
                    <a:cubicBezTo>
                      <a:pt x="2424" y="7852"/>
                      <a:pt x="4432" y="8730"/>
                      <a:pt x="5732" y="8730"/>
                    </a:cubicBezTo>
                    <a:lnTo>
                      <a:pt x="5864" y="8730"/>
                    </a:lnTo>
                    <a:cubicBezTo>
                      <a:pt x="5911" y="8730"/>
                      <a:pt x="5944" y="8690"/>
                      <a:pt x="5944" y="8644"/>
                    </a:cubicBezTo>
                    <a:cubicBezTo>
                      <a:pt x="5937" y="8598"/>
                      <a:pt x="5904" y="8565"/>
                      <a:pt x="5858" y="8565"/>
                    </a:cubicBezTo>
                    <a:cubicBezTo>
                      <a:pt x="5820" y="8566"/>
                      <a:pt x="5781" y="8567"/>
                      <a:pt x="5742" y="8567"/>
                    </a:cubicBezTo>
                    <a:cubicBezTo>
                      <a:pt x="4489" y="8567"/>
                      <a:pt x="2548" y="7716"/>
                      <a:pt x="186" y="3804"/>
                    </a:cubicBezTo>
                    <a:cubicBezTo>
                      <a:pt x="311" y="3599"/>
                      <a:pt x="939" y="2655"/>
                      <a:pt x="2035" y="2193"/>
                    </a:cubicBezTo>
                    <a:lnTo>
                      <a:pt x="4914" y="4147"/>
                    </a:lnTo>
                    <a:cubicBezTo>
                      <a:pt x="4924" y="4158"/>
                      <a:pt x="4939" y="4163"/>
                      <a:pt x="4955" y="4163"/>
                    </a:cubicBezTo>
                    <a:cubicBezTo>
                      <a:pt x="4968" y="4163"/>
                      <a:pt x="4981" y="4160"/>
                      <a:pt x="4993" y="4154"/>
                    </a:cubicBezTo>
                    <a:cubicBezTo>
                      <a:pt x="5019" y="4141"/>
                      <a:pt x="5039" y="4114"/>
                      <a:pt x="5039" y="4088"/>
                    </a:cubicBezTo>
                    <a:cubicBezTo>
                      <a:pt x="5039" y="4062"/>
                      <a:pt x="5224" y="1500"/>
                      <a:pt x="5277" y="87"/>
                    </a:cubicBezTo>
                    <a:cubicBezTo>
                      <a:pt x="5283" y="40"/>
                      <a:pt x="5244" y="1"/>
                      <a:pt x="5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902;p53">
                <a:extLst>
                  <a:ext uri="{FF2B5EF4-FFF2-40B4-BE49-F238E27FC236}">
                    <a16:creationId xmlns:a16="http://schemas.microsoft.com/office/drawing/2014/main" id="{47BB70BE-09BA-F781-6994-82F0D19FFB36}"/>
                  </a:ext>
                </a:extLst>
              </p:cNvPr>
              <p:cNvSpPr/>
              <p:nvPr/>
            </p:nvSpPr>
            <p:spPr>
              <a:xfrm>
                <a:off x="2085198" y="2775497"/>
                <a:ext cx="30098" cy="68280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157" extrusionOk="0">
                    <a:moveTo>
                      <a:pt x="90" y="1"/>
                    </a:moveTo>
                    <a:cubicBezTo>
                      <a:pt x="87" y="1"/>
                      <a:pt x="84" y="1"/>
                      <a:pt x="80" y="1"/>
                    </a:cubicBezTo>
                    <a:cubicBezTo>
                      <a:pt x="34" y="1"/>
                      <a:pt x="1" y="41"/>
                      <a:pt x="1" y="87"/>
                    </a:cubicBezTo>
                    <a:cubicBezTo>
                      <a:pt x="1" y="114"/>
                      <a:pt x="47" y="780"/>
                      <a:pt x="351" y="1130"/>
                    </a:cubicBezTo>
                    <a:cubicBezTo>
                      <a:pt x="371" y="1150"/>
                      <a:pt x="390" y="1157"/>
                      <a:pt x="417" y="1157"/>
                    </a:cubicBezTo>
                    <a:cubicBezTo>
                      <a:pt x="437" y="1157"/>
                      <a:pt x="456" y="1150"/>
                      <a:pt x="470" y="1137"/>
                    </a:cubicBezTo>
                    <a:cubicBezTo>
                      <a:pt x="503" y="1104"/>
                      <a:pt x="509" y="1051"/>
                      <a:pt x="476" y="1018"/>
                    </a:cubicBezTo>
                    <a:cubicBezTo>
                      <a:pt x="206" y="714"/>
                      <a:pt x="166" y="87"/>
                      <a:pt x="166" y="81"/>
                    </a:cubicBezTo>
                    <a:cubicBezTo>
                      <a:pt x="166" y="38"/>
                      <a:pt x="132" y="1"/>
                      <a:pt x="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903;p53">
                <a:extLst>
                  <a:ext uri="{FF2B5EF4-FFF2-40B4-BE49-F238E27FC236}">
                    <a16:creationId xmlns:a16="http://schemas.microsoft.com/office/drawing/2014/main" id="{CC54CAEE-DC81-32D4-8ACB-F9365495CB6F}"/>
                  </a:ext>
                </a:extLst>
              </p:cNvPr>
              <p:cNvSpPr/>
              <p:nvPr/>
            </p:nvSpPr>
            <p:spPr>
              <a:xfrm>
                <a:off x="2188883" y="3180555"/>
                <a:ext cx="58484" cy="50576"/>
              </a:xfrm>
              <a:custGeom>
                <a:avLst/>
                <a:gdLst/>
                <a:ahLst/>
                <a:cxnLst/>
                <a:rect l="l" t="t" r="r" b="b"/>
                <a:pathLst>
                  <a:path w="991" h="857" extrusionOk="0">
                    <a:moveTo>
                      <a:pt x="897" y="0"/>
                    </a:moveTo>
                    <a:cubicBezTo>
                      <a:pt x="861" y="0"/>
                      <a:pt x="830" y="20"/>
                      <a:pt x="819" y="57"/>
                    </a:cubicBezTo>
                    <a:cubicBezTo>
                      <a:pt x="713" y="387"/>
                      <a:pt x="416" y="638"/>
                      <a:pt x="73" y="691"/>
                    </a:cubicBezTo>
                    <a:cubicBezTo>
                      <a:pt x="33" y="698"/>
                      <a:pt x="0" y="744"/>
                      <a:pt x="7" y="784"/>
                    </a:cubicBezTo>
                    <a:cubicBezTo>
                      <a:pt x="13" y="830"/>
                      <a:pt x="46" y="856"/>
                      <a:pt x="86" y="856"/>
                    </a:cubicBezTo>
                    <a:lnTo>
                      <a:pt x="99" y="856"/>
                    </a:lnTo>
                    <a:cubicBezTo>
                      <a:pt x="502" y="797"/>
                      <a:pt x="852" y="493"/>
                      <a:pt x="978" y="103"/>
                    </a:cubicBezTo>
                    <a:cubicBezTo>
                      <a:pt x="991" y="64"/>
                      <a:pt x="964" y="18"/>
                      <a:pt x="925" y="4"/>
                    </a:cubicBezTo>
                    <a:cubicBezTo>
                      <a:pt x="915" y="2"/>
                      <a:pt x="906" y="0"/>
                      <a:pt x="8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904;p53">
                <a:extLst>
                  <a:ext uri="{FF2B5EF4-FFF2-40B4-BE49-F238E27FC236}">
                    <a16:creationId xmlns:a16="http://schemas.microsoft.com/office/drawing/2014/main" id="{6F0CC028-F3FF-E048-189B-5CA628BC53CE}"/>
                  </a:ext>
                </a:extLst>
              </p:cNvPr>
              <p:cNvSpPr/>
              <p:nvPr/>
            </p:nvSpPr>
            <p:spPr>
              <a:xfrm>
                <a:off x="1740744" y="2462261"/>
                <a:ext cx="408856" cy="146180"/>
              </a:xfrm>
              <a:custGeom>
                <a:avLst/>
                <a:gdLst/>
                <a:ahLst/>
                <a:cxnLst/>
                <a:rect l="l" t="t" r="r" b="b"/>
                <a:pathLst>
                  <a:path w="6928" h="2477" extrusionOk="0">
                    <a:moveTo>
                      <a:pt x="972" y="166"/>
                    </a:moveTo>
                    <a:lnTo>
                      <a:pt x="2510" y="1599"/>
                    </a:lnTo>
                    <a:cubicBezTo>
                      <a:pt x="2523" y="1616"/>
                      <a:pt x="2542" y="1625"/>
                      <a:pt x="2563" y="1625"/>
                    </a:cubicBezTo>
                    <a:cubicBezTo>
                      <a:pt x="2574" y="1625"/>
                      <a:pt x="2585" y="1623"/>
                      <a:pt x="2596" y="1618"/>
                    </a:cubicBezTo>
                    <a:lnTo>
                      <a:pt x="5930" y="298"/>
                    </a:lnTo>
                    <a:lnTo>
                      <a:pt x="6643" y="674"/>
                    </a:lnTo>
                    <a:lnTo>
                      <a:pt x="2470" y="2298"/>
                    </a:lnTo>
                    <a:lnTo>
                      <a:pt x="252" y="285"/>
                    </a:lnTo>
                    <a:cubicBezTo>
                      <a:pt x="523" y="218"/>
                      <a:pt x="859" y="179"/>
                      <a:pt x="972" y="166"/>
                    </a:cubicBezTo>
                    <a:close/>
                    <a:moveTo>
                      <a:pt x="991" y="1"/>
                    </a:moveTo>
                    <a:cubicBezTo>
                      <a:pt x="965" y="1"/>
                      <a:pt x="397" y="60"/>
                      <a:pt x="60" y="166"/>
                    </a:cubicBezTo>
                    <a:cubicBezTo>
                      <a:pt x="34" y="179"/>
                      <a:pt x="14" y="199"/>
                      <a:pt x="7" y="232"/>
                    </a:cubicBezTo>
                    <a:cubicBezTo>
                      <a:pt x="1" y="258"/>
                      <a:pt x="14" y="291"/>
                      <a:pt x="34" y="311"/>
                    </a:cubicBezTo>
                    <a:lnTo>
                      <a:pt x="2398" y="2457"/>
                    </a:lnTo>
                    <a:cubicBezTo>
                      <a:pt x="2418" y="2470"/>
                      <a:pt x="2437" y="2477"/>
                      <a:pt x="2457" y="2477"/>
                    </a:cubicBezTo>
                    <a:cubicBezTo>
                      <a:pt x="2464" y="2477"/>
                      <a:pt x="2477" y="2477"/>
                      <a:pt x="2484" y="2470"/>
                    </a:cubicBezTo>
                    <a:lnTo>
                      <a:pt x="6875" y="767"/>
                    </a:lnTo>
                    <a:cubicBezTo>
                      <a:pt x="6901" y="753"/>
                      <a:pt x="6927" y="727"/>
                      <a:pt x="6927" y="694"/>
                    </a:cubicBezTo>
                    <a:cubicBezTo>
                      <a:pt x="6927" y="661"/>
                      <a:pt x="6908" y="628"/>
                      <a:pt x="6881" y="615"/>
                    </a:cubicBezTo>
                    <a:lnTo>
                      <a:pt x="5977" y="133"/>
                    </a:lnTo>
                    <a:cubicBezTo>
                      <a:pt x="5961" y="125"/>
                      <a:pt x="5948" y="122"/>
                      <a:pt x="5934" y="122"/>
                    </a:cubicBezTo>
                    <a:cubicBezTo>
                      <a:pt x="5925" y="122"/>
                      <a:pt x="5915" y="123"/>
                      <a:pt x="5904" y="126"/>
                    </a:cubicBezTo>
                    <a:lnTo>
                      <a:pt x="2583" y="1447"/>
                    </a:lnTo>
                    <a:lnTo>
                      <a:pt x="1051" y="20"/>
                    </a:lnTo>
                    <a:cubicBezTo>
                      <a:pt x="1038" y="7"/>
                      <a:pt x="1011" y="1"/>
                      <a:pt x="9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905;p53">
                <a:extLst>
                  <a:ext uri="{FF2B5EF4-FFF2-40B4-BE49-F238E27FC236}">
                    <a16:creationId xmlns:a16="http://schemas.microsoft.com/office/drawing/2014/main" id="{B14718F9-D564-5087-1D96-7A80F5FF5FD4}"/>
                  </a:ext>
                </a:extLst>
              </p:cNvPr>
              <p:cNvSpPr/>
              <p:nvPr/>
            </p:nvSpPr>
            <p:spPr>
              <a:xfrm>
                <a:off x="2064957" y="2480024"/>
                <a:ext cx="57717" cy="3841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651" extrusionOk="0">
                    <a:moveTo>
                      <a:pt x="101" y="1"/>
                    </a:moveTo>
                    <a:cubicBezTo>
                      <a:pt x="73" y="1"/>
                      <a:pt x="45" y="16"/>
                      <a:pt x="27" y="43"/>
                    </a:cubicBezTo>
                    <a:cubicBezTo>
                      <a:pt x="1" y="76"/>
                      <a:pt x="14" y="129"/>
                      <a:pt x="53" y="155"/>
                    </a:cubicBezTo>
                    <a:lnTo>
                      <a:pt x="839" y="637"/>
                    </a:lnTo>
                    <a:cubicBezTo>
                      <a:pt x="852" y="644"/>
                      <a:pt x="866" y="650"/>
                      <a:pt x="879" y="650"/>
                    </a:cubicBezTo>
                    <a:cubicBezTo>
                      <a:pt x="912" y="650"/>
                      <a:pt x="938" y="631"/>
                      <a:pt x="951" y="611"/>
                    </a:cubicBezTo>
                    <a:cubicBezTo>
                      <a:pt x="978" y="571"/>
                      <a:pt x="965" y="518"/>
                      <a:pt x="925" y="492"/>
                    </a:cubicBezTo>
                    <a:lnTo>
                      <a:pt x="139" y="10"/>
                    </a:lnTo>
                    <a:cubicBezTo>
                      <a:pt x="127" y="4"/>
                      <a:pt x="11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906;p53">
                <a:extLst>
                  <a:ext uri="{FF2B5EF4-FFF2-40B4-BE49-F238E27FC236}">
                    <a16:creationId xmlns:a16="http://schemas.microsoft.com/office/drawing/2014/main" id="{B79A955A-988E-F1FE-958E-CE5E0B263F96}"/>
                  </a:ext>
                </a:extLst>
              </p:cNvPr>
              <p:cNvSpPr/>
              <p:nvPr/>
            </p:nvSpPr>
            <p:spPr>
              <a:xfrm>
                <a:off x="2018987" y="2501917"/>
                <a:ext cx="41724" cy="37534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36" extrusionOk="0">
                    <a:moveTo>
                      <a:pt x="93" y="0"/>
                    </a:moveTo>
                    <a:cubicBezTo>
                      <a:pt x="70" y="0"/>
                      <a:pt x="48" y="10"/>
                      <a:pt x="33" y="29"/>
                    </a:cubicBezTo>
                    <a:cubicBezTo>
                      <a:pt x="0" y="62"/>
                      <a:pt x="7" y="114"/>
                      <a:pt x="40" y="147"/>
                    </a:cubicBezTo>
                    <a:lnTo>
                      <a:pt x="562" y="616"/>
                    </a:lnTo>
                    <a:cubicBezTo>
                      <a:pt x="575" y="629"/>
                      <a:pt x="595" y="636"/>
                      <a:pt x="614" y="636"/>
                    </a:cubicBezTo>
                    <a:cubicBezTo>
                      <a:pt x="641" y="636"/>
                      <a:pt x="661" y="623"/>
                      <a:pt x="674" y="610"/>
                    </a:cubicBezTo>
                    <a:cubicBezTo>
                      <a:pt x="707" y="570"/>
                      <a:pt x="707" y="524"/>
                      <a:pt x="667" y="491"/>
                    </a:cubicBezTo>
                    <a:lnTo>
                      <a:pt x="146" y="22"/>
                    </a:lnTo>
                    <a:cubicBezTo>
                      <a:pt x="131" y="7"/>
                      <a:pt x="112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907;p53">
                <a:extLst>
                  <a:ext uri="{FF2B5EF4-FFF2-40B4-BE49-F238E27FC236}">
                    <a16:creationId xmlns:a16="http://schemas.microsoft.com/office/drawing/2014/main" id="{896F2FD9-F334-0FCB-F46E-956072AEA786}"/>
                  </a:ext>
                </a:extLst>
              </p:cNvPr>
              <p:cNvSpPr/>
              <p:nvPr/>
            </p:nvSpPr>
            <p:spPr>
              <a:xfrm>
                <a:off x="1956611" y="2522158"/>
                <a:ext cx="39422" cy="43789"/>
              </a:xfrm>
              <a:custGeom>
                <a:avLst/>
                <a:gdLst/>
                <a:ahLst/>
                <a:cxnLst/>
                <a:rect l="l" t="t" r="r" b="b"/>
                <a:pathLst>
                  <a:path w="668" h="742" extrusionOk="0">
                    <a:moveTo>
                      <a:pt x="93" y="1"/>
                    </a:moveTo>
                    <a:cubicBezTo>
                      <a:pt x="74" y="1"/>
                      <a:pt x="55" y="7"/>
                      <a:pt x="41" y="22"/>
                    </a:cubicBezTo>
                    <a:cubicBezTo>
                      <a:pt x="1" y="49"/>
                      <a:pt x="1" y="101"/>
                      <a:pt x="27" y="135"/>
                    </a:cubicBezTo>
                    <a:lnTo>
                      <a:pt x="509" y="716"/>
                    </a:lnTo>
                    <a:cubicBezTo>
                      <a:pt x="523" y="735"/>
                      <a:pt x="549" y="742"/>
                      <a:pt x="569" y="742"/>
                    </a:cubicBezTo>
                    <a:cubicBezTo>
                      <a:pt x="589" y="742"/>
                      <a:pt x="608" y="742"/>
                      <a:pt x="622" y="729"/>
                    </a:cubicBezTo>
                    <a:cubicBezTo>
                      <a:pt x="661" y="696"/>
                      <a:pt x="668" y="643"/>
                      <a:pt x="635" y="610"/>
                    </a:cubicBezTo>
                    <a:lnTo>
                      <a:pt x="153" y="29"/>
                    </a:lnTo>
                    <a:cubicBezTo>
                      <a:pt x="138" y="11"/>
                      <a:pt x="116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908;p53">
                <a:extLst>
                  <a:ext uri="{FF2B5EF4-FFF2-40B4-BE49-F238E27FC236}">
                    <a16:creationId xmlns:a16="http://schemas.microsoft.com/office/drawing/2014/main" id="{7A8788C4-10BF-61BF-96F6-42E289873F29}"/>
                  </a:ext>
                </a:extLst>
              </p:cNvPr>
              <p:cNvSpPr/>
              <p:nvPr/>
            </p:nvSpPr>
            <p:spPr>
              <a:xfrm>
                <a:off x="1923151" y="2536026"/>
                <a:ext cx="33934" cy="44733"/>
              </a:xfrm>
              <a:custGeom>
                <a:avLst/>
                <a:gdLst/>
                <a:ahLst/>
                <a:cxnLst/>
                <a:rect l="l" t="t" r="r" b="b"/>
                <a:pathLst>
                  <a:path w="575" h="758" extrusionOk="0">
                    <a:moveTo>
                      <a:pt x="92" y="1"/>
                    </a:moveTo>
                    <a:cubicBezTo>
                      <a:pt x="76" y="1"/>
                      <a:pt x="60" y="5"/>
                      <a:pt x="46" y="12"/>
                    </a:cubicBezTo>
                    <a:cubicBezTo>
                      <a:pt x="13" y="38"/>
                      <a:pt x="0" y="91"/>
                      <a:pt x="26" y="131"/>
                    </a:cubicBezTo>
                    <a:lnTo>
                      <a:pt x="409" y="718"/>
                    </a:lnTo>
                    <a:cubicBezTo>
                      <a:pt x="423" y="745"/>
                      <a:pt x="449" y="758"/>
                      <a:pt x="475" y="758"/>
                    </a:cubicBezTo>
                    <a:cubicBezTo>
                      <a:pt x="495" y="758"/>
                      <a:pt x="508" y="751"/>
                      <a:pt x="522" y="745"/>
                    </a:cubicBezTo>
                    <a:cubicBezTo>
                      <a:pt x="561" y="718"/>
                      <a:pt x="575" y="665"/>
                      <a:pt x="548" y="632"/>
                    </a:cubicBezTo>
                    <a:lnTo>
                      <a:pt x="165" y="38"/>
                    </a:lnTo>
                    <a:cubicBezTo>
                      <a:pt x="148" y="13"/>
                      <a:pt x="120" y="1"/>
                      <a:pt x="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909;p53">
                <a:extLst>
                  <a:ext uri="{FF2B5EF4-FFF2-40B4-BE49-F238E27FC236}">
                    <a16:creationId xmlns:a16="http://schemas.microsoft.com/office/drawing/2014/main" id="{3B8950D3-288E-7AAB-F187-E4EB87FF983C}"/>
                  </a:ext>
                </a:extLst>
              </p:cNvPr>
              <p:cNvSpPr/>
              <p:nvPr/>
            </p:nvSpPr>
            <p:spPr>
              <a:xfrm>
                <a:off x="1881429" y="2548360"/>
                <a:ext cx="16052" cy="57776"/>
              </a:xfrm>
              <a:custGeom>
                <a:avLst/>
                <a:gdLst/>
                <a:ahLst/>
                <a:cxnLst/>
                <a:rect l="l" t="t" r="r" b="b"/>
                <a:pathLst>
                  <a:path w="272" h="979" extrusionOk="0">
                    <a:moveTo>
                      <a:pt x="180" y="0"/>
                    </a:moveTo>
                    <a:cubicBezTo>
                      <a:pt x="139" y="0"/>
                      <a:pt x="106" y="31"/>
                      <a:pt x="100" y="73"/>
                    </a:cubicBezTo>
                    <a:lnTo>
                      <a:pt x="1" y="886"/>
                    </a:lnTo>
                    <a:cubicBezTo>
                      <a:pt x="1" y="925"/>
                      <a:pt x="27" y="971"/>
                      <a:pt x="73" y="971"/>
                    </a:cubicBezTo>
                    <a:cubicBezTo>
                      <a:pt x="80" y="978"/>
                      <a:pt x="80" y="978"/>
                      <a:pt x="86" y="978"/>
                    </a:cubicBezTo>
                    <a:cubicBezTo>
                      <a:pt x="126" y="978"/>
                      <a:pt x="159" y="945"/>
                      <a:pt x="166" y="905"/>
                    </a:cubicBezTo>
                    <a:lnTo>
                      <a:pt x="265" y="93"/>
                    </a:lnTo>
                    <a:cubicBezTo>
                      <a:pt x="271" y="47"/>
                      <a:pt x="238" y="7"/>
                      <a:pt x="192" y="1"/>
                    </a:cubicBezTo>
                    <a:cubicBezTo>
                      <a:pt x="188" y="0"/>
                      <a:pt x="184" y="0"/>
                      <a:pt x="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910;p53">
                <a:extLst>
                  <a:ext uri="{FF2B5EF4-FFF2-40B4-BE49-F238E27FC236}">
                    <a16:creationId xmlns:a16="http://schemas.microsoft.com/office/drawing/2014/main" id="{05A6D4CD-03FF-433C-F916-227C423AFAFA}"/>
                  </a:ext>
                </a:extLst>
              </p:cNvPr>
              <p:cNvSpPr/>
              <p:nvPr/>
            </p:nvSpPr>
            <p:spPr>
              <a:xfrm>
                <a:off x="1835459" y="2528591"/>
                <a:ext cx="39422" cy="37356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33" extrusionOk="0">
                    <a:moveTo>
                      <a:pt x="575" y="1"/>
                    </a:moveTo>
                    <a:cubicBezTo>
                      <a:pt x="553" y="1"/>
                      <a:pt x="532" y="9"/>
                      <a:pt x="515" y="26"/>
                    </a:cubicBezTo>
                    <a:lnTo>
                      <a:pt x="33" y="494"/>
                    </a:lnTo>
                    <a:cubicBezTo>
                      <a:pt x="0" y="527"/>
                      <a:pt x="0" y="580"/>
                      <a:pt x="33" y="613"/>
                    </a:cubicBezTo>
                    <a:cubicBezTo>
                      <a:pt x="53" y="626"/>
                      <a:pt x="73" y="633"/>
                      <a:pt x="93" y="633"/>
                    </a:cubicBezTo>
                    <a:cubicBezTo>
                      <a:pt x="113" y="633"/>
                      <a:pt x="132" y="626"/>
                      <a:pt x="152" y="613"/>
                    </a:cubicBezTo>
                    <a:lnTo>
                      <a:pt x="634" y="144"/>
                    </a:lnTo>
                    <a:cubicBezTo>
                      <a:pt x="667" y="111"/>
                      <a:pt x="667" y="59"/>
                      <a:pt x="634" y="26"/>
                    </a:cubicBezTo>
                    <a:cubicBezTo>
                      <a:pt x="618" y="9"/>
                      <a:pt x="596" y="1"/>
                      <a:pt x="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911;p53">
                <a:extLst>
                  <a:ext uri="{FF2B5EF4-FFF2-40B4-BE49-F238E27FC236}">
                    <a16:creationId xmlns:a16="http://schemas.microsoft.com/office/drawing/2014/main" id="{D7AB645C-EC0C-BB63-6AAB-6CA755DC2F83}"/>
                  </a:ext>
                </a:extLst>
              </p:cNvPr>
              <p:cNvSpPr/>
              <p:nvPr/>
            </p:nvSpPr>
            <p:spPr>
              <a:xfrm>
                <a:off x="1813624" y="2514074"/>
                <a:ext cx="43317" cy="31632"/>
              </a:xfrm>
              <a:custGeom>
                <a:avLst/>
                <a:gdLst/>
                <a:ahLst/>
                <a:cxnLst/>
                <a:rect l="l" t="t" r="r" b="b"/>
                <a:pathLst>
                  <a:path w="734" h="536" extrusionOk="0">
                    <a:moveTo>
                      <a:pt x="640" y="0"/>
                    </a:moveTo>
                    <a:cubicBezTo>
                      <a:pt x="625" y="0"/>
                      <a:pt x="609" y="5"/>
                      <a:pt x="595" y="14"/>
                    </a:cubicBezTo>
                    <a:lnTo>
                      <a:pt x="47" y="390"/>
                    </a:lnTo>
                    <a:cubicBezTo>
                      <a:pt x="7" y="410"/>
                      <a:pt x="1" y="463"/>
                      <a:pt x="27" y="503"/>
                    </a:cubicBezTo>
                    <a:cubicBezTo>
                      <a:pt x="40" y="522"/>
                      <a:pt x="67" y="536"/>
                      <a:pt x="93" y="536"/>
                    </a:cubicBezTo>
                    <a:cubicBezTo>
                      <a:pt x="106" y="536"/>
                      <a:pt x="126" y="536"/>
                      <a:pt x="139" y="522"/>
                    </a:cubicBezTo>
                    <a:lnTo>
                      <a:pt x="687" y="153"/>
                    </a:lnTo>
                    <a:cubicBezTo>
                      <a:pt x="727" y="126"/>
                      <a:pt x="734" y="73"/>
                      <a:pt x="714" y="40"/>
                    </a:cubicBezTo>
                    <a:cubicBezTo>
                      <a:pt x="697" y="15"/>
                      <a:pt x="669" y="0"/>
                      <a:pt x="6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912;p53">
                <a:extLst>
                  <a:ext uri="{FF2B5EF4-FFF2-40B4-BE49-F238E27FC236}">
                    <a16:creationId xmlns:a16="http://schemas.microsoft.com/office/drawing/2014/main" id="{1FBD991B-7D68-72A1-4691-CA201881DA98}"/>
                  </a:ext>
                </a:extLst>
              </p:cNvPr>
              <p:cNvSpPr/>
              <p:nvPr/>
            </p:nvSpPr>
            <p:spPr>
              <a:xfrm>
                <a:off x="1776210" y="2485040"/>
                <a:ext cx="52287" cy="2366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401" extrusionOk="0">
                    <a:moveTo>
                      <a:pt x="795" y="0"/>
                    </a:moveTo>
                    <a:cubicBezTo>
                      <a:pt x="786" y="0"/>
                      <a:pt x="776" y="1"/>
                      <a:pt x="767" y="4"/>
                    </a:cubicBezTo>
                    <a:lnTo>
                      <a:pt x="67" y="235"/>
                    </a:lnTo>
                    <a:cubicBezTo>
                      <a:pt x="27" y="248"/>
                      <a:pt x="1" y="295"/>
                      <a:pt x="14" y="341"/>
                    </a:cubicBezTo>
                    <a:cubicBezTo>
                      <a:pt x="27" y="374"/>
                      <a:pt x="60" y="400"/>
                      <a:pt x="93" y="400"/>
                    </a:cubicBezTo>
                    <a:cubicBezTo>
                      <a:pt x="100" y="400"/>
                      <a:pt x="113" y="394"/>
                      <a:pt x="120" y="394"/>
                    </a:cubicBezTo>
                    <a:lnTo>
                      <a:pt x="820" y="163"/>
                    </a:lnTo>
                    <a:cubicBezTo>
                      <a:pt x="866" y="143"/>
                      <a:pt x="886" y="97"/>
                      <a:pt x="872" y="57"/>
                    </a:cubicBezTo>
                    <a:cubicBezTo>
                      <a:pt x="862" y="20"/>
                      <a:pt x="830" y="0"/>
                      <a:pt x="7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913;p53">
                <a:extLst>
                  <a:ext uri="{FF2B5EF4-FFF2-40B4-BE49-F238E27FC236}">
                    <a16:creationId xmlns:a16="http://schemas.microsoft.com/office/drawing/2014/main" id="{3FADB2E4-4189-1447-CC7F-C38FEB0B487E}"/>
                  </a:ext>
                </a:extLst>
              </p:cNvPr>
              <p:cNvSpPr/>
              <p:nvPr/>
            </p:nvSpPr>
            <p:spPr>
              <a:xfrm>
                <a:off x="1842835" y="2747702"/>
                <a:ext cx="90470" cy="75067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1272" extrusionOk="0">
                    <a:moveTo>
                      <a:pt x="93" y="1"/>
                    </a:moveTo>
                    <a:cubicBezTo>
                      <a:pt x="77" y="1"/>
                      <a:pt x="60" y="6"/>
                      <a:pt x="47" y="17"/>
                    </a:cubicBezTo>
                    <a:cubicBezTo>
                      <a:pt x="7" y="50"/>
                      <a:pt x="1" y="96"/>
                      <a:pt x="27" y="136"/>
                    </a:cubicBezTo>
                    <a:cubicBezTo>
                      <a:pt x="390" y="611"/>
                      <a:pt x="866" y="1001"/>
                      <a:pt x="1401" y="1265"/>
                    </a:cubicBezTo>
                    <a:cubicBezTo>
                      <a:pt x="1414" y="1271"/>
                      <a:pt x="1427" y="1271"/>
                      <a:pt x="1440" y="1271"/>
                    </a:cubicBezTo>
                    <a:cubicBezTo>
                      <a:pt x="1467" y="1271"/>
                      <a:pt x="1500" y="1258"/>
                      <a:pt x="1513" y="1225"/>
                    </a:cubicBezTo>
                    <a:cubicBezTo>
                      <a:pt x="1533" y="1185"/>
                      <a:pt x="1520" y="1139"/>
                      <a:pt x="1473" y="1119"/>
                    </a:cubicBezTo>
                    <a:cubicBezTo>
                      <a:pt x="958" y="869"/>
                      <a:pt x="509" y="492"/>
                      <a:pt x="159" y="37"/>
                    </a:cubicBezTo>
                    <a:cubicBezTo>
                      <a:pt x="143" y="13"/>
                      <a:pt x="118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914;p53">
                <a:extLst>
                  <a:ext uri="{FF2B5EF4-FFF2-40B4-BE49-F238E27FC236}">
                    <a16:creationId xmlns:a16="http://schemas.microsoft.com/office/drawing/2014/main" id="{575DE38C-74EA-E3F7-D2FB-65830AAA86C7}"/>
                  </a:ext>
                </a:extLst>
              </p:cNvPr>
              <p:cNvSpPr/>
              <p:nvPr/>
            </p:nvSpPr>
            <p:spPr>
              <a:xfrm>
                <a:off x="1860362" y="2796741"/>
                <a:ext cx="46858" cy="35763"/>
              </a:xfrm>
              <a:custGeom>
                <a:avLst/>
                <a:gdLst/>
                <a:ahLst/>
                <a:cxnLst/>
                <a:rect l="l" t="t" r="r" b="b"/>
                <a:pathLst>
                  <a:path w="794" h="606" extrusionOk="0">
                    <a:moveTo>
                      <a:pt x="95" y="0"/>
                    </a:moveTo>
                    <a:cubicBezTo>
                      <a:pt x="80" y="0"/>
                      <a:pt x="66" y="4"/>
                      <a:pt x="54" y="11"/>
                    </a:cubicBezTo>
                    <a:cubicBezTo>
                      <a:pt x="14" y="38"/>
                      <a:pt x="1" y="90"/>
                      <a:pt x="27" y="130"/>
                    </a:cubicBezTo>
                    <a:cubicBezTo>
                      <a:pt x="179" y="354"/>
                      <a:pt x="417" y="526"/>
                      <a:pt x="681" y="599"/>
                    </a:cubicBezTo>
                    <a:cubicBezTo>
                      <a:pt x="688" y="605"/>
                      <a:pt x="694" y="605"/>
                      <a:pt x="701" y="605"/>
                    </a:cubicBezTo>
                    <a:cubicBezTo>
                      <a:pt x="741" y="605"/>
                      <a:pt x="774" y="579"/>
                      <a:pt x="780" y="546"/>
                    </a:cubicBezTo>
                    <a:cubicBezTo>
                      <a:pt x="793" y="500"/>
                      <a:pt x="767" y="454"/>
                      <a:pt x="727" y="440"/>
                    </a:cubicBezTo>
                    <a:cubicBezTo>
                      <a:pt x="496" y="381"/>
                      <a:pt x="298" y="236"/>
                      <a:pt x="166" y="38"/>
                    </a:cubicBezTo>
                    <a:cubicBezTo>
                      <a:pt x="149" y="12"/>
                      <a:pt x="121" y="0"/>
                      <a:pt x="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11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Hogyan lehet tolmácsot kérni?</a:t>
            </a:r>
            <a:endParaRPr dirty="0"/>
          </a:p>
        </p:txBody>
      </p:sp>
      <p:sp>
        <p:nvSpPr>
          <p:cNvPr id="2364" name="Google Shape;2364;p42"/>
          <p:cNvSpPr txBox="1">
            <a:spLocks noGrp="1"/>
          </p:cNvSpPr>
          <p:nvPr>
            <p:ph type="subTitle" idx="1"/>
          </p:nvPr>
        </p:nvSpPr>
        <p:spPr>
          <a:xfrm>
            <a:off x="795035" y="1366515"/>
            <a:ext cx="4251916" cy="1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chemeClr val="dk1"/>
              </a:buClr>
              <a:buSzPts val="1100"/>
            </a:pPr>
            <a:r>
              <a:rPr lang="hu-HU" sz="1600" dirty="0"/>
              <a:t>Személyesen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hu-HU" sz="1600" dirty="0"/>
              <a:t>Telefonon (tolmács, diszpécser)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hu-HU" sz="1600" dirty="0"/>
              <a:t>E-mailen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hu-HU" sz="1600" dirty="0"/>
              <a:t>Skype-on, </a:t>
            </a:r>
            <a:r>
              <a:rPr lang="hu-HU" sz="1600" dirty="0" err="1"/>
              <a:t>Viberen</a:t>
            </a:r>
            <a:r>
              <a:rPr lang="hu-HU" sz="1600" dirty="0"/>
              <a:t>, SMS-ben, postai levélben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lang="hu-HU" sz="1600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hu-HU" sz="1600" dirty="0"/>
              <a:t>Meg kell adni a tolmácsolás: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hu-HU" sz="1600" dirty="0"/>
              <a:t>Időpontját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hu-HU" sz="1600" dirty="0"/>
              <a:t>Pontos címét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hu-HU" sz="1600" dirty="0"/>
              <a:t>Várható időtartamát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hu-HU" sz="1600" dirty="0"/>
              <a:t>Módját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hu-HU" sz="1600" dirty="0"/>
              <a:t>És a megrendelő nevét és elérhetőségét!</a:t>
            </a:r>
            <a:endParaRPr sz="1600" dirty="0"/>
          </a:p>
        </p:txBody>
      </p:sp>
      <p:grpSp>
        <p:nvGrpSpPr>
          <p:cNvPr id="2353" name="Google Shape;2547;p45">
            <a:extLst>
              <a:ext uri="{FF2B5EF4-FFF2-40B4-BE49-F238E27FC236}">
                <a16:creationId xmlns:a16="http://schemas.microsoft.com/office/drawing/2014/main" id="{8C8C9FD2-BA0C-2473-FF6B-9DBE7AAF870F}"/>
              </a:ext>
            </a:extLst>
          </p:cNvPr>
          <p:cNvGrpSpPr/>
          <p:nvPr/>
        </p:nvGrpSpPr>
        <p:grpSpPr>
          <a:xfrm>
            <a:off x="5381469" y="1366515"/>
            <a:ext cx="2966700" cy="2970596"/>
            <a:chOff x="722274" y="1280027"/>
            <a:chExt cx="2966700" cy="2970596"/>
          </a:xfrm>
        </p:grpSpPr>
        <p:sp>
          <p:nvSpPr>
            <p:cNvPr id="2354" name="Google Shape;2548;p45">
              <a:extLst>
                <a:ext uri="{FF2B5EF4-FFF2-40B4-BE49-F238E27FC236}">
                  <a16:creationId xmlns:a16="http://schemas.microsoft.com/office/drawing/2014/main" id="{62FABF9A-03CA-754F-478D-DA92C387B880}"/>
                </a:ext>
              </a:extLst>
            </p:cNvPr>
            <p:cNvSpPr/>
            <p:nvPr/>
          </p:nvSpPr>
          <p:spPr>
            <a:xfrm rot="10800000">
              <a:off x="722274" y="1280027"/>
              <a:ext cx="2966700" cy="2966100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5" name="Google Shape;2549;p45">
              <a:extLst>
                <a:ext uri="{FF2B5EF4-FFF2-40B4-BE49-F238E27FC236}">
                  <a16:creationId xmlns:a16="http://schemas.microsoft.com/office/drawing/2014/main" id="{DA9DF299-81B2-4A8E-B10A-DE0E0C0D8240}"/>
                </a:ext>
              </a:extLst>
            </p:cNvPr>
            <p:cNvGrpSpPr/>
            <p:nvPr/>
          </p:nvGrpSpPr>
          <p:grpSpPr>
            <a:xfrm>
              <a:off x="891050" y="1697301"/>
              <a:ext cx="2747976" cy="2553322"/>
              <a:chOff x="891050" y="1697301"/>
              <a:chExt cx="2747976" cy="2553322"/>
            </a:xfrm>
          </p:grpSpPr>
          <p:sp>
            <p:nvSpPr>
              <p:cNvPr id="2356" name="Google Shape;2550;p45">
                <a:extLst>
                  <a:ext uri="{FF2B5EF4-FFF2-40B4-BE49-F238E27FC236}">
                    <a16:creationId xmlns:a16="http://schemas.microsoft.com/office/drawing/2014/main" id="{35430C25-7E08-7904-3798-A98A9AE5E1C3}"/>
                  </a:ext>
                </a:extLst>
              </p:cNvPr>
              <p:cNvSpPr/>
              <p:nvPr/>
            </p:nvSpPr>
            <p:spPr>
              <a:xfrm>
                <a:off x="2716900" y="3049916"/>
                <a:ext cx="709430" cy="1200139"/>
              </a:xfrm>
              <a:custGeom>
                <a:avLst/>
                <a:gdLst/>
                <a:ahLst/>
                <a:cxnLst/>
                <a:rect l="l" t="t" r="r" b="b"/>
                <a:pathLst>
                  <a:path w="10328" h="14955" extrusionOk="0">
                    <a:moveTo>
                      <a:pt x="5316" y="0"/>
                    </a:moveTo>
                    <a:cubicBezTo>
                      <a:pt x="3668" y="0"/>
                      <a:pt x="1619" y="700"/>
                      <a:pt x="680" y="1550"/>
                    </a:cubicBezTo>
                    <a:cubicBezTo>
                      <a:pt x="0" y="2171"/>
                      <a:pt x="231" y="5968"/>
                      <a:pt x="198" y="7433"/>
                    </a:cubicBezTo>
                    <a:cubicBezTo>
                      <a:pt x="159" y="8906"/>
                      <a:pt x="588" y="12524"/>
                      <a:pt x="337" y="14954"/>
                    </a:cubicBezTo>
                    <a:lnTo>
                      <a:pt x="10017" y="14954"/>
                    </a:lnTo>
                    <a:cubicBezTo>
                      <a:pt x="10017" y="14954"/>
                      <a:pt x="9773" y="10557"/>
                      <a:pt x="9885" y="7433"/>
                    </a:cubicBezTo>
                    <a:cubicBezTo>
                      <a:pt x="9991" y="4317"/>
                      <a:pt x="10327" y="1841"/>
                      <a:pt x="9753" y="1293"/>
                    </a:cubicBezTo>
                    <a:cubicBezTo>
                      <a:pt x="8921" y="500"/>
                      <a:pt x="7237" y="84"/>
                      <a:pt x="5553" y="5"/>
                    </a:cubicBezTo>
                    <a:cubicBezTo>
                      <a:pt x="5475" y="2"/>
                      <a:pt x="5396" y="0"/>
                      <a:pt x="53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551;p45">
                <a:extLst>
                  <a:ext uri="{FF2B5EF4-FFF2-40B4-BE49-F238E27FC236}">
                    <a16:creationId xmlns:a16="http://schemas.microsoft.com/office/drawing/2014/main" id="{1ACAED25-ED7E-DB6B-8EBC-7D0DAF151374}"/>
                  </a:ext>
                </a:extLst>
              </p:cNvPr>
              <p:cNvSpPr/>
              <p:nvPr/>
            </p:nvSpPr>
            <p:spPr>
              <a:xfrm>
                <a:off x="2970109" y="2853388"/>
                <a:ext cx="215874" cy="271073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4022" extrusionOk="0">
                    <a:moveTo>
                      <a:pt x="3150" y="1"/>
                    </a:moveTo>
                    <a:lnTo>
                      <a:pt x="1816" y="34"/>
                    </a:lnTo>
                    <a:lnTo>
                      <a:pt x="245" y="780"/>
                    </a:lnTo>
                    <a:lnTo>
                      <a:pt x="0" y="972"/>
                    </a:lnTo>
                    <a:cubicBezTo>
                      <a:pt x="27" y="1216"/>
                      <a:pt x="7" y="2906"/>
                      <a:pt x="20" y="3567"/>
                    </a:cubicBezTo>
                    <a:cubicBezTo>
                      <a:pt x="475" y="3877"/>
                      <a:pt x="945" y="4021"/>
                      <a:pt x="1434" y="4021"/>
                    </a:cubicBezTo>
                    <a:cubicBezTo>
                      <a:pt x="1997" y="4021"/>
                      <a:pt x="2585" y="3830"/>
                      <a:pt x="3203" y="3481"/>
                    </a:cubicBezTo>
                    <a:cubicBezTo>
                      <a:pt x="2985" y="2669"/>
                      <a:pt x="3117" y="470"/>
                      <a:pt x="3150" y="1"/>
                    </a:cubicBezTo>
                    <a:close/>
                  </a:path>
                </a:pathLst>
              </a:custGeom>
              <a:solidFill>
                <a:srgbClr val="E66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552;p45">
                <a:extLst>
                  <a:ext uri="{FF2B5EF4-FFF2-40B4-BE49-F238E27FC236}">
                    <a16:creationId xmlns:a16="http://schemas.microsoft.com/office/drawing/2014/main" id="{F2CB3C34-B91C-A170-4C32-C5A6203C3B8C}"/>
                  </a:ext>
                </a:extLst>
              </p:cNvPr>
              <p:cNvSpPr/>
              <p:nvPr/>
            </p:nvSpPr>
            <p:spPr>
              <a:xfrm>
                <a:off x="2518430" y="2251352"/>
                <a:ext cx="181164" cy="216144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3207" extrusionOk="0">
                    <a:moveTo>
                      <a:pt x="2476" y="0"/>
                    </a:moveTo>
                    <a:lnTo>
                      <a:pt x="0" y="99"/>
                    </a:lnTo>
                    <a:cubicBezTo>
                      <a:pt x="0" y="99"/>
                      <a:pt x="1446" y="2635"/>
                      <a:pt x="1757" y="2945"/>
                    </a:cubicBezTo>
                    <a:cubicBezTo>
                      <a:pt x="1988" y="3177"/>
                      <a:pt x="2392" y="3206"/>
                      <a:pt x="2583" y="3206"/>
                    </a:cubicBezTo>
                    <a:cubicBezTo>
                      <a:pt x="2648" y="3206"/>
                      <a:pt x="2688" y="3203"/>
                      <a:pt x="2688" y="3203"/>
                    </a:cubicBezTo>
                    <a:lnTo>
                      <a:pt x="2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553;p45">
                <a:extLst>
                  <a:ext uri="{FF2B5EF4-FFF2-40B4-BE49-F238E27FC236}">
                    <a16:creationId xmlns:a16="http://schemas.microsoft.com/office/drawing/2014/main" id="{8066C1AD-28A2-7190-49EF-5DD232D05034}"/>
                  </a:ext>
                </a:extLst>
              </p:cNvPr>
              <p:cNvSpPr/>
              <p:nvPr/>
            </p:nvSpPr>
            <p:spPr>
              <a:xfrm>
                <a:off x="2006634" y="1704444"/>
                <a:ext cx="842536" cy="564319"/>
              </a:xfrm>
              <a:custGeom>
                <a:avLst/>
                <a:gdLst/>
                <a:ahLst/>
                <a:cxnLst/>
                <a:rect l="l" t="t" r="r" b="b"/>
                <a:pathLst>
                  <a:path w="12501" h="8373" extrusionOk="0">
                    <a:moveTo>
                      <a:pt x="1757" y="0"/>
                    </a:moveTo>
                    <a:cubicBezTo>
                      <a:pt x="787" y="0"/>
                      <a:pt x="1" y="786"/>
                      <a:pt x="1" y="1757"/>
                    </a:cubicBezTo>
                    <a:lnTo>
                      <a:pt x="1" y="6616"/>
                    </a:lnTo>
                    <a:cubicBezTo>
                      <a:pt x="1" y="7587"/>
                      <a:pt x="787" y="8373"/>
                      <a:pt x="1757" y="8373"/>
                    </a:cubicBezTo>
                    <a:lnTo>
                      <a:pt x="10744" y="8373"/>
                    </a:lnTo>
                    <a:cubicBezTo>
                      <a:pt x="11714" y="8373"/>
                      <a:pt x="12500" y="7587"/>
                      <a:pt x="12500" y="6616"/>
                    </a:cubicBezTo>
                    <a:lnTo>
                      <a:pt x="12500" y="1757"/>
                    </a:lnTo>
                    <a:cubicBezTo>
                      <a:pt x="12500" y="786"/>
                      <a:pt x="11714" y="0"/>
                      <a:pt x="107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554;p45">
                <a:extLst>
                  <a:ext uri="{FF2B5EF4-FFF2-40B4-BE49-F238E27FC236}">
                    <a16:creationId xmlns:a16="http://schemas.microsoft.com/office/drawing/2014/main" id="{C0BF18DC-1E8A-A68C-B263-3E2CD33CA67B}"/>
                  </a:ext>
                </a:extLst>
              </p:cNvPr>
              <p:cNvSpPr/>
              <p:nvPr/>
            </p:nvSpPr>
            <p:spPr>
              <a:xfrm>
                <a:off x="2109007" y="1813893"/>
                <a:ext cx="467806" cy="18737"/>
              </a:xfrm>
              <a:custGeom>
                <a:avLst/>
                <a:gdLst/>
                <a:ahLst/>
                <a:cxnLst/>
                <a:rect l="l" t="t" r="r" b="b"/>
                <a:pathLst>
                  <a:path w="6941" h="278" extrusionOk="0">
                    <a:moveTo>
                      <a:pt x="133" y="1"/>
                    </a:moveTo>
                    <a:cubicBezTo>
                      <a:pt x="60" y="1"/>
                      <a:pt x="1" y="67"/>
                      <a:pt x="1" y="139"/>
                    </a:cubicBezTo>
                    <a:cubicBezTo>
                      <a:pt x="1" y="218"/>
                      <a:pt x="60" y="278"/>
                      <a:pt x="133" y="278"/>
                    </a:cubicBezTo>
                    <a:lnTo>
                      <a:pt x="6802" y="278"/>
                    </a:lnTo>
                    <a:cubicBezTo>
                      <a:pt x="6874" y="278"/>
                      <a:pt x="6940" y="218"/>
                      <a:pt x="6940" y="139"/>
                    </a:cubicBezTo>
                    <a:cubicBezTo>
                      <a:pt x="6940" y="67"/>
                      <a:pt x="6874" y="1"/>
                      <a:pt x="6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555;p45">
                <a:extLst>
                  <a:ext uri="{FF2B5EF4-FFF2-40B4-BE49-F238E27FC236}">
                    <a16:creationId xmlns:a16="http://schemas.microsoft.com/office/drawing/2014/main" id="{55058F0D-8F3D-3E99-3DCA-6DDC3B9B20F2}"/>
                  </a:ext>
                </a:extLst>
              </p:cNvPr>
              <p:cNvSpPr/>
              <p:nvPr/>
            </p:nvSpPr>
            <p:spPr>
              <a:xfrm>
                <a:off x="2639471" y="1813893"/>
                <a:ext cx="107297" cy="18737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278" extrusionOk="0">
                    <a:moveTo>
                      <a:pt x="139" y="1"/>
                    </a:moveTo>
                    <a:cubicBezTo>
                      <a:pt x="66" y="1"/>
                      <a:pt x="0" y="67"/>
                      <a:pt x="0" y="139"/>
                    </a:cubicBezTo>
                    <a:cubicBezTo>
                      <a:pt x="0" y="218"/>
                      <a:pt x="66" y="278"/>
                      <a:pt x="139" y="278"/>
                    </a:cubicBezTo>
                    <a:lnTo>
                      <a:pt x="1453" y="278"/>
                    </a:lnTo>
                    <a:cubicBezTo>
                      <a:pt x="1532" y="278"/>
                      <a:pt x="1592" y="218"/>
                      <a:pt x="1592" y="139"/>
                    </a:cubicBezTo>
                    <a:cubicBezTo>
                      <a:pt x="1592" y="67"/>
                      <a:pt x="1532" y="1"/>
                      <a:pt x="14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556;p45">
                <a:extLst>
                  <a:ext uri="{FF2B5EF4-FFF2-40B4-BE49-F238E27FC236}">
                    <a16:creationId xmlns:a16="http://schemas.microsoft.com/office/drawing/2014/main" id="{D241323C-EC81-F695-6C90-83616582D6B1}"/>
                  </a:ext>
                </a:extLst>
              </p:cNvPr>
              <p:cNvSpPr/>
              <p:nvPr/>
            </p:nvSpPr>
            <p:spPr>
              <a:xfrm>
                <a:off x="2109007" y="1895778"/>
                <a:ext cx="259952" cy="18332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72" extrusionOk="0">
                    <a:moveTo>
                      <a:pt x="133" y="0"/>
                    </a:moveTo>
                    <a:cubicBezTo>
                      <a:pt x="60" y="0"/>
                      <a:pt x="1" y="60"/>
                      <a:pt x="1" y="139"/>
                    </a:cubicBezTo>
                    <a:cubicBezTo>
                      <a:pt x="1" y="212"/>
                      <a:pt x="60" y="271"/>
                      <a:pt x="133" y="271"/>
                    </a:cubicBezTo>
                    <a:lnTo>
                      <a:pt x="3718" y="271"/>
                    </a:lnTo>
                    <a:cubicBezTo>
                      <a:pt x="3797" y="271"/>
                      <a:pt x="3857" y="212"/>
                      <a:pt x="3857" y="139"/>
                    </a:cubicBezTo>
                    <a:cubicBezTo>
                      <a:pt x="3857" y="60"/>
                      <a:pt x="3797" y="0"/>
                      <a:pt x="37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557;p45">
                <a:extLst>
                  <a:ext uri="{FF2B5EF4-FFF2-40B4-BE49-F238E27FC236}">
                    <a16:creationId xmlns:a16="http://schemas.microsoft.com/office/drawing/2014/main" id="{AE44A4B2-7A64-CF06-E9E2-69AC4DBBF1E4}"/>
                  </a:ext>
                </a:extLst>
              </p:cNvPr>
              <p:cNvSpPr/>
              <p:nvPr/>
            </p:nvSpPr>
            <p:spPr>
              <a:xfrm>
                <a:off x="2432097" y="1895778"/>
                <a:ext cx="314679" cy="18332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272" extrusionOk="0">
                    <a:moveTo>
                      <a:pt x="132" y="0"/>
                    </a:moveTo>
                    <a:cubicBezTo>
                      <a:pt x="60" y="0"/>
                      <a:pt x="0" y="60"/>
                      <a:pt x="0" y="139"/>
                    </a:cubicBezTo>
                    <a:cubicBezTo>
                      <a:pt x="0" y="212"/>
                      <a:pt x="60" y="271"/>
                      <a:pt x="132" y="271"/>
                    </a:cubicBezTo>
                    <a:lnTo>
                      <a:pt x="4530" y="271"/>
                    </a:lnTo>
                    <a:cubicBezTo>
                      <a:pt x="4609" y="271"/>
                      <a:pt x="4669" y="212"/>
                      <a:pt x="4669" y="139"/>
                    </a:cubicBezTo>
                    <a:cubicBezTo>
                      <a:pt x="4669" y="60"/>
                      <a:pt x="4609" y="0"/>
                      <a:pt x="45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558;p45">
                <a:extLst>
                  <a:ext uri="{FF2B5EF4-FFF2-40B4-BE49-F238E27FC236}">
                    <a16:creationId xmlns:a16="http://schemas.microsoft.com/office/drawing/2014/main" id="{A4D2C4C9-1E02-445B-7D21-38DEC5E027C1}"/>
                  </a:ext>
                </a:extLst>
              </p:cNvPr>
              <p:cNvSpPr/>
              <p:nvPr/>
            </p:nvSpPr>
            <p:spPr>
              <a:xfrm>
                <a:off x="2109007" y="1977190"/>
                <a:ext cx="81955" cy="18804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279" extrusionOk="0">
                    <a:moveTo>
                      <a:pt x="133" y="1"/>
                    </a:moveTo>
                    <a:cubicBezTo>
                      <a:pt x="60" y="1"/>
                      <a:pt x="1" y="60"/>
                      <a:pt x="1" y="139"/>
                    </a:cubicBezTo>
                    <a:cubicBezTo>
                      <a:pt x="1" y="212"/>
                      <a:pt x="60" y="278"/>
                      <a:pt x="133" y="278"/>
                    </a:cubicBezTo>
                    <a:lnTo>
                      <a:pt x="1077" y="278"/>
                    </a:lnTo>
                    <a:cubicBezTo>
                      <a:pt x="1156" y="278"/>
                      <a:pt x="1215" y="212"/>
                      <a:pt x="1215" y="139"/>
                    </a:cubicBezTo>
                    <a:cubicBezTo>
                      <a:pt x="1215" y="60"/>
                      <a:pt x="1156" y="1"/>
                      <a:pt x="10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559;p45">
                <a:extLst>
                  <a:ext uri="{FF2B5EF4-FFF2-40B4-BE49-F238E27FC236}">
                    <a16:creationId xmlns:a16="http://schemas.microsoft.com/office/drawing/2014/main" id="{4F0CD9BA-88BB-9E68-E9ED-1F9197B8ED5D}"/>
                  </a:ext>
                </a:extLst>
              </p:cNvPr>
              <p:cNvSpPr/>
              <p:nvPr/>
            </p:nvSpPr>
            <p:spPr>
              <a:xfrm>
                <a:off x="2227824" y="1977190"/>
                <a:ext cx="518961" cy="18804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279" extrusionOk="0">
                    <a:moveTo>
                      <a:pt x="139" y="1"/>
                    </a:moveTo>
                    <a:cubicBezTo>
                      <a:pt x="67" y="1"/>
                      <a:pt x="1" y="60"/>
                      <a:pt x="1" y="139"/>
                    </a:cubicBezTo>
                    <a:cubicBezTo>
                      <a:pt x="1" y="212"/>
                      <a:pt x="67" y="278"/>
                      <a:pt x="139" y="278"/>
                    </a:cubicBezTo>
                    <a:lnTo>
                      <a:pt x="7561" y="278"/>
                    </a:lnTo>
                    <a:cubicBezTo>
                      <a:pt x="7640" y="278"/>
                      <a:pt x="7700" y="212"/>
                      <a:pt x="7700" y="139"/>
                    </a:cubicBezTo>
                    <a:cubicBezTo>
                      <a:pt x="7700" y="60"/>
                      <a:pt x="7640" y="1"/>
                      <a:pt x="75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560;p45">
                <a:extLst>
                  <a:ext uri="{FF2B5EF4-FFF2-40B4-BE49-F238E27FC236}">
                    <a16:creationId xmlns:a16="http://schemas.microsoft.com/office/drawing/2014/main" id="{2B516830-CCE3-1B4A-66FB-370BA66852BB}"/>
                  </a:ext>
                </a:extLst>
              </p:cNvPr>
              <p:cNvSpPr/>
              <p:nvPr/>
            </p:nvSpPr>
            <p:spPr>
              <a:xfrm>
                <a:off x="2109007" y="2058670"/>
                <a:ext cx="408159" cy="18737"/>
              </a:xfrm>
              <a:custGeom>
                <a:avLst/>
                <a:gdLst/>
                <a:ahLst/>
                <a:cxnLst/>
                <a:rect l="l" t="t" r="r" b="b"/>
                <a:pathLst>
                  <a:path w="6056" h="278" extrusionOk="0">
                    <a:moveTo>
                      <a:pt x="133" y="0"/>
                    </a:moveTo>
                    <a:cubicBezTo>
                      <a:pt x="60" y="0"/>
                      <a:pt x="1" y="66"/>
                      <a:pt x="1" y="139"/>
                    </a:cubicBezTo>
                    <a:cubicBezTo>
                      <a:pt x="1" y="218"/>
                      <a:pt x="60" y="277"/>
                      <a:pt x="133" y="277"/>
                    </a:cubicBezTo>
                    <a:lnTo>
                      <a:pt x="5917" y="277"/>
                    </a:lnTo>
                    <a:cubicBezTo>
                      <a:pt x="5996" y="277"/>
                      <a:pt x="6055" y="218"/>
                      <a:pt x="6055" y="139"/>
                    </a:cubicBezTo>
                    <a:cubicBezTo>
                      <a:pt x="6055" y="66"/>
                      <a:pt x="5996" y="0"/>
                      <a:pt x="59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561;p45">
                <a:extLst>
                  <a:ext uri="{FF2B5EF4-FFF2-40B4-BE49-F238E27FC236}">
                    <a16:creationId xmlns:a16="http://schemas.microsoft.com/office/drawing/2014/main" id="{87255296-AC6A-705C-56FD-C3EDD17FB8B3}"/>
                  </a:ext>
                </a:extLst>
              </p:cNvPr>
              <p:cNvSpPr/>
              <p:nvPr/>
            </p:nvSpPr>
            <p:spPr>
              <a:xfrm>
                <a:off x="2610086" y="2058670"/>
                <a:ext cx="136682" cy="18737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278" extrusionOk="0">
                    <a:moveTo>
                      <a:pt x="133" y="0"/>
                    </a:moveTo>
                    <a:cubicBezTo>
                      <a:pt x="60" y="0"/>
                      <a:pt x="0" y="66"/>
                      <a:pt x="0" y="139"/>
                    </a:cubicBezTo>
                    <a:cubicBezTo>
                      <a:pt x="0" y="218"/>
                      <a:pt x="60" y="277"/>
                      <a:pt x="133" y="277"/>
                    </a:cubicBezTo>
                    <a:lnTo>
                      <a:pt x="1889" y="277"/>
                    </a:lnTo>
                    <a:cubicBezTo>
                      <a:pt x="1968" y="277"/>
                      <a:pt x="2028" y="218"/>
                      <a:pt x="2028" y="139"/>
                    </a:cubicBezTo>
                    <a:cubicBezTo>
                      <a:pt x="2028" y="66"/>
                      <a:pt x="1968" y="0"/>
                      <a:pt x="18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562;p45">
                <a:extLst>
                  <a:ext uri="{FF2B5EF4-FFF2-40B4-BE49-F238E27FC236}">
                    <a16:creationId xmlns:a16="http://schemas.microsoft.com/office/drawing/2014/main" id="{B9B15A4E-BED7-8718-5C80-61E5C7EDCA91}"/>
                  </a:ext>
                </a:extLst>
              </p:cNvPr>
              <p:cNvSpPr/>
              <p:nvPr/>
            </p:nvSpPr>
            <p:spPr>
              <a:xfrm>
                <a:off x="2220680" y="2140555"/>
                <a:ext cx="148274" cy="18265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271" extrusionOk="0">
                    <a:moveTo>
                      <a:pt x="133" y="0"/>
                    </a:moveTo>
                    <a:cubicBezTo>
                      <a:pt x="60" y="0"/>
                      <a:pt x="1" y="59"/>
                      <a:pt x="1" y="139"/>
                    </a:cubicBezTo>
                    <a:cubicBezTo>
                      <a:pt x="1" y="211"/>
                      <a:pt x="60" y="271"/>
                      <a:pt x="133" y="271"/>
                    </a:cubicBezTo>
                    <a:lnTo>
                      <a:pt x="2061" y="271"/>
                    </a:lnTo>
                    <a:cubicBezTo>
                      <a:pt x="2140" y="271"/>
                      <a:pt x="2200" y="211"/>
                      <a:pt x="2200" y="139"/>
                    </a:cubicBezTo>
                    <a:cubicBezTo>
                      <a:pt x="2200" y="59"/>
                      <a:pt x="2140" y="0"/>
                      <a:pt x="20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563;p45">
                <a:extLst>
                  <a:ext uri="{FF2B5EF4-FFF2-40B4-BE49-F238E27FC236}">
                    <a16:creationId xmlns:a16="http://schemas.microsoft.com/office/drawing/2014/main" id="{ECCAF19A-25B3-BA69-01F3-C16EBB49F55E}"/>
                  </a:ext>
                </a:extLst>
              </p:cNvPr>
              <p:cNvSpPr/>
              <p:nvPr/>
            </p:nvSpPr>
            <p:spPr>
              <a:xfrm>
                <a:off x="2416933" y="2140555"/>
                <a:ext cx="163439" cy="18265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71" extrusionOk="0">
                    <a:moveTo>
                      <a:pt x="139" y="0"/>
                    </a:moveTo>
                    <a:cubicBezTo>
                      <a:pt x="67" y="0"/>
                      <a:pt x="1" y="59"/>
                      <a:pt x="1" y="139"/>
                    </a:cubicBezTo>
                    <a:cubicBezTo>
                      <a:pt x="1" y="211"/>
                      <a:pt x="67" y="271"/>
                      <a:pt x="139" y="271"/>
                    </a:cubicBezTo>
                    <a:lnTo>
                      <a:pt x="2285" y="271"/>
                    </a:lnTo>
                    <a:cubicBezTo>
                      <a:pt x="2365" y="271"/>
                      <a:pt x="2424" y="211"/>
                      <a:pt x="2424" y="139"/>
                    </a:cubicBezTo>
                    <a:cubicBezTo>
                      <a:pt x="2424" y="59"/>
                      <a:pt x="2365" y="0"/>
                      <a:pt x="22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564;p45">
                <a:extLst>
                  <a:ext uri="{FF2B5EF4-FFF2-40B4-BE49-F238E27FC236}">
                    <a16:creationId xmlns:a16="http://schemas.microsoft.com/office/drawing/2014/main" id="{EBC60B96-4507-35F6-79D8-F78E4D540D31}"/>
                  </a:ext>
                </a:extLst>
              </p:cNvPr>
              <p:cNvSpPr/>
              <p:nvPr/>
            </p:nvSpPr>
            <p:spPr>
              <a:xfrm>
                <a:off x="1999086" y="1697301"/>
                <a:ext cx="857633" cy="777498"/>
              </a:xfrm>
              <a:custGeom>
                <a:avLst/>
                <a:gdLst/>
                <a:ahLst/>
                <a:cxnLst/>
                <a:rect l="l" t="t" r="r" b="b"/>
                <a:pathLst>
                  <a:path w="12725" h="11536" extrusionOk="0">
                    <a:moveTo>
                      <a:pt x="10856" y="218"/>
                    </a:moveTo>
                    <a:cubicBezTo>
                      <a:pt x="11767" y="218"/>
                      <a:pt x="12500" y="958"/>
                      <a:pt x="12500" y="1863"/>
                    </a:cubicBezTo>
                    <a:lnTo>
                      <a:pt x="12500" y="6722"/>
                    </a:lnTo>
                    <a:cubicBezTo>
                      <a:pt x="12500" y="7627"/>
                      <a:pt x="11767" y="8366"/>
                      <a:pt x="10856" y="8366"/>
                    </a:cubicBezTo>
                    <a:lnTo>
                      <a:pt x="10202" y="8366"/>
                    </a:lnTo>
                    <a:cubicBezTo>
                      <a:pt x="10169" y="8366"/>
                      <a:pt x="10143" y="8380"/>
                      <a:pt x="10123" y="8399"/>
                    </a:cubicBezTo>
                    <a:cubicBezTo>
                      <a:pt x="10103" y="8426"/>
                      <a:pt x="10090" y="8452"/>
                      <a:pt x="10090" y="8485"/>
                    </a:cubicBezTo>
                    <a:lnTo>
                      <a:pt x="10275" y="11311"/>
                    </a:lnTo>
                    <a:cubicBezTo>
                      <a:pt x="10097" y="11311"/>
                      <a:pt x="9740" y="11285"/>
                      <a:pt x="9542" y="11087"/>
                    </a:cubicBezTo>
                    <a:cubicBezTo>
                      <a:pt x="9337" y="10882"/>
                      <a:pt x="8551" y="9575"/>
                      <a:pt x="7891" y="8419"/>
                    </a:cubicBezTo>
                    <a:cubicBezTo>
                      <a:pt x="7871" y="8386"/>
                      <a:pt x="7832" y="8366"/>
                      <a:pt x="7792" y="8366"/>
                    </a:cubicBezTo>
                    <a:lnTo>
                      <a:pt x="1869" y="8366"/>
                    </a:lnTo>
                    <a:cubicBezTo>
                      <a:pt x="958" y="8366"/>
                      <a:pt x="218" y="7627"/>
                      <a:pt x="218" y="6722"/>
                    </a:cubicBezTo>
                    <a:lnTo>
                      <a:pt x="218" y="1863"/>
                    </a:lnTo>
                    <a:cubicBezTo>
                      <a:pt x="218" y="958"/>
                      <a:pt x="958" y="218"/>
                      <a:pt x="1869" y="218"/>
                    </a:cubicBezTo>
                    <a:close/>
                    <a:moveTo>
                      <a:pt x="1869" y="1"/>
                    </a:moveTo>
                    <a:cubicBezTo>
                      <a:pt x="839" y="1"/>
                      <a:pt x="1" y="833"/>
                      <a:pt x="1" y="1863"/>
                    </a:cubicBezTo>
                    <a:lnTo>
                      <a:pt x="1" y="6722"/>
                    </a:lnTo>
                    <a:cubicBezTo>
                      <a:pt x="1" y="7752"/>
                      <a:pt x="839" y="8584"/>
                      <a:pt x="1869" y="8584"/>
                    </a:cubicBezTo>
                    <a:lnTo>
                      <a:pt x="7733" y="8584"/>
                    </a:lnTo>
                    <a:cubicBezTo>
                      <a:pt x="8168" y="9344"/>
                      <a:pt x="9126" y="10981"/>
                      <a:pt x="9383" y="11239"/>
                    </a:cubicBezTo>
                    <a:cubicBezTo>
                      <a:pt x="9641" y="11503"/>
                      <a:pt x="10083" y="11536"/>
                      <a:pt x="10288" y="11536"/>
                    </a:cubicBezTo>
                    <a:cubicBezTo>
                      <a:pt x="10354" y="11536"/>
                      <a:pt x="10394" y="11529"/>
                      <a:pt x="10400" y="11529"/>
                    </a:cubicBezTo>
                    <a:cubicBezTo>
                      <a:pt x="10460" y="11529"/>
                      <a:pt x="10506" y="11476"/>
                      <a:pt x="10499" y="11417"/>
                    </a:cubicBezTo>
                    <a:lnTo>
                      <a:pt x="10321" y="8584"/>
                    </a:lnTo>
                    <a:lnTo>
                      <a:pt x="10856" y="8584"/>
                    </a:lnTo>
                    <a:cubicBezTo>
                      <a:pt x="11886" y="8584"/>
                      <a:pt x="12724" y="7752"/>
                      <a:pt x="12724" y="6722"/>
                    </a:cubicBezTo>
                    <a:lnTo>
                      <a:pt x="12724" y="1863"/>
                    </a:lnTo>
                    <a:cubicBezTo>
                      <a:pt x="12724" y="833"/>
                      <a:pt x="11886" y="1"/>
                      <a:pt x="108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565;p45">
                <a:extLst>
                  <a:ext uri="{FF2B5EF4-FFF2-40B4-BE49-F238E27FC236}">
                    <a16:creationId xmlns:a16="http://schemas.microsoft.com/office/drawing/2014/main" id="{E64CAFD9-4D08-3340-D0D7-A64D90F04BF0}"/>
                  </a:ext>
                </a:extLst>
              </p:cNvPr>
              <p:cNvSpPr/>
              <p:nvPr/>
            </p:nvSpPr>
            <p:spPr>
              <a:xfrm>
                <a:off x="2993697" y="2504216"/>
                <a:ext cx="336516" cy="434377"/>
              </a:xfrm>
              <a:custGeom>
                <a:avLst/>
                <a:gdLst/>
                <a:ahLst/>
                <a:cxnLst/>
                <a:rect l="l" t="t" r="r" b="b"/>
                <a:pathLst>
                  <a:path w="4993" h="6445" extrusionOk="0">
                    <a:moveTo>
                      <a:pt x="3878" y="1"/>
                    </a:moveTo>
                    <a:cubicBezTo>
                      <a:pt x="3631" y="1"/>
                      <a:pt x="3401" y="127"/>
                      <a:pt x="3163" y="283"/>
                    </a:cubicBezTo>
                    <a:cubicBezTo>
                      <a:pt x="2826" y="507"/>
                      <a:pt x="330" y="560"/>
                      <a:pt x="165" y="923"/>
                    </a:cubicBezTo>
                    <a:cubicBezTo>
                      <a:pt x="0" y="1286"/>
                      <a:pt x="918" y="1960"/>
                      <a:pt x="845" y="2343"/>
                    </a:cubicBezTo>
                    <a:cubicBezTo>
                      <a:pt x="753" y="2831"/>
                      <a:pt x="2041" y="2811"/>
                      <a:pt x="1994" y="3307"/>
                    </a:cubicBezTo>
                    <a:cubicBezTo>
                      <a:pt x="1961" y="3670"/>
                      <a:pt x="1948" y="4066"/>
                      <a:pt x="2159" y="4343"/>
                    </a:cubicBezTo>
                    <a:cubicBezTo>
                      <a:pt x="2376" y="4623"/>
                      <a:pt x="2224" y="6445"/>
                      <a:pt x="2543" y="6445"/>
                    </a:cubicBezTo>
                    <a:cubicBezTo>
                      <a:pt x="2555" y="6445"/>
                      <a:pt x="2568" y="6442"/>
                      <a:pt x="2582" y="6437"/>
                    </a:cubicBezTo>
                    <a:cubicBezTo>
                      <a:pt x="2582" y="6437"/>
                      <a:pt x="2590" y="6437"/>
                      <a:pt x="2606" y="6437"/>
                    </a:cubicBezTo>
                    <a:cubicBezTo>
                      <a:pt x="2789" y="6437"/>
                      <a:pt x="3955" y="6342"/>
                      <a:pt x="4635" y="3967"/>
                    </a:cubicBezTo>
                    <a:cubicBezTo>
                      <a:pt x="4880" y="3115"/>
                      <a:pt x="4992" y="2151"/>
                      <a:pt x="4979" y="1511"/>
                    </a:cubicBezTo>
                    <a:cubicBezTo>
                      <a:pt x="4966" y="798"/>
                      <a:pt x="4556" y="177"/>
                      <a:pt x="4087" y="32"/>
                    </a:cubicBezTo>
                    <a:cubicBezTo>
                      <a:pt x="4016" y="10"/>
                      <a:pt x="3946" y="1"/>
                      <a:pt x="38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566;p45">
                <a:extLst>
                  <a:ext uri="{FF2B5EF4-FFF2-40B4-BE49-F238E27FC236}">
                    <a16:creationId xmlns:a16="http://schemas.microsoft.com/office/drawing/2014/main" id="{2AA75A03-94D5-4925-DC23-777F6A54336C}"/>
                  </a:ext>
                </a:extLst>
              </p:cNvPr>
              <p:cNvSpPr/>
              <p:nvPr/>
            </p:nvSpPr>
            <p:spPr>
              <a:xfrm>
                <a:off x="2085890" y="3962366"/>
                <a:ext cx="212302" cy="280913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4168" extrusionOk="0">
                    <a:moveTo>
                      <a:pt x="1941" y="0"/>
                    </a:moveTo>
                    <a:cubicBezTo>
                      <a:pt x="1941" y="0"/>
                      <a:pt x="1232" y="544"/>
                      <a:pt x="855" y="544"/>
                    </a:cubicBezTo>
                    <a:cubicBezTo>
                      <a:pt x="840" y="544"/>
                      <a:pt x="826" y="544"/>
                      <a:pt x="812" y="542"/>
                    </a:cubicBezTo>
                    <a:lnTo>
                      <a:pt x="337" y="1149"/>
                    </a:lnTo>
                    <a:lnTo>
                      <a:pt x="0" y="4167"/>
                    </a:lnTo>
                    <a:cubicBezTo>
                      <a:pt x="0" y="4167"/>
                      <a:pt x="4" y="4167"/>
                      <a:pt x="11" y="4167"/>
                    </a:cubicBezTo>
                    <a:cubicBezTo>
                      <a:pt x="109" y="4167"/>
                      <a:pt x="903" y="4115"/>
                      <a:pt x="2199" y="2529"/>
                    </a:cubicBezTo>
                    <a:cubicBezTo>
                      <a:pt x="2423" y="2265"/>
                      <a:pt x="3150" y="1869"/>
                      <a:pt x="3150" y="1869"/>
                    </a:cubicBezTo>
                    <a:lnTo>
                      <a:pt x="1941" y="0"/>
                    </a:lnTo>
                    <a:close/>
                  </a:path>
                </a:pathLst>
              </a:custGeom>
              <a:solidFill>
                <a:srgbClr val="F79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567;p45">
                <a:extLst>
                  <a:ext uri="{FF2B5EF4-FFF2-40B4-BE49-F238E27FC236}">
                    <a16:creationId xmlns:a16="http://schemas.microsoft.com/office/drawing/2014/main" id="{03EBFFB4-C174-2A43-D9F0-98EA0805E3F5}"/>
                  </a:ext>
                </a:extLst>
              </p:cNvPr>
              <p:cNvSpPr/>
              <p:nvPr/>
            </p:nvSpPr>
            <p:spPr>
              <a:xfrm>
                <a:off x="1888761" y="3971734"/>
                <a:ext cx="382279" cy="26494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3931" extrusionOk="0">
                    <a:moveTo>
                      <a:pt x="885" y="0"/>
                    </a:moveTo>
                    <a:lnTo>
                      <a:pt x="0" y="1922"/>
                    </a:lnTo>
                    <a:cubicBezTo>
                      <a:pt x="0" y="1922"/>
                      <a:pt x="806" y="2239"/>
                      <a:pt x="938" y="2357"/>
                    </a:cubicBezTo>
                    <a:cubicBezTo>
                      <a:pt x="1070" y="2476"/>
                      <a:pt x="1935" y="3467"/>
                      <a:pt x="2496" y="3685"/>
                    </a:cubicBezTo>
                    <a:cubicBezTo>
                      <a:pt x="2916" y="3847"/>
                      <a:pt x="3326" y="3931"/>
                      <a:pt x="3620" y="3931"/>
                    </a:cubicBezTo>
                    <a:cubicBezTo>
                      <a:pt x="3853" y="3931"/>
                      <a:pt x="4013" y="3878"/>
                      <a:pt x="4048" y="3770"/>
                    </a:cubicBezTo>
                    <a:cubicBezTo>
                      <a:pt x="4127" y="3546"/>
                      <a:pt x="3863" y="3513"/>
                      <a:pt x="3929" y="3434"/>
                    </a:cubicBezTo>
                    <a:cubicBezTo>
                      <a:pt x="3935" y="3425"/>
                      <a:pt x="3947" y="3421"/>
                      <a:pt x="3963" y="3421"/>
                    </a:cubicBezTo>
                    <a:cubicBezTo>
                      <a:pt x="4046" y="3421"/>
                      <a:pt x="4246" y="3530"/>
                      <a:pt x="4422" y="3530"/>
                    </a:cubicBezTo>
                    <a:cubicBezTo>
                      <a:pt x="4505" y="3530"/>
                      <a:pt x="4584" y="3505"/>
                      <a:pt x="4642" y="3434"/>
                    </a:cubicBezTo>
                    <a:cubicBezTo>
                      <a:pt x="4853" y="3163"/>
                      <a:pt x="4239" y="3031"/>
                      <a:pt x="4299" y="2952"/>
                    </a:cubicBezTo>
                    <a:cubicBezTo>
                      <a:pt x="4301" y="2948"/>
                      <a:pt x="4305" y="2947"/>
                      <a:pt x="4312" y="2947"/>
                    </a:cubicBezTo>
                    <a:cubicBezTo>
                      <a:pt x="4373" y="2947"/>
                      <a:pt x="4620" y="3094"/>
                      <a:pt x="4829" y="3094"/>
                    </a:cubicBezTo>
                    <a:cubicBezTo>
                      <a:pt x="4925" y="3094"/>
                      <a:pt x="5013" y="3063"/>
                      <a:pt x="5071" y="2971"/>
                    </a:cubicBezTo>
                    <a:cubicBezTo>
                      <a:pt x="5263" y="2661"/>
                      <a:pt x="4622" y="2536"/>
                      <a:pt x="4695" y="2450"/>
                    </a:cubicBezTo>
                    <a:cubicBezTo>
                      <a:pt x="4696" y="2448"/>
                      <a:pt x="4700" y="2447"/>
                      <a:pt x="4705" y="2447"/>
                    </a:cubicBezTo>
                    <a:cubicBezTo>
                      <a:pt x="4756" y="2447"/>
                      <a:pt x="4977" y="2540"/>
                      <a:pt x="5183" y="2540"/>
                    </a:cubicBezTo>
                    <a:cubicBezTo>
                      <a:pt x="5321" y="2540"/>
                      <a:pt x="5452" y="2498"/>
                      <a:pt x="5520" y="2357"/>
                    </a:cubicBezTo>
                    <a:cubicBezTo>
                      <a:pt x="5672" y="2040"/>
                      <a:pt x="5025" y="2027"/>
                      <a:pt x="4114" y="1545"/>
                    </a:cubicBezTo>
                    <a:cubicBezTo>
                      <a:pt x="3651" y="1307"/>
                      <a:pt x="3057" y="872"/>
                      <a:pt x="3057" y="872"/>
                    </a:cubicBezTo>
                    <a:cubicBezTo>
                      <a:pt x="2681" y="667"/>
                      <a:pt x="2404" y="581"/>
                      <a:pt x="2126" y="489"/>
                    </a:cubicBezTo>
                    <a:cubicBezTo>
                      <a:pt x="1994" y="429"/>
                      <a:pt x="885" y="0"/>
                      <a:pt x="885" y="0"/>
                    </a:cubicBezTo>
                    <a:close/>
                  </a:path>
                </a:pathLst>
              </a:custGeom>
              <a:solidFill>
                <a:srgbClr val="C96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568;p45">
                <a:extLst>
                  <a:ext uri="{FF2B5EF4-FFF2-40B4-BE49-F238E27FC236}">
                    <a16:creationId xmlns:a16="http://schemas.microsoft.com/office/drawing/2014/main" id="{A9B356C0-D7DC-C1A7-3B79-D2A53303CDDC}"/>
                  </a:ext>
                </a:extLst>
              </p:cNvPr>
              <p:cNvSpPr/>
              <p:nvPr/>
            </p:nvSpPr>
            <p:spPr>
              <a:xfrm>
                <a:off x="1996121" y="3979686"/>
                <a:ext cx="144568" cy="60186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893" extrusionOk="0">
                    <a:moveTo>
                      <a:pt x="1200" y="0"/>
                    </a:moveTo>
                    <a:cubicBezTo>
                      <a:pt x="640" y="0"/>
                      <a:pt x="0" y="481"/>
                      <a:pt x="97" y="688"/>
                    </a:cubicBezTo>
                    <a:cubicBezTo>
                      <a:pt x="140" y="775"/>
                      <a:pt x="223" y="806"/>
                      <a:pt x="326" y="806"/>
                    </a:cubicBezTo>
                    <a:cubicBezTo>
                      <a:pt x="572" y="806"/>
                      <a:pt x="929" y="627"/>
                      <a:pt x="1101" y="627"/>
                    </a:cubicBezTo>
                    <a:cubicBezTo>
                      <a:pt x="1121" y="627"/>
                      <a:pt x="1139" y="629"/>
                      <a:pt x="1154" y="635"/>
                    </a:cubicBezTo>
                    <a:cubicBezTo>
                      <a:pt x="1438" y="740"/>
                      <a:pt x="1669" y="892"/>
                      <a:pt x="1669" y="892"/>
                    </a:cubicBezTo>
                    <a:lnTo>
                      <a:pt x="2144" y="285"/>
                    </a:lnTo>
                    <a:cubicBezTo>
                      <a:pt x="2012" y="219"/>
                      <a:pt x="1662" y="14"/>
                      <a:pt x="1233" y="1"/>
                    </a:cubicBezTo>
                    <a:cubicBezTo>
                      <a:pt x="1222" y="1"/>
                      <a:pt x="1211" y="0"/>
                      <a:pt x="1200" y="0"/>
                    </a:cubicBezTo>
                    <a:close/>
                  </a:path>
                </a:pathLst>
              </a:custGeom>
              <a:solidFill>
                <a:srgbClr val="F79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569;p45">
                <a:extLst>
                  <a:ext uri="{FF2B5EF4-FFF2-40B4-BE49-F238E27FC236}">
                    <a16:creationId xmlns:a16="http://schemas.microsoft.com/office/drawing/2014/main" id="{36DF60BD-DE1F-F535-8800-3C820B68B947}"/>
                  </a:ext>
                </a:extLst>
              </p:cNvPr>
              <p:cNvSpPr/>
              <p:nvPr/>
            </p:nvSpPr>
            <p:spPr>
              <a:xfrm>
                <a:off x="1954134" y="4094594"/>
                <a:ext cx="88223" cy="806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197" extrusionOk="0">
                    <a:moveTo>
                      <a:pt x="955" y="1"/>
                    </a:moveTo>
                    <a:cubicBezTo>
                      <a:pt x="788" y="1"/>
                      <a:pt x="608" y="160"/>
                      <a:pt x="403" y="369"/>
                    </a:cubicBezTo>
                    <a:cubicBezTo>
                      <a:pt x="205" y="581"/>
                      <a:pt x="1" y="997"/>
                      <a:pt x="291" y="1168"/>
                    </a:cubicBezTo>
                    <a:cubicBezTo>
                      <a:pt x="324" y="1187"/>
                      <a:pt x="356" y="1196"/>
                      <a:pt x="390" y="1196"/>
                    </a:cubicBezTo>
                    <a:cubicBezTo>
                      <a:pt x="539" y="1196"/>
                      <a:pt x="695" y="1019"/>
                      <a:pt x="846" y="825"/>
                    </a:cubicBezTo>
                    <a:cubicBezTo>
                      <a:pt x="1037" y="581"/>
                      <a:pt x="1308" y="198"/>
                      <a:pt x="1130" y="66"/>
                    </a:cubicBezTo>
                    <a:cubicBezTo>
                      <a:pt x="1073" y="21"/>
                      <a:pt x="1015" y="1"/>
                      <a:pt x="955" y="1"/>
                    </a:cubicBezTo>
                    <a:close/>
                  </a:path>
                </a:pathLst>
              </a:custGeom>
              <a:solidFill>
                <a:srgbClr val="F79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570;p45">
                <a:extLst>
                  <a:ext uri="{FF2B5EF4-FFF2-40B4-BE49-F238E27FC236}">
                    <a16:creationId xmlns:a16="http://schemas.microsoft.com/office/drawing/2014/main" id="{FD8768FD-D3CE-5577-B24E-CFBD94E80F17}"/>
                  </a:ext>
                </a:extLst>
              </p:cNvPr>
              <p:cNvSpPr/>
              <p:nvPr/>
            </p:nvSpPr>
            <p:spPr>
              <a:xfrm>
                <a:off x="2052934" y="4120811"/>
                <a:ext cx="210145" cy="119294"/>
              </a:xfrm>
              <a:custGeom>
                <a:avLst/>
                <a:gdLst/>
                <a:ahLst/>
                <a:cxnLst/>
                <a:rect l="l" t="t" r="r" b="b"/>
                <a:pathLst>
                  <a:path w="3118" h="1770" extrusionOk="0">
                    <a:moveTo>
                      <a:pt x="3064" y="0"/>
                    </a:moveTo>
                    <a:cubicBezTo>
                      <a:pt x="3038" y="0"/>
                      <a:pt x="3011" y="27"/>
                      <a:pt x="3011" y="53"/>
                    </a:cubicBezTo>
                    <a:cubicBezTo>
                      <a:pt x="3011" y="119"/>
                      <a:pt x="2998" y="165"/>
                      <a:pt x="2959" y="198"/>
                    </a:cubicBezTo>
                    <a:cubicBezTo>
                      <a:pt x="2910" y="239"/>
                      <a:pt x="2832" y="253"/>
                      <a:pt x="2746" y="253"/>
                    </a:cubicBezTo>
                    <a:cubicBezTo>
                      <a:pt x="2623" y="253"/>
                      <a:pt x="2484" y="224"/>
                      <a:pt x="2391" y="205"/>
                    </a:cubicBezTo>
                    <a:cubicBezTo>
                      <a:pt x="2335" y="191"/>
                      <a:pt x="2300" y="182"/>
                      <a:pt x="2275" y="182"/>
                    </a:cubicBezTo>
                    <a:cubicBezTo>
                      <a:pt x="2252" y="182"/>
                      <a:pt x="2238" y="189"/>
                      <a:pt x="2226" y="205"/>
                    </a:cubicBezTo>
                    <a:cubicBezTo>
                      <a:pt x="2206" y="218"/>
                      <a:pt x="2199" y="244"/>
                      <a:pt x="2206" y="264"/>
                    </a:cubicBezTo>
                    <a:cubicBezTo>
                      <a:pt x="2213" y="317"/>
                      <a:pt x="2272" y="350"/>
                      <a:pt x="2358" y="396"/>
                    </a:cubicBezTo>
                    <a:cubicBezTo>
                      <a:pt x="2457" y="449"/>
                      <a:pt x="2596" y="528"/>
                      <a:pt x="2615" y="621"/>
                    </a:cubicBezTo>
                    <a:cubicBezTo>
                      <a:pt x="2622" y="654"/>
                      <a:pt x="2615" y="687"/>
                      <a:pt x="2589" y="733"/>
                    </a:cubicBezTo>
                    <a:cubicBezTo>
                      <a:pt x="2545" y="805"/>
                      <a:pt x="2476" y="832"/>
                      <a:pt x="2395" y="832"/>
                    </a:cubicBezTo>
                    <a:cubicBezTo>
                      <a:pt x="2282" y="832"/>
                      <a:pt x="2145" y="780"/>
                      <a:pt x="2014" y="726"/>
                    </a:cubicBezTo>
                    <a:cubicBezTo>
                      <a:pt x="1949" y="702"/>
                      <a:pt x="1901" y="682"/>
                      <a:pt x="1866" y="682"/>
                    </a:cubicBezTo>
                    <a:cubicBezTo>
                      <a:pt x="1845" y="682"/>
                      <a:pt x="1829" y="689"/>
                      <a:pt x="1816" y="707"/>
                    </a:cubicBezTo>
                    <a:cubicBezTo>
                      <a:pt x="1810" y="726"/>
                      <a:pt x="1803" y="746"/>
                      <a:pt x="1810" y="766"/>
                    </a:cubicBezTo>
                    <a:cubicBezTo>
                      <a:pt x="1823" y="812"/>
                      <a:pt x="1876" y="845"/>
                      <a:pt x="1962" y="891"/>
                    </a:cubicBezTo>
                    <a:cubicBezTo>
                      <a:pt x="2054" y="944"/>
                      <a:pt x="2186" y="1010"/>
                      <a:pt x="2199" y="1090"/>
                    </a:cubicBezTo>
                    <a:cubicBezTo>
                      <a:pt x="2206" y="1123"/>
                      <a:pt x="2193" y="1156"/>
                      <a:pt x="2166" y="1189"/>
                    </a:cubicBezTo>
                    <a:cubicBezTo>
                      <a:pt x="2121" y="1246"/>
                      <a:pt x="2060" y="1268"/>
                      <a:pt x="1988" y="1268"/>
                    </a:cubicBezTo>
                    <a:cubicBezTo>
                      <a:pt x="1903" y="1268"/>
                      <a:pt x="1802" y="1238"/>
                      <a:pt x="1691" y="1202"/>
                    </a:cubicBezTo>
                    <a:cubicBezTo>
                      <a:pt x="1623" y="1178"/>
                      <a:pt x="1564" y="1156"/>
                      <a:pt x="1519" y="1156"/>
                    </a:cubicBezTo>
                    <a:cubicBezTo>
                      <a:pt x="1489" y="1156"/>
                      <a:pt x="1465" y="1165"/>
                      <a:pt x="1447" y="1189"/>
                    </a:cubicBezTo>
                    <a:cubicBezTo>
                      <a:pt x="1394" y="1255"/>
                      <a:pt x="1460" y="1314"/>
                      <a:pt x="1499" y="1347"/>
                    </a:cubicBezTo>
                    <a:cubicBezTo>
                      <a:pt x="1552" y="1400"/>
                      <a:pt x="1598" y="1440"/>
                      <a:pt x="1565" y="1545"/>
                    </a:cubicBezTo>
                    <a:cubicBezTo>
                      <a:pt x="1559" y="1578"/>
                      <a:pt x="1526" y="1598"/>
                      <a:pt x="1486" y="1624"/>
                    </a:cubicBezTo>
                    <a:cubicBezTo>
                      <a:pt x="1418" y="1655"/>
                      <a:pt x="1321" y="1669"/>
                      <a:pt x="1203" y="1669"/>
                    </a:cubicBezTo>
                    <a:cubicBezTo>
                      <a:pt x="911" y="1669"/>
                      <a:pt x="494" y="1580"/>
                      <a:pt x="80" y="1420"/>
                    </a:cubicBezTo>
                    <a:cubicBezTo>
                      <a:pt x="75" y="1419"/>
                      <a:pt x="71" y="1418"/>
                      <a:pt x="66" y="1418"/>
                    </a:cubicBezTo>
                    <a:cubicBezTo>
                      <a:pt x="45" y="1418"/>
                      <a:pt x="25" y="1431"/>
                      <a:pt x="14" y="1453"/>
                    </a:cubicBezTo>
                    <a:cubicBezTo>
                      <a:pt x="1" y="1479"/>
                      <a:pt x="14" y="1506"/>
                      <a:pt x="40" y="1519"/>
                    </a:cubicBezTo>
                    <a:cubicBezTo>
                      <a:pt x="463" y="1684"/>
                      <a:pt x="885" y="1770"/>
                      <a:pt x="1189" y="1770"/>
                    </a:cubicBezTo>
                    <a:cubicBezTo>
                      <a:pt x="1328" y="1770"/>
                      <a:pt x="1447" y="1750"/>
                      <a:pt x="1526" y="1710"/>
                    </a:cubicBezTo>
                    <a:cubicBezTo>
                      <a:pt x="1598" y="1684"/>
                      <a:pt x="1645" y="1638"/>
                      <a:pt x="1664" y="1578"/>
                    </a:cubicBezTo>
                    <a:cubicBezTo>
                      <a:pt x="1717" y="1413"/>
                      <a:pt x="1625" y="1327"/>
                      <a:pt x="1565" y="1274"/>
                    </a:cubicBezTo>
                    <a:cubicBezTo>
                      <a:pt x="1559" y="1268"/>
                      <a:pt x="1559" y="1268"/>
                      <a:pt x="1552" y="1261"/>
                    </a:cubicBezTo>
                    <a:lnTo>
                      <a:pt x="1552" y="1261"/>
                    </a:lnTo>
                    <a:cubicBezTo>
                      <a:pt x="1585" y="1268"/>
                      <a:pt x="1625" y="1281"/>
                      <a:pt x="1658" y="1294"/>
                    </a:cubicBezTo>
                    <a:cubicBezTo>
                      <a:pt x="1756" y="1327"/>
                      <a:pt x="1878" y="1370"/>
                      <a:pt x="1993" y="1370"/>
                    </a:cubicBezTo>
                    <a:cubicBezTo>
                      <a:pt x="2087" y="1370"/>
                      <a:pt x="2177" y="1341"/>
                      <a:pt x="2246" y="1255"/>
                    </a:cubicBezTo>
                    <a:cubicBezTo>
                      <a:pt x="2292" y="1195"/>
                      <a:pt x="2312" y="1129"/>
                      <a:pt x="2298" y="1070"/>
                    </a:cubicBezTo>
                    <a:cubicBezTo>
                      <a:pt x="2285" y="997"/>
                      <a:pt x="2226" y="938"/>
                      <a:pt x="2160" y="891"/>
                    </a:cubicBezTo>
                    <a:lnTo>
                      <a:pt x="2160" y="891"/>
                    </a:lnTo>
                    <a:cubicBezTo>
                      <a:pt x="2234" y="916"/>
                      <a:pt x="2315" y="935"/>
                      <a:pt x="2393" y="935"/>
                    </a:cubicBezTo>
                    <a:cubicBezTo>
                      <a:pt x="2502" y="935"/>
                      <a:pt x="2605" y="898"/>
                      <a:pt x="2675" y="786"/>
                    </a:cubicBezTo>
                    <a:cubicBezTo>
                      <a:pt x="2721" y="720"/>
                      <a:pt x="2728" y="654"/>
                      <a:pt x="2714" y="594"/>
                    </a:cubicBezTo>
                    <a:cubicBezTo>
                      <a:pt x="2681" y="462"/>
                      <a:pt x="2529" y="376"/>
                      <a:pt x="2417" y="310"/>
                    </a:cubicBezTo>
                    <a:lnTo>
                      <a:pt x="2417" y="310"/>
                    </a:lnTo>
                    <a:cubicBezTo>
                      <a:pt x="2513" y="331"/>
                      <a:pt x="2635" y="353"/>
                      <a:pt x="2749" y="353"/>
                    </a:cubicBezTo>
                    <a:cubicBezTo>
                      <a:pt x="2855" y="353"/>
                      <a:pt x="2955" y="334"/>
                      <a:pt x="3025" y="277"/>
                    </a:cubicBezTo>
                    <a:cubicBezTo>
                      <a:pt x="3084" y="225"/>
                      <a:pt x="3117" y="145"/>
                      <a:pt x="3117" y="53"/>
                    </a:cubicBezTo>
                    <a:cubicBezTo>
                      <a:pt x="3117" y="20"/>
                      <a:pt x="3091" y="0"/>
                      <a:pt x="3064" y="0"/>
                    </a:cubicBezTo>
                    <a:close/>
                  </a:path>
                </a:pathLst>
              </a:custGeom>
              <a:solidFill>
                <a:srgbClr val="8B3232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571;p45">
                <a:extLst>
                  <a:ext uri="{FF2B5EF4-FFF2-40B4-BE49-F238E27FC236}">
                    <a16:creationId xmlns:a16="http://schemas.microsoft.com/office/drawing/2014/main" id="{95FE26EF-7DF7-9C2A-9F62-CF7A07DF173A}"/>
                  </a:ext>
                </a:extLst>
              </p:cNvPr>
              <p:cNvSpPr/>
              <p:nvPr/>
            </p:nvSpPr>
            <p:spPr>
              <a:xfrm>
                <a:off x="1990190" y="4125326"/>
                <a:ext cx="97052" cy="9145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357" extrusionOk="0">
                    <a:moveTo>
                      <a:pt x="1067" y="0"/>
                    </a:moveTo>
                    <a:cubicBezTo>
                      <a:pt x="866" y="0"/>
                      <a:pt x="655" y="211"/>
                      <a:pt x="463" y="448"/>
                    </a:cubicBezTo>
                    <a:cubicBezTo>
                      <a:pt x="258" y="706"/>
                      <a:pt x="1" y="1141"/>
                      <a:pt x="331" y="1326"/>
                    </a:cubicBezTo>
                    <a:cubicBezTo>
                      <a:pt x="365" y="1347"/>
                      <a:pt x="400" y="1357"/>
                      <a:pt x="436" y="1357"/>
                    </a:cubicBezTo>
                    <a:cubicBezTo>
                      <a:pt x="603" y="1357"/>
                      <a:pt x="776" y="1147"/>
                      <a:pt x="945" y="924"/>
                    </a:cubicBezTo>
                    <a:cubicBezTo>
                      <a:pt x="1149" y="646"/>
                      <a:pt x="1440" y="210"/>
                      <a:pt x="1248" y="65"/>
                    </a:cubicBezTo>
                    <a:cubicBezTo>
                      <a:pt x="1190" y="20"/>
                      <a:pt x="1129" y="0"/>
                      <a:pt x="1067" y="0"/>
                    </a:cubicBezTo>
                    <a:close/>
                  </a:path>
                </a:pathLst>
              </a:custGeom>
              <a:solidFill>
                <a:srgbClr val="F79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572;p45">
                <a:extLst>
                  <a:ext uri="{FF2B5EF4-FFF2-40B4-BE49-F238E27FC236}">
                    <a16:creationId xmlns:a16="http://schemas.microsoft.com/office/drawing/2014/main" id="{AB6E5AC1-55B5-BA18-7D43-E53A8DDC7FDC}"/>
                  </a:ext>
                </a:extLst>
              </p:cNvPr>
              <p:cNvSpPr/>
              <p:nvPr/>
            </p:nvSpPr>
            <p:spPr>
              <a:xfrm>
                <a:off x="2026246" y="4148442"/>
                <a:ext cx="82360" cy="84786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58" extrusionOk="0">
                    <a:moveTo>
                      <a:pt x="893" y="0"/>
                    </a:moveTo>
                    <a:cubicBezTo>
                      <a:pt x="715" y="0"/>
                      <a:pt x="552" y="208"/>
                      <a:pt x="390" y="448"/>
                    </a:cubicBezTo>
                    <a:cubicBezTo>
                      <a:pt x="225" y="686"/>
                      <a:pt x="0" y="1096"/>
                      <a:pt x="304" y="1241"/>
                    </a:cubicBezTo>
                    <a:cubicBezTo>
                      <a:pt x="327" y="1252"/>
                      <a:pt x="350" y="1257"/>
                      <a:pt x="374" y="1257"/>
                    </a:cubicBezTo>
                    <a:cubicBezTo>
                      <a:pt x="549" y="1257"/>
                      <a:pt x="760" y="985"/>
                      <a:pt x="905" y="759"/>
                    </a:cubicBezTo>
                    <a:cubicBezTo>
                      <a:pt x="1070" y="501"/>
                      <a:pt x="1222" y="165"/>
                      <a:pt x="1037" y="46"/>
                    </a:cubicBezTo>
                    <a:cubicBezTo>
                      <a:pt x="988" y="14"/>
                      <a:pt x="940" y="0"/>
                      <a:pt x="893" y="0"/>
                    </a:cubicBezTo>
                    <a:close/>
                  </a:path>
                </a:pathLst>
              </a:custGeom>
              <a:solidFill>
                <a:srgbClr val="F79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573;p45">
                <a:extLst>
                  <a:ext uri="{FF2B5EF4-FFF2-40B4-BE49-F238E27FC236}">
                    <a16:creationId xmlns:a16="http://schemas.microsoft.com/office/drawing/2014/main" id="{CDD78685-DFF7-C02C-C725-DF3E6BDD206C}"/>
                  </a:ext>
                </a:extLst>
              </p:cNvPr>
              <p:cNvSpPr/>
              <p:nvPr/>
            </p:nvSpPr>
            <p:spPr>
              <a:xfrm>
                <a:off x="2063650" y="4175063"/>
                <a:ext cx="60995" cy="68139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011" extrusionOk="0">
                    <a:moveTo>
                      <a:pt x="647" y="0"/>
                    </a:moveTo>
                    <a:cubicBezTo>
                      <a:pt x="482" y="0"/>
                      <a:pt x="329" y="190"/>
                      <a:pt x="231" y="397"/>
                    </a:cubicBezTo>
                    <a:cubicBezTo>
                      <a:pt x="132" y="615"/>
                      <a:pt x="0" y="899"/>
                      <a:pt x="258" y="998"/>
                    </a:cubicBezTo>
                    <a:cubicBezTo>
                      <a:pt x="279" y="1007"/>
                      <a:pt x="301" y="1011"/>
                      <a:pt x="323" y="1011"/>
                    </a:cubicBezTo>
                    <a:cubicBezTo>
                      <a:pt x="460" y="1011"/>
                      <a:pt x="597" y="842"/>
                      <a:pt x="700" y="648"/>
                    </a:cubicBezTo>
                    <a:cubicBezTo>
                      <a:pt x="812" y="423"/>
                      <a:pt x="905" y="113"/>
                      <a:pt x="753" y="27"/>
                    </a:cubicBezTo>
                    <a:cubicBezTo>
                      <a:pt x="717" y="9"/>
                      <a:pt x="682" y="0"/>
                      <a:pt x="647" y="0"/>
                    </a:cubicBezTo>
                    <a:close/>
                  </a:path>
                </a:pathLst>
              </a:custGeom>
              <a:solidFill>
                <a:srgbClr val="F79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574;p45">
                <a:extLst>
                  <a:ext uri="{FF2B5EF4-FFF2-40B4-BE49-F238E27FC236}">
                    <a16:creationId xmlns:a16="http://schemas.microsoft.com/office/drawing/2014/main" id="{646648BC-AD19-A726-E14E-8D457928C5DB}"/>
                  </a:ext>
                </a:extLst>
              </p:cNvPr>
              <p:cNvSpPr/>
              <p:nvPr/>
            </p:nvSpPr>
            <p:spPr>
              <a:xfrm>
                <a:off x="1958582" y="4091157"/>
                <a:ext cx="80203" cy="8754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99" extrusionOk="0">
                    <a:moveTo>
                      <a:pt x="892" y="103"/>
                    </a:moveTo>
                    <a:cubicBezTo>
                      <a:pt x="938" y="103"/>
                      <a:pt x="985" y="117"/>
                      <a:pt x="1037" y="156"/>
                    </a:cubicBezTo>
                    <a:cubicBezTo>
                      <a:pt x="1057" y="169"/>
                      <a:pt x="1064" y="189"/>
                      <a:pt x="1070" y="222"/>
                    </a:cubicBezTo>
                    <a:cubicBezTo>
                      <a:pt x="1084" y="334"/>
                      <a:pt x="971" y="546"/>
                      <a:pt x="740" y="843"/>
                    </a:cubicBezTo>
                    <a:cubicBezTo>
                      <a:pt x="576" y="1057"/>
                      <a:pt x="434" y="1198"/>
                      <a:pt x="319" y="1198"/>
                    </a:cubicBezTo>
                    <a:cubicBezTo>
                      <a:pt x="295" y="1198"/>
                      <a:pt x="273" y="1192"/>
                      <a:pt x="252" y="1180"/>
                    </a:cubicBezTo>
                    <a:cubicBezTo>
                      <a:pt x="179" y="1140"/>
                      <a:pt x="139" y="1081"/>
                      <a:pt x="133" y="1008"/>
                    </a:cubicBezTo>
                    <a:cubicBezTo>
                      <a:pt x="106" y="836"/>
                      <a:pt x="238" y="599"/>
                      <a:pt x="377" y="453"/>
                    </a:cubicBezTo>
                    <a:cubicBezTo>
                      <a:pt x="588" y="235"/>
                      <a:pt x="747" y="103"/>
                      <a:pt x="892" y="103"/>
                    </a:cubicBezTo>
                    <a:close/>
                    <a:moveTo>
                      <a:pt x="890" y="1"/>
                    </a:moveTo>
                    <a:cubicBezTo>
                      <a:pt x="693" y="1"/>
                      <a:pt x="495" y="187"/>
                      <a:pt x="304" y="387"/>
                    </a:cubicBezTo>
                    <a:cubicBezTo>
                      <a:pt x="153" y="539"/>
                      <a:pt x="1" y="810"/>
                      <a:pt x="34" y="1021"/>
                    </a:cubicBezTo>
                    <a:cubicBezTo>
                      <a:pt x="47" y="1127"/>
                      <a:pt x="106" y="1213"/>
                      <a:pt x="199" y="1265"/>
                    </a:cubicBezTo>
                    <a:cubicBezTo>
                      <a:pt x="238" y="1292"/>
                      <a:pt x="278" y="1298"/>
                      <a:pt x="324" y="1298"/>
                    </a:cubicBezTo>
                    <a:cubicBezTo>
                      <a:pt x="496" y="1298"/>
                      <a:pt x="661" y="1107"/>
                      <a:pt x="819" y="902"/>
                    </a:cubicBezTo>
                    <a:cubicBezTo>
                      <a:pt x="1077" y="579"/>
                      <a:pt x="1189" y="354"/>
                      <a:pt x="1169" y="209"/>
                    </a:cubicBezTo>
                    <a:cubicBezTo>
                      <a:pt x="1163" y="150"/>
                      <a:pt x="1136" y="110"/>
                      <a:pt x="1097" y="77"/>
                    </a:cubicBezTo>
                    <a:cubicBezTo>
                      <a:pt x="1028" y="24"/>
                      <a:pt x="959" y="1"/>
                      <a:pt x="890" y="1"/>
                    </a:cubicBezTo>
                    <a:close/>
                  </a:path>
                </a:pathLst>
              </a:custGeom>
              <a:solidFill>
                <a:srgbClr val="F68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575;p45">
                <a:extLst>
                  <a:ext uri="{FF2B5EF4-FFF2-40B4-BE49-F238E27FC236}">
                    <a16:creationId xmlns:a16="http://schemas.microsoft.com/office/drawing/2014/main" id="{C8C15721-AF0E-B948-4A4E-B9F24BE7E0D6}"/>
                  </a:ext>
                </a:extLst>
              </p:cNvPr>
              <p:cNvSpPr/>
              <p:nvPr/>
            </p:nvSpPr>
            <p:spPr>
              <a:xfrm>
                <a:off x="1995514" y="4121687"/>
                <a:ext cx="88223" cy="984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460" extrusionOk="0">
                    <a:moveTo>
                      <a:pt x="988" y="0"/>
                    </a:moveTo>
                    <a:cubicBezTo>
                      <a:pt x="749" y="0"/>
                      <a:pt x="513" y="256"/>
                      <a:pt x="344" y="476"/>
                    </a:cubicBezTo>
                    <a:cubicBezTo>
                      <a:pt x="212" y="634"/>
                      <a:pt x="1" y="945"/>
                      <a:pt x="47" y="1189"/>
                    </a:cubicBezTo>
                    <a:cubicBezTo>
                      <a:pt x="67" y="1288"/>
                      <a:pt x="126" y="1367"/>
                      <a:pt x="225" y="1427"/>
                    </a:cubicBezTo>
                    <a:cubicBezTo>
                      <a:pt x="265" y="1446"/>
                      <a:pt x="304" y="1460"/>
                      <a:pt x="351" y="1460"/>
                    </a:cubicBezTo>
                    <a:cubicBezTo>
                      <a:pt x="450" y="1460"/>
                      <a:pt x="555" y="1413"/>
                      <a:pt x="654" y="1321"/>
                    </a:cubicBezTo>
                    <a:cubicBezTo>
                      <a:pt x="674" y="1301"/>
                      <a:pt x="674" y="1268"/>
                      <a:pt x="661" y="1248"/>
                    </a:cubicBezTo>
                    <a:cubicBezTo>
                      <a:pt x="651" y="1238"/>
                      <a:pt x="638" y="1233"/>
                      <a:pt x="625" y="1233"/>
                    </a:cubicBezTo>
                    <a:cubicBezTo>
                      <a:pt x="612" y="1233"/>
                      <a:pt x="598" y="1238"/>
                      <a:pt x="588" y="1248"/>
                    </a:cubicBezTo>
                    <a:cubicBezTo>
                      <a:pt x="503" y="1319"/>
                      <a:pt x="421" y="1360"/>
                      <a:pt x="350" y="1360"/>
                    </a:cubicBezTo>
                    <a:cubicBezTo>
                      <a:pt x="322" y="1360"/>
                      <a:pt x="296" y="1354"/>
                      <a:pt x="271" y="1341"/>
                    </a:cubicBezTo>
                    <a:cubicBezTo>
                      <a:pt x="205" y="1294"/>
                      <a:pt x="159" y="1242"/>
                      <a:pt x="146" y="1169"/>
                    </a:cubicBezTo>
                    <a:cubicBezTo>
                      <a:pt x="106" y="958"/>
                      <a:pt x="324" y="654"/>
                      <a:pt x="423" y="535"/>
                    </a:cubicBezTo>
                    <a:cubicBezTo>
                      <a:pt x="656" y="244"/>
                      <a:pt x="836" y="106"/>
                      <a:pt x="986" y="106"/>
                    </a:cubicBezTo>
                    <a:cubicBezTo>
                      <a:pt x="1039" y="106"/>
                      <a:pt x="1089" y="124"/>
                      <a:pt x="1136" y="159"/>
                    </a:cubicBezTo>
                    <a:cubicBezTo>
                      <a:pt x="1196" y="205"/>
                      <a:pt x="1196" y="297"/>
                      <a:pt x="1130" y="449"/>
                    </a:cubicBezTo>
                    <a:cubicBezTo>
                      <a:pt x="1123" y="476"/>
                      <a:pt x="1136" y="502"/>
                      <a:pt x="1156" y="515"/>
                    </a:cubicBezTo>
                    <a:cubicBezTo>
                      <a:pt x="1163" y="519"/>
                      <a:pt x="1171" y="521"/>
                      <a:pt x="1178" y="521"/>
                    </a:cubicBezTo>
                    <a:cubicBezTo>
                      <a:pt x="1199" y="521"/>
                      <a:pt x="1219" y="508"/>
                      <a:pt x="1229" y="489"/>
                    </a:cubicBezTo>
                    <a:cubicBezTo>
                      <a:pt x="1308" y="291"/>
                      <a:pt x="1302" y="152"/>
                      <a:pt x="1196" y="73"/>
                    </a:cubicBezTo>
                    <a:cubicBezTo>
                      <a:pt x="1127" y="22"/>
                      <a:pt x="1057" y="0"/>
                      <a:pt x="988" y="0"/>
                    </a:cubicBezTo>
                    <a:close/>
                  </a:path>
                </a:pathLst>
              </a:custGeom>
              <a:solidFill>
                <a:srgbClr val="F68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576;p45">
                <a:extLst>
                  <a:ext uri="{FF2B5EF4-FFF2-40B4-BE49-F238E27FC236}">
                    <a16:creationId xmlns:a16="http://schemas.microsoft.com/office/drawing/2014/main" id="{C982E8DD-882E-8110-409A-D961BABD3791}"/>
                  </a:ext>
                </a:extLst>
              </p:cNvPr>
              <p:cNvSpPr/>
              <p:nvPr/>
            </p:nvSpPr>
            <p:spPr>
              <a:xfrm>
                <a:off x="2031098" y="4148847"/>
                <a:ext cx="46841" cy="87684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01" extrusionOk="0">
                    <a:moveTo>
                      <a:pt x="641" y="0"/>
                    </a:moveTo>
                    <a:cubicBezTo>
                      <a:pt x="509" y="79"/>
                      <a:pt x="384" y="244"/>
                      <a:pt x="272" y="409"/>
                    </a:cubicBezTo>
                    <a:cubicBezTo>
                      <a:pt x="74" y="700"/>
                      <a:pt x="1" y="931"/>
                      <a:pt x="41" y="1090"/>
                    </a:cubicBezTo>
                    <a:cubicBezTo>
                      <a:pt x="67" y="1175"/>
                      <a:pt x="120" y="1241"/>
                      <a:pt x="212" y="1281"/>
                    </a:cubicBezTo>
                    <a:cubicBezTo>
                      <a:pt x="239" y="1294"/>
                      <a:pt x="272" y="1301"/>
                      <a:pt x="298" y="1301"/>
                    </a:cubicBezTo>
                    <a:cubicBezTo>
                      <a:pt x="404" y="1301"/>
                      <a:pt x="529" y="1228"/>
                      <a:pt x="661" y="1076"/>
                    </a:cubicBezTo>
                    <a:lnTo>
                      <a:pt x="582" y="1010"/>
                    </a:lnTo>
                    <a:cubicBezTo>
                      <a:pt x="504" y="1100"/>
                      <a:pt x="392" y="1199"/>
                      <a:pt x="300" y="1199"/>
                    </a:cubicBezTo>
                    <a:cubicBezTo>
                      <a:pt x="283" y="1199"/>
                      <a:pt x="267" y="1196"/>
                      <a:pt x="252" y="1189"/>
                    </a:cubicBezTo>
                    <a:cubicBezTo>
                      <a:pt x="192" y="1162"/>
                      <a:pt x="153" y="1116"/>
                      <a:pt x="140" y="1063"/>
                    </a:cubicBezTo>
                    <a:cubicBezTo>
                      <a:pt x="113" y="971"/>
                      <a:pt x="133" y="799"/>
                      <a:pt x="358" y="469"/>
                    </a:cubicBezTo>
                    <a:cubicBezTo>
                      <a:pt x="463" y="310"/>
                      <a:pt x="575" y="159"/>
                      <a:pt x="694" y="86"/>
                    </a:cubicBezTo>
                    <a:lnTo>
                      <a:pt x="641" y="0"/>
                    </a:lnTo>
                    <a:close/>
                  </a:path>
                </a:pathLst>
              </a:custGeom>
              <a:solidFill>
                <a:srgbClr val="F68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577;p45">
                <a:extLst>
                  <a:ext uri="{FF2B5EF4-FFF2-40B4-BE49-F238E27FC236}">
                    <a16:creationId xmlns:a16="http://schemas.microsoft.com/office/drawing/2014/main" id="{BD7704B9-7EB7-9ED0-CE7C-B88834633EBE}"/>
                  </a:ext>
                </a:extLst>
              </p:cNvPr>
              <p:cNvSpPr/>
              <p:nvPr/>
            </p:nvSpPr>
            <p:spPr>
              <a:xfrm>
                <a:off x="2074298" y="4145140"/>
                <a:ext cx="34305" cy="33092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91" extrusionOk="0">
                    <a:moveTo>
                      <a:pt x="178" y="1"/>
                    </a:moveTo>
                    <a:cubicBezTo>
                      <a:pt x="119" y="1"/>
                      <a:pt x="60" y="19"/>
                      <a:pt x="0" y="55"/>
                    </a:cubicBezTo>
                    <a:lnTo>
                      <a:pt x="53" y="141"/>
                    </a:lnTo>
                    <a:cubicBezTo>
                      <a:pt x="96" y="115"/>
                      <a:pt x="137" y="101"/>
                      <a:pt x="178" y="101"/>
                    </a:cubicBezTo>
                    <a:cubicBezTo>
                      <a:pt x="218" y="101"/>
                      <a:pt x="258" y="115"/>
                      <a:pt x="298" y="141"/>
                    </a:cubicBezTo>
                    <a:cubicBezTo>
                      <a:pt x="370" y="187"/>
                      <a:pt x="377" y="293"/>
                      <a:pt x="317" y="451"/>
                    </a:cubicBezTo>
                    <a:lnTo>
                      <a:pt x="410" y="491"/>
                    </a:lnTo>
                    <a:cubicBezTo>
                      <a:pt x="509" y="220"/>
                      <a:pt x="430" y="101"/>
                      <a:pt x="350" y="55"/>
                    </a:cubicBezTo>
                    <a:cubicBezTo>
                      <a:pt x="294" y="19"/>
                      <a:pt x="237" y="1"/>
                      <a:pt x="178" y="1"/>
                    </a:cubicBezTo>
                    <a:close/>
                  </a:path>
                </a:pathLst>
              </a:custGeom>
              <a:solidFill>
                <a:srgbClr val="F68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578;p45">
                <a:extLst>
                  <a:ext uri="{FF2B5EF4-FFF2-40B4-BE49-F238E27FC236}">
                    <a16:creationId xmlns:a16="http://schemas.microsoft.com/office/drawing/2014/main" id="{0E6864D2-ECD1-A63B-A2FD-15308788753B}"/>
                  </a:ext>
                </a:extLst>
              </p:cNvPr>
              <p:cNvSpPr/>
              <p:nvPr/>
            </p:nvSpPr>
            <p:spPr>
              <a:xfrm>
                <a:off x="2064931" y="4171694"/>
                <a:ext cx="63758" cy="75081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114" extrusionOk="0">
                    <a:moveTo>
                      <a:pt x="626" y="101"/>
                    </a:moveTo>
                    <a:cubicBezTo>
                      <a:pt x="653" y="101"/>
                      <a:pt x="680" y="108"/>
                      <a:pt x="707" y="123"/>
                    </a:cubicBezTo>
                    <a:cubicBezTo>
                      <a:pt x="820" y="183"/>
                      <a:pt x="754" y="447"/>
                      <a:pt x="635" y="678"/>
                    </a:cubicBezTo>
                    <a:cubicBezTo>
                      <a:pt x="547" y="847"/>
                      <a:pt x="419" y="1011"/>
                      <a:pt x="304" y="1011"/>
                    </a:cubicBezTo>
                    <a:cubicBezTo>
                      <a:pt x="288" y="1011"/>
                      <a:pt x="273" y="1008"/>
                      <a:pt x="258" y="1001"/>
                    </a:cubicBezTo>
                    <a:cubicBezTo>
                      <a:pt x="206" y="982"/>
                      <a:pt x="172" y="949"/>
                      <a:pt x="153" y="909"/>
                    </a:cubicBezTo>
                    <a:cubicBezTo>
                      <a:pt x="106" y="797"/>
                      <a:pt x="192" y="619"/>
                      <a:pt x="258" y="467"/>
                    </a:cubicBezTo>
                    <a:cubicBezTo>
                      <a:pt x="344" y="282"/>
                      <a:pt x="463" y="143"/>
                      <a:pt x="569" y="110"/>
                    </a:cubicBezTo>
                    <a:cubicBezTo>
                      <a:pt x="588" y="105"/>
                      <a:pt x="607" y="101"/>
                      <a:pt x="626" y="101"/>
                    </a:cubicBezTo>
                    <a:close/>
                    <a:moveTo>
                      <a:pt x="618" y="0"/>
                    </a:moveTo>
                    <a:cubicBezTo>
                      <a:pt x="592" y="0"/>
                      <a:pt x="564" y="4"/>
                      <a:pt x="536" y="11"/>
                    </a:cubicBezTo>
                    <a:cubicBezTo>
                      <a:pt x="344" y="77"/>
                      <a:pt x="219" y="321"/>
                      <a:pt x="166" y="434"/>
                    </a:cubicBezTo>
                    <a:cubicBezTo>
                      <a:pt x="93" y="592"/>
                      <a:pt x="1" y="797"/>
                      <a:pt x="60" y="949"/>
                    </a:cubicBezTo>
                    <a:cubicBezTo>
                      <a:pt x="87" y="1015"/>
                      <a:pt x="139" y="1061"/>
                      <a:pt x="219" y="1094"/>
                    </a:cubicBezTo>
                    <a:cubicBezTo>
                      <a:pt x="245" y="1107"/>
                      <a:pt x="272" y="1114"/>
                      <a:pt x="298" y="1114"/>
                    </a:cubicBezTo>
                    <a:cubicBezTo>
                      <a:pt x="443" y="1114"/>
                      <a:pt x="588" y="975"/>
                      <a:pt x="721" y="724"/>
                    </a:cubicBezTo>
                    <a:cubicBezTo>
                      <a:pt x="859" y="473"/>
                      <a:pt x="945" y="136"/>
                      <a:pt x="754" y="37"/>
                    </a:cubicBezTo>
                    <a:cubicBezTo>
                      <a:pt x="711" y="12"/>
                      <a:pt x="666" y="0"/>
                      <a:pt x="618" y="0"/>
                    </a:cubicBezTo>
                    <a:close/>
                  </a:path>
                </a:pathLst>
              </a:custGeom>
              <a:solidFill>
                <a:srgbClr val="F68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579;p45">
                <a:extLst>
                  <a:ext uri="{FF2B5EF4-FFF2-40B4-BE49-F238E27FC236}">
                    <a16:creationId xmlns:a16="http://schemas.microsoft.com/office/drawing/2014/main" id="{4D0FA9E0-B358-716E-7076-2DD88D6D2C52}"/>
                  </a:ext>
                </a:extLst>
              </p:cNvPr>
              <p:cNvSpPr/>
              <p:nvPr/>
            </p:nvSpPr>
            <p:spPr>
              <a:xfrm>
                <a:off x="2001782" y="4019449"/>
                <a:ext cx="196329" cy="55131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818" extrusionOk="0">
                    <a:moveTo>
                      <a:pt x="1065" y="1"/>
                    </a:moveTo>
                    <a:cubicBezTo>
                      <a:pt x="972" y="1"/>
                      <a:pt x="866" y="20"/>
                      <a:pt x="727" y="58"/>
                    </a:cubicBezTo>
                    <a:cubicBezTo>
                      <a:pt x="532" y="112"/>
                      <a:pt x="389" y="138"/>
                      <a:pt x="288" y="138"/>
                    </a:cubicBezTo>
                    <a:cubicBezTo>
                      <a:pt x="190" y="138"/>
                      <a:pt x="132" y="113"/>
                      <a:pt x="106" y="65"/>
                    </a:cubicBezTo>
                    <a:cubicBezTo>
                      <a:pt x="96" y="50"/>
                      <a:pt x="80" y="40"/>
                      <a:pt x="62" y="40"/>
                    </a:cubicBezTo>
                    <a:cubicBezTo>
                      <a:pt x="55" y="40"/>
                      <a:pt x="47" y="41"/>
                      <a:pt x="40" y="45"/>
                    </a:cubicBezTo>
                    <a:cubicBezTo>
                      <a:pt x="13" y="58"/>
                      <a:pt x="0" y="84"/>
                      <a:pt x="13" y="111"/>
                    </a:cubicBezTo>
                    <a:cubicBezTo>
                      <a:pt x="61" y="203"/>
                      <a:pt x="153" y="241"/>
                      <a:pt x="285" y="241"/>
                    </a:cubicBezTo>
                    <a:cubicBezTo>
                      <a:pt x="408" y="241"/>
                      <a:pt x="565" y="208"/>
                      <a:pt x="753" y="157"/>
                    </a:cubicBezTo>
                    <a:cubicBezTo>
                      <a:pt x="887" y="120"/>
                      <a:pt x="984" y="100"/>
                      <a:pt x="1068" y="100"/>
                    </a:cubicBezTo>
                    <a:cubicBezTo>
                      <a:pt x="1226" y="100"/>
                      <a:pt x="1337" y="170"/>
                      <a:pt x="1552" y="329"/>
                    </a:cubicBezTo>
                    <a:cubicBezTo>
                      <a:pt x="1651" y="401"/>
                      <a:pt x="1730" y="467"/>
                      <a:pt x="1796" y="514"/>
                    </a:cubicBezTo>
                    <a:cubicBezTo>
                      <a:pt x="1948" y="639"/>
                      <a:pt x="2041" y="712"/>
                      <a:pt x="2225" y="778"/>
                    </a:cubicBezTo>
                    <a:cubicBezTo>
                      <a:pt x="2311" y="804"/>
                      <a:pt x="2390" y="817"/>
                      <a:pt x="2470" y="817"/>
                    </a:cubicBezTo>
                    <a:cubicBezTo>
                      <a:pt x="2701" y="817"/>
                      <a:pt x="2872" y="718"/>
                      <a:pt x="2886" y="712"/>
                    </a:cubicBezTo>
                    <a:cubicBezTo>
                      <a:pt x="2905" y="699"/>
                      <a:pt x="2912" y="666"/>
                      <a:pt x="2899" y="639"/>
                    </a:cubicBezTo>
                    <a:cubicBezTo>
                      <a:pt x="2889" y="625"/>
                      <a:pt x="2870" y="614"/>
                      <a:pt x="2852" y="614"/>
                    </a:cubicBezTo>
                    <a:cubicBezTo>
                      <a:pt x="2845" y="614"/>
                      <a:pt x="2838" y="616"/>
                      <a:pt x="2833" y="619"/>
                    </a:cubicBezTo>
                    <a:cubicBezTo>
                      <a:pt x="2828" y="624"/>
                      <a:pt x="2674" y="715"/>
                      <a:pt x="2472" y="715"/>
                    </a:cubicBezTo>
                    <a:cubicBezTo>
                      <a:pt x="2405" y="715"/>
                      <a:pt x="2332" y="705"/>
                      <a:pt x="2258" y="679"/>
                    </a:cubicBezTo>
                    <a:cubicBezTo>
                      <a:pt x="2087" y="619"/>
                      <a:pt x="2007" y="553"/>
                      <a:pt x="1856" y="434"/>
                    </a:cubicBezTo>
                    <a:cubicBezTo>
                      <a:pt x="1790" y="388"/>
                      <a:pt x="1717" y="322"/>
                      <a:pt x="1611" y="250"/>
                    </a:cubicBezTo>
                    <a:cubicBezTo>
                      <a:pt x="1379" y="78"/>
                      <a:pt x="1248" y="1"/>
                      <a:pt x="1065" y="1"/>
                    </a:cubicBezTo>
                    <a:close/>
                  </a:path>
                </a:pathLst>
              </a:custGeom>
              <a:solidFill>
                <a:srgbClr val="F68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580;p45">
                <a:extLst>
                  <a:ext uri="{FF2B5EF4-FFF2-40B4-BE49-F238E27FC236}">
                    <a16:creationId xmlns:a16="http://schemas.microsoft.com/office/drawing/2014/main" id="{2574AE1A-1F44-F158-6001-34C54BD5C689}"/>
                  </a:ext>
                </a:extLst>
              </p:cNvPr>
              <p:cNvSpPr/>
              <p:nvPr/>
            </p:nvSpPr>
            <p:spPr>
              <a:xfrm>
                <a:off x="891050" y="3067366"/>
                <a:ext cx="801087" cy="1183233"/>
              </a:xfrm>
              <a:custGeom>
                <a:avLst/>
                <a:gdLst/>
                <a:ahLst/>
                <a:cxnLst/>
                <a:rect l="l" t="t" r="r" b="b"/>
                <a:pathLst>
                  <a:path w="11886" h="14971" extrusionOk="0">
                    <a:moveTo>
                      <a:pt x="6706" y="1"/>
                    </a:moveTo>
                    <a:cubicBezTo>
                      <a:pt x="5614" y="1"/>
                      <a:pt x="4424" y="74"/>
                      <a:pt x="4424" y="74"/>
                    </a:cubicBezTo>
                    <a:cubicBezTo>
                      <a:pt x="3354" y="609"/>
                      <a:pt x="1902" y="1322"/>
                      <a:pt x="1321" y="2590"/>
                    </a:cubicBezTo>
                    <a:cubicBezTo>
                      <a:pt x="0" y="5449"/>
                      <a:pt x="991" y="14970"/>
                      <a:pt x="991" y="14970"/>
                    </a:cubicBezTo>
                    <a:lnTo>
                      <a:pt x="11886" y="14970"/>
                    </a:lnTo>
                    <a:cubicBezTo>
                      <a:pt x="11886" y="14970"/>
                      <a:pt x="11773" y="11444"/>
                      <a:pt x="11668" y="8968"/>
                    </a:cubicBezTo>
                    <a:cubicBezTo>
                      <a:pt x="11555" y="6492"/>
                      <a:pt x="11555" y="5832"/>
                      <a:pt x="11443" y="4346"/>
                    </a:cubicBezTo>
                    <a:cubicBezTo>
                      <a:pt x="11337" y="2860"/>
                      <a:pt x="10565" y="939"/>
                      <a:pt x="10565" y="939"/>
                    </a:cubicBezTo>
                    <a:cubicBezTo>
                      <a:pt x="10565" y="939"/>
                      <a:pt x="9119" y="325"/>
                      <a:pt x="8274" y="107"/>
                    </a:cubicBezTo>
                    <a:cubicBezTo>
                      <a:pt x="7960" y="26"/>
                      <a:pt x="7350" y="1"/>
                      <a:pt x="67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581;p45">
                <a:extLst>
                  <a:ext uri="{FF2B5EF4-FFF2-40B4-BE49-F238E27FC236}">
                    <a16:creationId xmlns:a16="http://schemas.microsoft.com/office/drawing/2014/main" id="{337D4F57-251B-29AF-CB0A-9A06A9DFB498}"/>
                  </a:ext>
                </a:extLst>
              </p:cNvPr>
              <p:cNvSpPr/>
              <p:nvPr/>
            </p:nvSpPr>
            <p:spPr>
              <a:xfrm>
                <a:off x="1128211" y="3063524"/>
                <a:ext cx="378370" cy="103994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1543" extrusionOk="0">
                    <a:moveTo>
                      <a:pt x="3257" y="1"/>
                    </a:moveTo>
                    <a:cubicBezTo>
                      <a:pt x="2168" y="1"/>
                      <a:pt x="905" y="158"/>
                      <a:pt x="905" y="158"/>
                    </a:cubicBezTo>
                    <a:cubicBezTo>
                      <a:pt x="905" y="158"/>
                      <a:pt x="535" y="323"/>
                      <a:pt x="1" y="633"/>
                    </a:cubicBezTo>
                    <a:cubicBezTo>
                      <a:pt x="1" y="633"/>
                      <a:pt x="1004" y="1542"/>
                      <a:pt x="2792" y="1542"/>
                    </a:cubicBezTo>
                    <a:cubicBezTo>
                      <a:pt x="2955" y="1542"/>
                      <a:pt x="3126" y="1535"/>
                      <a:pt x="3302" y="1518"/>
                    </a:cubicBezTo>
                    <a:cubicBezTo>
                      <a:pt x="5415" y="1314"/>
                      <a:pt x="5613" y="488"/>
                      <a:pt x="5613" y="488"/>
                    </a:cubicBezTo>
                    <a:cubicBezTo>
                      <a:pt x="5613" y="488"/>
                      <a:pt x="5395" y="349"/>
                      <a:pt x="4398" y="99"/>
                    </a:cubicBezTo>
                    <a:cubicBezTo>
                      <a:pt x="4109" y="26"/>
                      <a:pt x="3697" y="1"/>
                      <a:pt x="3257" y="1"/>
                    </a:cubicBezTo>
                    <a:close/>
                  </a:path>
                </a:pathLst>
              </a:custGeom>
              <a:solidFill>
                <a:srgbClr val="C96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582;p45">
                <a:extLst>
                  <a:ext uri="{FF2B5EF4-FFF2-40B4-BE49-F238E27FC236}">
                    <a16:creationId xmlns:a16="http://schemas.microsoft.com/office/drawing/2014/main" id="{919BC5A1-9139-616F-5862-13A8C89E5E38}"/>
                  </a:ext>
                </a:extLst>
              </p:cNvPr>
              <p:cNvSpPr/>
              <p:nvPr/>
            </p:nvSpPr>
            <p:spPr>
              <a:xfrm>
                <a:off x="1557384" y="3135241"/>
                <a:ext cx="281722" cy="1115382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13993" extrusionOk="0">
                    <a:moveTo>
                      <a:pt x="621" y="1"/>
                    </a:moveTo>
                    <a:cubicBezTo>
                      <a:pt x="621" y="1"/>
                      <a:pt x="0" y="3903"/>
                      <a:pt x="509" y="6842"/>
                    </a:cubicBezTo>
                    <a:cubicBezTo>
                      <a:pt x="1024" y="9773"/>
                      <a:pt x="1466" y="13993"/>
                      <a:pt x="1466" y="13993"/>
                    </a:cubicBezTo>
                    <a:lnTo>
                      <a:pt x="4180" y="13993"/>
                    </a:lnTo>
                    <a:cubicBezTo>
                      <a:pt x="4180" y="13993"/>
                      <a:pt x="3810" y="10401"/>
                      <a:pt x="3262" y="6254"/>
                    </a:cubicBezTo>
                    <a:cubicBezTo>
                      <a:pt x="2714" y="2107"/>
                      <a:pt x="1757" y="529"/>
                      <a:pt x="6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583;p45">
                <a:extLst>
                  <a:ext uri="{FF2B5EF4-FFF2-40B4-BE49-F238E27FC236}">
                    <a16:creationId xmlns:a16="http://schemas.microsoft.com/office/drawing/2014/main" id="{CBC1EB2D-6A22-0AF4-FEC0-F8FDC34571C2}"/>
                  </a:ext>
                </a:extLst>
              </p:cNvPr>
              <p:cNvSpPr/>
              <p:nvPr/>
            </p:nvSpPr>
            <p:spPr>
              <a:xfrm>
                <a:off x="1656451" y="3356691"/>
                <a:ext cx="41449" cy="723243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0731" extrusionOk="0">
                    <a:moveTo>
                      <a:pt x="80" y="1"/>
                    </a:moveTo>
                    <a:cubicBezTo>
                      <a:pt x="40" y="7"/>
                      <a:pt x="0" y="47"/>
                      <a:pt x="7" y="87"/>
                    </a:cubicBezTo>
                    <a:cubicBezTo>
                      <a:pt x="66" y="892"/>
                      <a:pt x="80" y="1605"/>
                      <a:pt x="99" y="2503"/>
                    </a:cubicBezTo>
                    <a:cubicBezTo>
                      <a:pt x="119" y="3256"/>
                      <a:pt x="139" y="4108"/>
                      <a:pt x="192" y="5244"/>
                    </a:cubicBezTo>
                    <a:cubicBezTo>
                      <a:pt x="297" y="7687"/>
                      <a:pt x="443" y="10625"/>
                      <a:pt x="449" y="10651"/>
                    </a:cubicBezTo>
                    <a:cubicBezTo>
                      <a:pt x="449" y="10698"/>
                      <a:pt x="482" y="10731"/>
                      <a:pt x="529" y="10731"/>
                    </a:cubicBezTo>
                    <a:lnTo>
                      <a:pt x="535" y="10731"/>
                    </a:lnTo>
                    <a:cubicBezTo>
                      <a:pt x="581" y="10731"/>
                      <a:pt x="614" y="10691"/>
                      <a:pt x="614" y="10645"/>
                    </a:cubicBezTo>
                    <a:cubicBezTo>
                      <a:pt x="608" y="10612"/>
                      <a:pt x="462" y="7680"/>
                      <a:pt x="357" y="5230"/>
                    </a:cubicBezTo>
                    <a:cubicBezTo>
                      <a:pt x="304" y="4108"/>
                      <a:pt x="284" y="3250"/>
                      <a:pt x="264" y="2497"/>
                    </a:cubicBezTo>
                    <a:cubicBezTo>
                      <a:pt x="245" y="1599"/>
                      <a:pt x="231" y="886"/>
                      <a:pt x="172" y="80"/>
                    </a:cubicBezTo>
                    <a:cubicBezTo>
                      <a:pt x="165" y="34"/>
                      <a:pt x="126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584;p45">
                <a:extLst>
                  <a:ext uri="{FF2B5EF4-FFF2-40B4-BE49-F238E27FC236}">
                    <a16:creationId xmlns:a16="http://schemas.microsoft.com/office/drawing/2014/main" id="{DE19A29D-4738-9549-3E9F-9A056FD7D0FA}"/>
                  </a:ext>
                </a:extLst>
              </p:cNvPr>
              <p:cNvSpPr/>
              <p:nvPr/>
            </p:nvSpPr>
            <p:spPr>
              <a:xfrm>
                <a:off x="1595459" y="1788081"/>
                <a:ext cx="842941" cy="563915"/>
              </a:xfrm>
              <a:custGeom>
                <a:avLst/>
                <a:gdLst/>
                <a:ahLst/>
                <a:cxnLst/>
                <a:rect l="l" t="t" r="r" b="b"/>
                <a:pathLst>
                  <a:path w="12507" h="8367" extrusionOk="0">
                    <a:moveTo>
                      <a:pt x="1757" y="1"/>
                    </a:moveTo>
                    <a:cubicBezTo>
                      <a:pt x="786" y="1"/>
                      <a:pt x="1" y="786"/>
                      <a:pt x="1" y="1757"/>
                    </a:cubicBezTo>
                    <a:lnTo>
                      <a:pt x="1" y="6610"/>
                    </a:lnTo>
                    <a:cubicBezTo>
                      <a:pt x="1" y="7581"/>
                      <a:pt x="786" y="8366"/>
                      <a:pt x="1757" y="8366"/>
                    </a:cubicBezTo>
                    <a:lnTo>
                      <a:pt x="10750" y="8366"/>
                    </a:lnTo>
                    <a:cubicBezTo>
                      <a:pt x="11721" y="8366"/>
                      <a:pt x="12507" y="7581"/>
                      <a:pt x="12507" y="6610"/>
                    </a:cubicBezTo>
                    <a:lnTo>
                      <a:pt x="12507" y="1757"/>
                    </a:lnTo>
                    <a:cubicBezTo>
                      <a:pt x="12507" y="786"/>
                      <a:pt x="11721" y="1"/>
                      <a:pt x="107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585;p45">
                <a:extLst>
                  <a:ext uri="{FF2B5EF4-FFF2-40B4-BE49-F238E27FC236}">
                    <a16:creationId xmlns:a16="http://schemas.microsoft.com/office/drawing/2014/main" id="{67EC100A-A0B8-BF1A-9986-899A8CA3DA32}"/>
                  </a:ext>
                </a:extLst>
              </p:cNvPr>
              <p:cNvSpPr/>
              <p:nvPr/>
            </p:nvSpPr>
            <p:spPr>
              <a:xfrm>
                <a:off x="1686240" y="2327845"/>
                <a:ext cx="215942" cy="170516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530" extrusionOk="0">
                    <a:moveTo>
                      <a:pt x="364" y="1"/>
                    </a:moveTo>
                    <a:lnTo>
                      <a:pt x="1" y="2530"/>
                    </a:lnTo>
                    <a:lnTo>
                      <a:pt x="3203" y="206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586;p45">
                <a:extLst>
                  <a:ext uri="{FF2B5EF4-FFF2-40B4-BE49-F238E27FC236}">
                    <a16:creationId xmlns:a16="http://schemas.microsoft.com/office/drawing/2014/main" id="{07ACE02D-3179-C3F2-5FFC-A06E3872D361}"/>
                  </a:ext>
                </a:extLst>
              </p:cNvPr>
              <p:cNvSpPr/>
              <p:nvPr/>
            </p:nvSpPr>
            <p:spPr>
              <a:xfrm>
                <a:off x="1064591" y="2500644"/>
                <a:ext cx="333348" cy="430535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6388" extrusionOk="0">
                    <a:moveTo>
                      <a:pt x="1142" y="1"/>
                    </a:moveTo>
                    <a:cubicBezTo>
                      <a:pt x="1080" y="1"/>
                      <a:pt x="1017" y="9"/>
                      <a:pt x="951" y="25"/>
                    </a:cubicBezTo>
                    <a:cubicBezTo>
                      <a:pt x="489" y="151"/>
                      <a:pt x="73" y="752"/>
                      <a:pt x="33" y="1458"/>
                    </a:cubicBezTo>
                    <a:cubicBezTo>
                      <a:pt x="0" y="2085"/>
                      <a:pt x="80" y="3043"/>
                      <a:pt x="297" y="3888"/>
                    </a:cubicBezTo>
                    <a:cubicBezTo>
                      <a:pt x="916" y="6312"/>
                      <a:pt x="2114" y="6377"/>
                      <a:pt x="2241" y="6377"/>
                    </a:cubicBezTo>
                    <a:cubicBezTo>
                      <a:pt x="2248" y="6377"/>
                      <a:pt x="2252" y="6377"/>
                      <a:pt x="2252" y="6377"/>
                    </a:cubicBezTo>
                    <a:cubicBezTo>
                      <a:pt x="2267" y="6384"/>
                      <a:pt x="2281" y="6387"/>
                      <a:pt x="2294" y="6387"/>
                    </a:cubicBezTo>
                    <a:cubicBezTo>
                      <a:pt x="2606" y="6387"/>
                      <a:pt x="2506" y="4596"/>
                      <a:pt x="2727" y="4330"/>
                    </a:cubicBezTo>
                    <a:cubicBezTo>
                      <a:pt x="2945" y="4066"/>
                      <a:pt x="2945" y="3670"/>
                      <a:pt x="2925" y="3307"/>
                    </a:cubicBezTo>
                    <a:cubicBezTo>
                      <a:pt x="2892" y="2818"/>
                      <a:pt x="4160" y="2878"/>
                      <a:pt x="4081" y="2389"/>
                    </a:cubicBezTo>
                    <a:cubicBezTo>
                      <a:pt x="4022" y="2013"/>
                      <a:pt x="4946" y="1379"/>
                      <a:pt x="4794" y="1016"/>
                    </a:cubicBezTo>
                    <a:cubicBezTo>
                      <a:pt x="4642" y="653"/>
                      <a:pt x="2179" y="534"/>
                      <a:pt x="1856" y="303"/>
                    </a:cubicBezTo>
                    <a:cubicBezTo>
                      <a:pt x="1622" y="132"/>
                      <a:pt x="1396" y="1"/>
                      <a:pt x="1142" y="1"/>
                    </a:cubicBezTo>
                    <a:close/>
                  </a:path>
                </a:pathLst>
              </a:custGeom>
              <a:solidFill>
                <a:srgbClr val="A262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587;p45">
                <a:extLst>
                  <a:ext uri="{FF2B5EF4-FFF2-40B4-BE49-F238E27FC236}">
                    <a16:creationId xmlns:a16="http://schemas.microsoft.com/office/drawing/2014/main" id="{CE4F4A68-8617-A1AE-199E-D553FC243F3F}"/>
                  </a:ext>
                </a:extLst>
              </p:cNvPr>
              <p:cNvSpPr/>
              <p:nvPr/>
            </p:nvSpPr>
            <p:spPr>
              <a:xfrm>
                <a:off x="1189204" y="2866799"/>
                <a:ext cx="239463" cy="249236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3698" extrusionOk="0">
                    <a:moveTo>
                      <a:pt x="575" y="0"/>
                    </a:moveTo>
                    <a:lnTo>
                      <a:pt x="99" y="192"/>
                    </a:lnTo>
                    <a:cubicBezTo>
                      <a:pt x="291" y="1334"/>
                      <a:pt x="192" y="2417"/>
                      <a:pt x="0" y="3077"/>
                    </a:cubicBezTo>
                    <a:cubicBezTo>
                      <a:pt x="429" y="3487"/>
                      <a:pt x="1019" y="3698"/>
                      <a:pt x="1781" y="3698"/>
                    </a:cubicBezTo>
                    <a:cubicBezTo>
                      <a:pt x="1792" y="3698"/>
                      <a:pt x="1804" y="3698"/>
                      <a:pt x="1816" y="3698"/>
                    </a:cubicBezTo>
                    <a:cubicBezTo>
                      <a:pt x="2589" y="3691"/>
                      <a:pt x="3229" y="3374"/>
                      <a:pt x="3553" y="3176"/>
                    </a:cubicBezTo>
                    <a:cubicBezTo>
                      <a:pt x="3447" y="2938"/>
                      <a:pt x="3381" y="2727"/>
                      <a:pt x="3487" y="1915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rgbClr val="C96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588;p45">
                <a:extLst>
                  <a:ext uri="{FF2B5EF4-FFF2-40B4-BE49-F238E27FC236}">
                    <a16:creationId xmlns:a16="http://schemas.microsoft.com/office/drawing/2014/main" id="{8C2F33FD-4639-3195-D1D0-F998B2028548}"/>
                  </a:ext>
                </a:extLst>
              </p:cNvPr>
              <p:cNvSpPr/>
              <p:nvPr/>
            </p:nvSpPr>
            <p:spPr>
              <a:xfrm>
                <a:off x="1195876" y="2866799"/>
                <a:ext cx="252808" cy="235959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3501" extrusionOk="0">
                    <a:moveTo>
                      <a:pt x="476" y="0"/>
                    </a:moveTo>
                    <a:lnTo>
                      <a:pt x="0" y="192"/>
                    </a:lnTo>
                    <a:cubicBezTo>
                      <a:pt x="106" y="806"/>
                      <a:pt x="119" y="1400"/>
                      <a:pt x="86" y="1928"/>
                    </a:cubicBezTo>
                    <a:cubicBezTo>
                      <a:pt x="548" y="2727"/>
                      <a:pt x="1360" y="3473"/>
                      <a:pt x="2377" y="3500"/>
                    </a:cubicBezTo>
                    <a:cubicBezTo>
                      <a:pt x="2397" y="3500"/>
                      <a:pt x="2416" y="3500"/>
                      <a:pt x="2435" y="3500"/>
                    </a:cubicBezTo>
                    <a:cubicBezTo>
                      <a:pt x="3058" y="3500"/>
                      <a:pt x="3488" y="3296"/>
                      <a:pt x="3751" y="3110"/>
                    </a:cubicBezTo>
                    <a:cubicBezTo>
                      <a:pt x="3645" y="3084"/>
                      <a:pt x="3526" y="3051"/>
                      <a:pt x="3394" y="3018"/>
                    </a:cubicBezTo>
                    <a:cubicBezTo>
                      <a:pt x="3328" y="2813"/>
                      <a:pt x="3302" y="2549"/>
                      <a:pt x="3388" y="1915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8B3232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589;p45">
                <a:extLst>
                  <a:ext uri="{FF2B5EF4-FFF2-40B4-BE49-F238E27FC236}">
                    <a16:creationId xmlns:a16="http://schemas.microsoft.com/office/drawing/2014/main" id="{3D2D06F5-0BBC-C9E4-EB1F-4B88B3BCA9F7}"/>
                  </a:ext>
                </a:extLst>
              </p:cNvPr>
              <p:cNvSpPr/>
              <p:nvPr/>
            </p:nvSpPr>
            <p:spPr>
              <a:xfrm>
                <a:off x="1121944" y="2549910"/>
                <a:ext cx="417528" cy="482633"/>
              </a:xfrm>
              <a:custGeom>
                <a:avLst/>
                <a:gdLst/>
                <a:ahLst/>
                <a:cxnLst/>
                <a:rect l="l" t="t" r="r" b="b"/>
                <a:pathLst>
                  <a:path w="6195" h="7161" extrusionOk="0">
                    <a:moveTo>
                      <a:pt x="4188" y="0"/>
                    </a:moveTo>
                    <a:cubicBezTo>
                      <a:pt x="3474" y="0"/>
                      <a:pt x="2729" y="215"/>
                      <a:pt x="2325" y="509"/>
                    </a:cubicBezTo>
                    <a:cubicBezTo>
                      <a:pt x="2530" y="1632"/>
                      <a:pt x="1546" y="2246"/>
                      <a:pt x="1546" y="2246"/>
                    </a:cubicBezTo>
                    <a:cubicBezTo>
                      <a:pt x="1718" y="2761"/>
                      <a:pt x="1612" y="3514"/>
                      <a:pt x="1044" y="3566"/>
                    </a:cubicBezTo>
                    <a:cubicBezTo>
                      <a:pt x="935" y="3427"/>
                      <a:pt x="739" y="3337"/>
                      <a:pt x="558" y="3337"/>
                    </a:cubicBezTo>
                    <a:cubicBezTo>
                      <a:pt x="259" y="3337"/>
                      <a:pt x="0" y="3582"/>
                      <a:pt x="239" y="4253"/>
                    </a:cubicBezTo>
                    <a:cubicBezTo>
                      <a:pt x="433" y="4669"/>
                      <a:pt x="776" y="4997"/>
                      <a:pt x="1210" y="4997"/>
                    </a:cubicBezTo>
                    <a:cubicBezTo>
                      <a:pt x="1293" y="4997"/>
                      <a:pt x="1378" y="4985"/>
                      <a:pt x="1467" y="4960"/>
                    </a:cubicBezTo>
                    <a:cubicBezTo>
                      <a:pt x="1791" y="6016"/>
                      <a:pt x="2523" y="6676"/>
                      <a:pt x="3197" y="6954"/>
                    </a:cubicBezTo>
                    <a:cubicBezTo>
                      <a:pt x="3524" y="7094"/>
                      <a:pt x="3841" y="7161"/>
                      <a:pt x="4134" y="7161"/>
                    </a:cubicBezTo>
                    <a:cubicBezTo>
                      <a:pt x="4751" y="7161"/>
                      <a:pt x="5259" y="6862"/>
                      <a:pt x="5515" y="6320"/>
                    </a:cubicBezTo>
                    <a:cubicBezTo>
                      <a:pt x="5871" y="5560"/>
                      <a:pt x="6195" y="4022"/>
                      <a:pt x="5983" y="1249"/>
                    </a:cubicBezTo>
                    <a:cubicBezTo>
                      <a:pt x="5910" y="331"/>
                      <a:pt x="5073" y="0"/>
                      <a:pt x="4188" y="0"/>
                    </a:cubicBezTo>
                    <a:close/>
                  </a:path>
                </a:pathLst>
              </a:custGeom>
              <a:solidFill>
                <a:srgbClr val="C96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590;p45">
                <a:extLst>
                  <a:ext uri="{FF2B5EF4-FFF2-40B4-BE49-F238E27FC236}">
                    <a16:creationId xmlns:a16="http://schemas.microsoft.com/office/drawing/2014/main" id="{9ECB4DB5-2F3B-93E6-5BDD-699630DC1153}"/>
                  </a:ext>
                </a:extLst>
              </p:cNvPr>
              <p:cNvSpPr/>
              <p:nvPr/>
            </p:nvSpPr>
            <p:spPr>
              <a:xfrm>
                <a:off x="1104219" y="2434261"/>
                <a:ext cx="52974" cy="87886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04" extrusionOk="0">
                    <a:moveTo>
                      <a:pt x="152" y="1"/>
                    </a:moveTo>
                    <a:cubicBezTo>
                      <a:pt x="137" y="1"/>
                      <a:pt x="122" y="7"/>
                      <a:pt x="112" y="20"/>
                    </a:cubicBezTo>
                    <a:cubicBezTo>
                      <a:pt x="0" y="211"/>
                      <a:pt x="79" y="522"/>
                      <a:pt x="139" y="720"/>
                    </a:cubicBezTo>
                    <a:cubicBezTo>
                      <a:pt x="205" y="951"/>
                      <a:pt x="350" y="1195"/>
                      <a:pt x="581" y="1294"/>
                    </a:cubicBezTo>
                    <a:cubicBezTo>
                      <a:pt x="596" y="1301"/>
                      <a:pt x="612" y="1303"/>
                      <a:pt x="628" y="1303"/>
                    </a:cubicBezTo>
                    <a:cubicBezTo>
                      <a:pt x="663" y="1303"/>
                      <a:pt x="697" y="1290"/>
                      <a:pt x="720" y="1268"/>
                    </a:cubicBezTo>
                    <a:cubicBezTo>
                      <a:pt x="773" y="1208"/>
                      <a:pt x="786" y="1142"/>
                      <a:pt x="733" y="1070"/>
                    </a:cubicBezTo>
                    <a:cubicBezTo>
                      <a:pt x="700" y="1030"/>
                      <a:pt x="627" y="1010"/>
                      <a:pt x="581" y="971"/>
                    </a:cubicBezTo>
                    <a:cubicBezTo>
                      <a:pt x="528" y="924"/>
                      <a:pt x="482" y="858"/>
                      <a:pt x="449" y="799"/>
                    </a:cubicBezTo>
                    <a:cubicBezTo>
                      <a:pt x="370" y="667"/>
                      <a:pt x="317" y="522"/>
                      <a:pt x="277" y="370"/>
                    </a:cubicBezTo>
                    <a:cubicBezTo>
                      <a:pt x="251" y="258"/>
                      <a:pt x="244" y="132"/>
                      <a:pt x="191" y="26"/>
                    </a:cubicBezTo>
                    <a:cubicBezTo>
                      <a:pt x="185" y="9"/>
                      <a:pt x="168" y="1"/>
                      <a:pt x="152" y="1"/>
                    </a:cubicBezTo>
                    <a:close/>
                  </a:path>
                </a:pathLst>
              </a:custGeom>
              <a:solidFill>
                <a:srgbClr val="A262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591;p45">
                <a:extLst>
                  <a:ext uri="{FF2B5EF4-FFF2-40B4-BE49-F238E27FC236}">
                    <a16:creationId xmlns:a16="http://schemas.microsoft.com/office/drawing/2014/main" id="{46688E75-D94A-7B90-0AAB-429358AE3448}"/>
                  </a:ext>
                </a:extLst>
              </p:cNvPr>
              <p:cNvSpPr/>
              <p:nvPr/>
            </p:nvSpPr>
            <p:spPr>
              <a:xfrm>
                <a:off x="1076587" y="2454546"/>
                <a:ext cx="73935" cy="69622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33" extrusionOk="0">
                    <a:moveTo>
                      <a:pt x="81" y="0"/>
                    </a:moveTo>
                    <a:cubicBezTo>
                      <a:pt x="61" y="0"/>
                      <a:pt x="38" y="13"/>
                      <a:pt x="34" y="36"/>
                    </a:cubicBezTo>
                    <a:cubicBezTo>
                      <a:pt x="1" y="254"/>
                      <a:pt x="192" y="511"/>
                      <a:pt x="324" y="676"/>
                    </a:cubicBezTo>
                    <a:cubicBezTo>
                      <a:pt x="469" y="868"/>
                      <a:pt x="701" y="1033"/>
                      <a:pt x="951" y="1033"/>
                    </a:cubicBezTo>
                    <a:cubicBezTo>
                      <a:pt x="998" y="1033"/>
                      <a:pt x="1057" y="1000"/>
                      <a:pt x="1070" y="960"/>
                    </a:cubicBezTo>
                    <a:cubicBezTo>
                      <a:pt x="1097" y="881"/>
                      <a:pt x="1084" y="815"/>
                      <a:pt x="1004" y="775"/>
                    </a:cubicBezTo>
                    <a:cubicBezTo>
                      <a:pt x="958" y="742"/>
                      <a:pt x="885" y="755"/>
                      <a:pt x="833" y="736"/>
                    </a:cubicBezTo>
                    <a:cubicBezTo>
                      <a:pt x="760" y="709"/>
                      <a:pt x="694" y="670"/>
                      <a:pt x="641" y="630"/>
                    </a:cubicBezTo>
                    <a:cubicBezTo>
                      <a:pt x="516" y="538"/>
                      <a:pt x="410" y="419"/>
                      <a:pt x="318" y="300"/>
                    </a:cubicBezTo>
                    <a:cubicBezTo>
                      <a:pt x="252" y="207"/>
                      <a:pt x="199" y="95"/>
                      <a:pt x="106" y="9"/>
                    </a:cubicBezTo>
                    <a:cubicBezTo>
                      <a:pt x="100" y="3"/>
                      <a:pt x="91" y="0"/>
                      <a:pt x="81" y="0"/>
                    </a:cubicBezTo>
                    <a:close/>
                  </a:path>
                </a:pathLst>
              </a:custGeom>
              <a:solidFill>
                <a:srgbClr val="A262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592;p45">
                <a:extLst>
                  <a:ext uri="{FF2B5EF4-FFF2-40B4-BE49-F238E27FC236}">
                    <a16:creationId xmlns:a16="http://schemas.microsoft.com/office/drawing/2014/main" id="{F2CCE5CB-F596-C86C-111E-EC3040E954D8}"/>
                  </a:ext>
                </a:extLst>
              </p:cNvPr>
              <p:cNvSpPr/>
              <p:nvPr/>
            </p:nvSpPr>
            <p:spPr>
              <a:xfrm>
                <a:off x="1404125" y="2727629"/>
                <a:ext cx="61938" cy="161013"/>
              </a:xfrm>
              <a:custGeom>
                <a:avLst/>
                <a:gdLst/>
                <a:ahLst/>
                <a:cxnLst/>
                <a:rect l="l" t="t" r="r" b="b"/>
                <a:pathLst>
                  <a:path w="919" h="2389" extrusionOk="0">
                    <a:moveTo>
                      <a:pt x="632" y="2027"/>
                    </a:moveTo>
                    <a:cubicBezTo>
                      <a:pt x="633" y="2029"/>
                      <a:pt x="634" y="2031"/>
                      <a:pt x="634" y="2032"/>
                    </a:cubicBezTo>
                    <a:cubicBezTo>
                      <a:pt x="634" y="2030"/>
                      <a:pt x="633" y="2029"/>
                      <a:pt x="632" y="2027"/>
                    </a:cubicBezTo>
                    <a:close/>
                    <a:moveTo>
                      <a:pt x="239" y="1"/>
                    </a:moveTo>
                    <a:cubicBezTo>
                      <a:pt x="207" y="1"/>
                      <a:pt x="176" y="19"/>
                      <a:pt x="165" y="45"/>
                    </a:cubicBezTo>
                    <a:cubicBezTo>
                      <a:pt x="165" y="45"/>
                      <a:pt x="86" y="216"/>
                      <a:pt x="27" y="487"/>
                    </a:cubicBezTo>
                    <a:cubicBezTo>
                      <a:pt x="14" y="560"/>
                      <a:pt x="0" y="632"/>
                      <a:pt x="0" y="718"/>
                    </a:cubicBezTo>
                    <a:cubicBezTo>
                      <a:pt x="0" y="764"/>
                      <a:pt x="0" y="804"/>
                      <a:pt x="7" y="857"/>
                    </a:cubicBezTo>
                    <a:cubicBezTo>
                      <a:pt x="14" y="896"/>
                      <a:pt x="7" y="929"/>
                      <a:pt x="20" y="982"/>
                    </a:cubicBezTo>
                    <a:cubicBezTo>
                      <a:pt x="60" y="1174"/>
                      <a:pt x="139" y="1352"/>
                      <a:pt x="245" y="1517"/>
                    </a:cubicBezTo>
                    <a:cubicBezTo>
                      <a:pt x="350" y="1675"/>
                      <a:pt x="476" y="1821"/>
                      <a:pt x="575" y="1953"/>
                    </a:cubicBezTo>
                    <a:cubicBezTo>
                      <a:pt x="591" y="1969"/>
                      <a:pt x="608" y="1988"/>
                      <a:pt x="619" y="2005"/>
                    </a:cubicBezTo>
                    <a:lnTo>
                      <a:pt x="619" y="2005"/>
                    </a:lnTo>
                    <a:cubicBezTo>
                      <a:pt x="595" y="2029"/>
                      <a:pt x="551" y="2056"/>
                      <a:pt x="515" y="2072"/>
                    </a:cubicBezTo>
                    <a:cubicBezTo>
                      <a:pt x="410" y="2124"/>
                      <a:pt x="311" y="2151"/>
                      <a:pt x="245" y="2164"/>
                    </a:cubicBezTo>
                    <a:cubicBezTo>
                      <a:pt x="179" y="2177"/>
                      <a:pt x="132" y="2184"/>
                      <a:pt x="132" y="2184"/>
                    </a:cubicBezTo>
                    <a:cubicBezTo>
                      <a:pt x="80" y="2197"/>
                      <a:pt x="47" y="2250"/>
                      <a:pt x="53" y="2303"/>
                    </a:cubicBezTo>
                    <a:cubicBezTo>
                      <a:pt x="66" y="2342"/>
                      <a:pt x="99" y="2375"/>
                      <a:pt x="139" y="2382"/>
                    </a:cubicBezTo>
                    <a:cubicBezTo>
                      <a:pt x="139" y="2382"/>
                      <a:pt x="185" y="2389"/>
                      <a:pt x="271" y="2389"/>
                    </a:cubicBezTo>
                    <a:cubicBezTo>
                      <a:pt x="364" y="2389"/>
                      <a:pt x="482" y="2375"/>
                      <a:pt x="628" y="2316"/>
                    </a:cubicBezTo>
                    <a:cubicBezTo>
                      <a:pt x="700" y="2283"/>
                      <a:pt x="773" y="2250"/>
                      <a:pt x="859" y="2157"/>
                    </a:cubicBezTo>
                    <a:cubicBezTo>
                      <a:pt x="872" y="2151"/>
                      <a:pt x="912" y="2058"/>
                      <a:pt x="905" y="2058"/>
                    </a:cubicBezTo>
                    <a:cubicBezTo>
                      <a:pt x="918" y="2019"/>
                      <a:pt x="912" y="1986"/>
                      <a:pt x="898" y="1953"/>
                    </a:cubicBezTo>
                    <a:cubicBezTo>
                      <a:pt x="892" y="1926"/>
                      <a:pt x="885" y="1920"/>
                      <a:pt x="879" y="1900"/>
                    </a:cubicBezTo>
                    <a:cubicBezTo>
                      <a:pt x="846" y="1847"/>
                      <a:pt x="819" y="1814"/>
                      <a:pt x="786" y="1781"/>
                    </a:cubicBezTo>
                    <a:cubicBezTo>
                      <a:pt x="674" y="1649"/>
                      <a:pt x="562" y="1517"/>
                      <a:pt x="463" y="1378"/>
                    </a:cubicBezTo>
                    <a:cubicBezTo>
                      <a:pt x="370" y="1233"/>
                      <a:pt x="291" y="1081"/>
                      <a:pt x="258" y="943"/>
                    </a:cubicBezTo>
                    <a:cubicBezTo>
                      <a:pt x="245" y="916"/>
                      <a:pt x="238" y="863"/>
                      <a:pt x="232" y="824"/>
                    </a:cubicBezTo>
                    <a:cubicBezTo>
                      <a:pt x="225" y="797"/>
                      <a:pt x="225" y="758"/>
                      <a:pt x="225" y="725"/>
                    </a:cubicBezTo>
                    <a:cubicBezTo>
                      <a:pt x="225" y="659"/>
                      <a:pt x="225" y="586"/>
                      <a:pt x="232" y="527"/>
                    </a:cubicBezTo>
                    <a:cubicBezTo>
                      <a:pt x="245" y="401"/>
                      <a:pt x="271" y="295"/>
                      <a:pt x="291" y="216"/>
                    </a:cubicBezTo>
                    <a:cubicBezTo>
                      <a:pt x="311" y="150"/>
                      <a:pt x="324" y="104"/>
                      <a:pt x="324" y="104"/>
                    </a:cubicBezTo>
                    <a:cubicBezTo>
                      <a:pt x="331" y="64"/>
                      <a:pt x="311" y="18"/>
                      <a:pt x="265" y="5"/>
                    </a:cubicBezTo>
                    <a:cubicBezTo>
                      <a:pt x="256" y="2"/>
                      <a:pt x="247" y="1"/>
                      <a:pt x="239" y="1"/>
                    </a:cubicBezTo>
                    <a:close/>
                  </a:path>
                </a:pathLst>
              </a:custGeom>
              <a:solidFill>
                <a:srgbClr val="8B3232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593;p45">
                <a:extLst>
                  <a:ext uri="{FF2B5EF4-FFF2-40B4-BE49-F238E27FC236}">
                    <a16:creationId xmlns:a16="http://schemas.microsoft.com/office/drawing/2014/main" id="{9F891DEA-72C1-AF0E-6BE3-3A10E479AEEB}"/>
                  </a:ext>
                </a:extLst>
              </p:cNvPr>
              <p:cNvSpPr/>
              <p:nvPr/>
            </p:nvSpPr>
            <p:spPr>
              <a:xfrm>
                <a:off x="1151800" y="2800955"/>
                <a:ext cx="57894" cy="61871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18" extrusionOk="0">
                    <a:moveTo>
                      <a:pt x="265" y="0"/>
                    </a:moveTo>
                    <a:cubicBezTo>
                      <a:pt x="232" y="0"/>
                      <a:pt x="201" y="7"/>
                      <a:pt x="172" y="20"/>
                    </a:cubicBezTo>
                    <a:cubicBezTo>
                      <a:pt x="14" y="92"/>
                      <a:pt x="1" y="350"/>
                      <a:pt x="146" y="594"/>
                    </a:cubicBezTo>
                    <a:cubicBezTo>
                      <a:pt x="259" y="789"/>
                      <a:pt x="444" y="917"/>
                      <a:pt x="594" y="917"/>
                    </a:cubicBezTo>
                    <a:cubicBezTo>
                      <a:pt x="627" y="917"/>
                      <a:pt x="659" y="911"/>
                      <a:pt x="687" y="898"/>
                    </a:cubicBezTo>
                    <a:cubicBezTo>
                      <a:pt x="846" y="825"/>
                      <a:pt x="859" y="574"/>
                      <a:pt x="714" y="330"/>
                    </a:cubicBezTo>
                    <a:cubicBezTo>
                      <a:pt x="600" y="130"/>
                      <a:pt x="415" y="0"/>
                      <a:pt x="265" y="0"/>
                    </a:cubicBezTo>
                    <a:close/>
                  </a:path>
                </a:pathLst>
              </a:custGeom>
              <a:solidFill>
                <a:srgbClr val="8B3232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594;p45">
                <a:extLst>
                  <a:ext uri="{FF2B5EF4-FFF2-40B4-BE49-F238E27FC236}">
                    <a16:creationId xmlns:a16="http://schemas.microsoft.com/office/drawing/2014/main" id="{FB68D312-66C8-FC63-5446-3DFAEE101B7A}"/>
                  </a:ext>
                </a:extLst>
              </p:cNvPr>
              <p:cNvSpPr/>
              <p:nvPr/>
            </p:nvSpPr>
            <p:spPr>
              <a:xfrm>
                <a:off x="1448673" y="2685643"/>
                <a:ext cx="91661" cy="41112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610" extrusionOk="0">
                    <a:moveTo>
                      <a:pt x="498" y="0"/>
                    </a:moveTo>
                    <a:cubicBezTo>
                      <a:pt x="128" y="0"/>
                      <a:pt x="1" y="172"/>
                      <a:pt x="6" y="304"/>
                    </a:cubicBezTo>
                    <a:cubicBezTo>
                      <a:pt x="20" y="463"/>
                      <a:pt x="343" y="489"/>
                      <a:pt x="673" y="549"/>
                    </a:cubicBezTo>
                    <a:cubicBezTo>
                      <a:pt x="906" y="586"/>
                      <a:pt x="1054" y="609"/>
                      <a:pt x="1152" y="609"/>
                    </a:cubicBezTo>
                    <a:cubicBezTo>
                      <a:pt x="1260" y="609"/>
                      <a:pt x="1306" y="581"/>
                      <a:pt x="1334" y="516"/>
                    </a:cubicBezTo>
                    <a:cubicBezTo>
                      <a:pt x="1360" y="450"/>
                      <a:pt x="1340" y="139"/>
                      <a:pt x="812" y="34"/>
                    </a:cubicBezTo>
                    <a:cubicBezTo>
                      <a:pt x="692" y="10"/>
                      <a:pt x="588" y="0"/>
                      <a:pt x="498" y="0"/>
                    </a:cubicBezTo>
                    <a:close/>
                  </a:path>
                </a:pathLst>
              </a:custGeom>
              <a:solidFill>
                <a:srgbClr val="A262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595;p45">
                <a:extLst>
                  <a:ext uri="{FF2B5EF4-FFF2-40B4-BE49-F238E27FC236}">
                    <a16:creationId xmlns:a16="http://schemas.microsoft.com/office/drawing/2014/main" id="{903A3979-22A7-B0FE-BFCA-0921BBC0EC3D}"/>
                  </a:ext>
                </a:extLst>
              </p:cNvPr>
              <p:cNvSpPr/>
              <p:nvPr/>
            </p:nvSpPr>
            <p:spPr>
              <a:xfrm>
                <a:off x="1269269" y="2686316"/>
                <a:ext cx="108240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718" extrusionOk="0">
                    <a:moveTo>
                      <a:pt x="1082" y="1"/>
                    </a:moveTo>
                    <a:cubicBezTo>
                      <a:pt x="934" y="1"/>
                      <a:pt x="775" y="28"/>
                      <a:pt x="648" y="70"/>
                    </a:cubicBezTo>
                    <a:cubicBezTo>
                      <a:pt x="60" y="268"/>
                      <a:pt x="1" y="552"/>
                      <a:pt x="80" y="664"/>
                    </a:cubicBezTo>
                    <a:cubicBezTo>
                      <a:pt x="108" y="702"/>
                      <a:pt x="154" y="717"/>
                      <a:pt x="215" y="717"/>
                    </a:cubicBezTo>
                    <a:cubicBezTo>
                      <a:pt x="353" y="717"/>
                      <a:pt x="567" y="640"/>
                      <a:pt x="819" y="585"/>
                    </a:cubicBezTo>
                    <a:cubicBezTo>
                      <a:pt x="1196" y="499"/>
                      <a:pt x="1605" y="506"/>
                      <a:pt x="1552" y="242"/>
                    </a:cubicBezTo>
                    <a:cubicBezTo>
                      <a:pt x="1516" y="65"/>
                      <a:pt x="1311" y="1"/>
                      <a:pt x="1082" y="1"/>
                    </a:cubicBezTo>
                    <a:close/>
                  </a:path>
                </a:pathLst>
              </a:custGeom>
              <a:solidFill>
                <a:srgbClr val="A262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596;p45">
                <a:extLst>
                  <a:ext uri="{FF2B5EF4-FFF2-40B4-BE49-F238E27FC236}">
                    <a16:creationId xmlns:a16="http://schemas.microsoft.com/office/drawing/2014/main" id="{19E95898-D9C8-1F95-31DA-580A0D80BC84}"/>
                  </a:ext>
                </a:extLst>
              </p:cNvPr>
              <p:cNvSpPr/>
              <p:nvPr/>
            </p:nvSpPr>
            <p:spPr>
              <a:xfrm>
                <a:off x="1126863" y="2378660"/>
                <a:ext cx="507840" cy="278217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4128" extrusionOk="0">
                    <a:moveTo>
                      <a:pt x="4190" y="1"/>
                    </a:moveTo>
                    <a:cubicBezTo>
                      <a:pt x="4116" y="1"/>
                      <a:pt x="4038" y="5"/>
                      <a:pt x="3956" y="13"/>
                    </a:cubicBezTo>
                    <a:cubicBezTo>
                      <a:pt x="2616" y="145"/>
                      <a:pt x="2299" y="1102"/>
                      <a:pt x="2299" y="1102"/>
                    </a:cubicBezTo>
                    <a:cubicBezTo>
                      <a:pt x="2299" y="1102"/>
                      <a:pt x="2100" y="864"/>
                      <a:pt x="1656" y="864"/>
                    </a:cubicBezTo>
                    <a:cubicBezTo>
                      <a:pt x="1477" y="864"/>
                      <a:pt x="1259" y="902"/>
                      <a:pt x="998" y="1010"/>
                    </a:cubicBezTo>
                    <a:cubicBezTo>
                      <a:pt x="87" y="1393"/>
                      <a:pt x="1" y="1981"/>
                      <a:pt x="1" y="1981"/>
                    </a:cubicBezTo>
                    <a:lnTo>
                      <a:pt x="2186" y="3189"/>
                    </a:lnTo>
                    <a:cubicBezTo>
                      <a:pt x="2707" y="3483"/>
                      <a:pt x="3274" y="3651"/>
                      <a:pt x="3902" y="3651"/>
                    </a:cubicBezTo>
                    <a:cubicBezTo>
                      <a:pt x="4246" y="3651"/>
                      <a:pt x="4609" y="3600"/>
                      <a:pt x="4993" y="3493"/>
                    </a:cubicBezTo>
                    <a:cubicBezTo>
                      <a:pt x="5262" y="3897"/>
                      <a:pt x="5712" y="4128"/>
                      <a:pt x="6125" y="4128"/>
                    </a:cubicBezTo>
                    <a:cubicBezTo>
                      <a:pt x="6298" y="4128"/>
                      <a:pt x="6466" y="4087"/>
                      <a:pt x="6610" y="4001"/>
                    </a:cubicBezTo>
                    <a:cubicBezTo>
                      <a:pt x="7026" y="3757"/>
                      <a:pt x="7224" y="3228"/>
                      <a:pt x="6782" y="2740"/>
                    </a:cubicBezTo>
                    <a:cubicBezTo>
                      <a:pt x="6782" y="2740"/>
                      <a:pt x="7535" y="1928"/>
                      <a:pt x="6888" y="1254"/>
                    </a:cubicBezTo>
                    <a:cubicBezTo>
                      <a:pt x="6544" y="900"/>
                      <a:pt x="6180" y="816"/>
                      <a:pt x="5912" y="816"/>
                    </a:cubicBezTo>
                    <a:cubicBezTo>
                      <a:pt x="5671" y="816"/>
                      <a:pt x="5508" y="884"/>
                      <a:pt x="5508" y="884"/>
                    </a:cubicBezTo>
                    <a:cubicBezTo>
                      <a:pt x="5508" y="884"/>
                      <a:pt x="5316" y="1"/>
                      <a:pt x="4190" y="1"/>
                    </a:cubicBezTo>
                    <a:close/>
                  </a:path>
                </a:pathLst>
              </a:custGeom>
              <a:solidFill>
                <a:srgbClr val="A262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597;p45">
                <a:extLst>
                  <a:ext uri="{FF2B5EF4-FFF2-40B4-BE49-F238E27FC236}">
                    <a16:creationId xmlns:a16="http://schemas.microsoft.com/office/drawing/2014/main" id="{40D50134-C630-3942-3403-99F48B57D63C}"/>
                  </a:ext>
                </a:extLst>
              </p:cNvPr>
              <p:cNvSpPr/>
              <p:nvPr/>
            </p:nvSpPr>
            <p:spPr>
              <a:xfrm>
                <a:off x="1268864" y="2428802"/>
                <a:ext cx="365834" cy="233330"/>
              </a:xfrm>
              <a:custGeom>
                <a:avLst/>
                <a:gdLst/>
                <a:ahLst/>
                <a:cxnLst/>
                <a:rect l="l" t="t" r="r" b="b"/>
                <a:pathLst>
                  <a:path w="5428" h="3462" extrusionOk="0">
                    <a:moveTo>
                      <a:pt x="3807" y="0"/>
                    </a:moveTo>
                    <a:cubicBezTo>
                      <a:pt x="3552" y="0"/>
                      <a:pt x="3377" y="71"/>
                      <a:pt x="3374" y="74"/>
                    </a:cubicBezTo>
                    <a:cubicBezTo>
                      <a:pt x="3335" y="88"/>
                      <a:pt x="3315" y="134"/>
                      <a:pt x="3335" y="167"/>
                    </a:cubicBezTo>
                    <a:cubicBezTo>
                      <a:pt x="3344" y="196"/>
                      <a:pt x="3368" y="214"/>
                      <a:pt x="3396" y="214"/>
                    </a:cubicBezTo>
                    <a:cubicBezTo>
                      <a:pt x="3406" y="214"/>
                      <a:pt x="3416" y="212"/>
                      <a:pt x="3427" y="206"/>
                    </a:cubicBezTo>
                    <a:cubicBezTo>
                      <a:pt x="3430" y="206"/>
                      <a:pt x="3581" y="146"/>
                      <a:pt x="3803" y="146"/>
                    </a:cubicBezTo>
                    <a:cubicBezTo>
                      <a:pt x="4057" y="146"/>
                      <a:pt x="4404" y="225"/>
                      <a:pt x="4728" y="563"/>
                    </a:cubicBezTo>
                    <a:cubicBezTo>
                      <a:pt x="5315" y="1177"/>
                      <a:pt x="4649" y="1917"/>
                      <a:pt x="4622" y="1943"/>
                    </a:cubicBezTo>
                    <a:cubicBezTo>
                      <a:pt x="4596" y="1976"/>
                      <a:pt x="4596" y="2016"/>
                      <a:pt x="4622" y="2042"/>
                    </a:cubicBezTo>
                    <a:cubicBezTo>
                      <a:pt x="4800" y="2247"/>
                      <a:pt x="4880" y="2465"/>
                      <a:pt x="4847" y="2676"/>
                    </a:cubicBezTo>
                    <a:cubicBezTo>
                      <a:pt x="4814" y="2887"/>
                      <a:pt x="4675" y="3072"/>
                      <a:pt x="4470" y="3198"/>
                    </a:cubicBezTo>
                    <a:cubicBezTo>
                      <a:pt x="4335" y="3276"/>
                      <a:pt x="4180" y="3313"/>
                      <a:pt x="4020" y="3313"/>
                    </a:cubicBezTo>
                    <a:cubicBezTo>
                      <a:pt x="3626" y="3313"/>
                      <a:pt x="3199" y="3089"/>
                      <a:pt x="2945" y="2709"/>
                    </a:cubicBezTo>
                    <a:cubicBezTo>
                      <a:pt x="2929" y="2687"/>
                      <a:pt x="2903" y="2674"/>
                      <a:pt x="2880" y="2674"/>
                    </a:cubicBezTo>
                    <a:cubicBezTo>
                      <a:pt x="2875" y="2674"/>
                      <a:pt x="2870" y="2675"/>
                      <a:pt x="2866" y="2676"/>
                    </a:cubicBezTo>
                    <a:cubicBezTo>
                      <a:pt x="2496" y="2781"/>
                      <a:pt x="2140" y="2834"/>
                      <a:pt x="1795" y="2834"/>
                    </a:cubicBezTo>
                    <a:cubicBezTo>
                      <a:pt x="1209" y="2834"/>
                      <a:pt x="655" y="2682"/>
                      <a:pt x="119" y="2379"/>
                    </a:cubicBezTo>
                    <a:cubicBezTo>
                      <a:pt x="107" y="2373"/>
                      <a:pt x="94" y="2370"/>
                      <a:pt x="83" y="2370"/>
                    </a:cubicBezTo>
                    <a:cubicBezTo>
                      <a:pt x="57" y="2370"/>
                      <a:pt x="34" y="2384"/>
                      <a:pt x="20" y="2412"/>
                    </a:cubicBezTo>
                    <a:cubicBezTo>
                      <a:pt x="0" y="2445"/>
                      <a:pt x="7" y="2491"/>
                      <a:pt x="46" y="2511"/>
                    </a:cubicBezTo>
                    <a:cubicBezTo>
                      <a:pt x="605" y="2824"/>
                      <a:pt x="1184" y="2980"/>
                      <a:pt x="1795" y="2980"/>
                    </a:cubicBezTo>
                    <a:cubicBezTo>
                      <a:pt x="2136" y="2980"/>
                      <a:pt x="2488" y="2931"/>
                      <a:pt x="2853" y="2834"/>
                    </a:cubicBezTo>
                    <a:cubicBezTo>
                      <a:pt x="3137" y="3231"/>
                      <a:pt x="3592" y="3462"/>
                      <a:pt x="4021" y="3462"/>
                    </a:cubicBezTo>
                    <a:cubicBezTo>
                      <a:pt x="4206" y="3462"/>
                      <a:pt x="4384" y="3415"/>
                      <a:pt x="4543" y="3323"/>
                    </a:cubicBezTo>
                    <a:cubicBezTo>
                      <a:pt x="4787" y="3178"/>
                      <a:pt x="4952" y="2953"/>
                      <a:pt x="4992" y="2696"/>
                    </a:cubicBezTo>
                    <a:cubicBezTo>
                      <a:pt x="5018" y="2531"/>
                      <a:pt x="4999" y="2273"/>
                      <a:pt x="4774" y="1996"/>
                    </a:cubicBezTo>
                    <a:cubicBezTo>
                      <a:pt x="4926" y="1798"/>
                      <a:pt x="5428" y="1071"/>
                      <a:pt x="4833" y="457"/>
                    </a:cubicBezTo>
                    <a:cubicBezTo>
                      <a:pt x="4475" y="88"/>
                      <a:pt x="4091" y="0"/>
                      <a:pt x="3807" y="0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598;p45">
                <a:extLst>
                  <a:ext uri="{FF2B5EF4-FFF2-40B4-BE49-F238E27FC236}">
                    <a16:creationId xmlns:a16="http://schemas.microsoft.com/office/drawing/2014/main" id="{8EC842D1-CD01-E8CE-D123-F0D755D62111}"/>
                  </a:ext>
                </a:extLst>
              </p:cNvPr>
              <p:cNvSpPr/>
              <p:nvPr/>
            </p:nvSpPr>
            <p:spPr>
              <a:xfrm>
                <a:off x="1530962" y="2483459"/>
                <a:ext cx="51222" cy="7319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086" extrusionOk="0">
                    <a:moveTo>
                      <a:pt x="586" y="0"/>
                    </a:moveTo>
                    <a:cubicBezTo>
                      <a:pt x="574" y="0"/>
                      <a:pt x="561" y="3"/>
                      <a:pt x="548" y="10"/>
                    </a:cubicBezTo>
                    <a:cubicBezTo>
                      <a:pt x="515" y="29"/>
                      <a:pt x="502" y="69"/>
                      <a:pt x="522" y="109"/>
                    </a:cubicBezTo>
                    <a:cubicBezTo>
                      <a:pt x="608" y="267"/>
                      <a:pt x="608" y="465"/>
                      <a:pt x="522" y="630"/>
                    </a:cubicBezTo>
                    <a:cubicBezTo>
                      <a:pt x="429" y="795"/>
                      <a:pt x="258" y="914"/>
                      <a:pt x="66" y="941"/>
                    </a:cubicBezTo>
                    <a:cubicBezTo>
                      <a:pt x="27" y="947"/>
                      <a:pt x="0" y="980"/>
                      <a:pt x="7" y="1026"/>
                    </a:cubicBezTo>
                    <a:cubicBezTo>
                      <a:pt x="7" y="1059"/>
                      <a:pt x="40" y="1086"/>
                      <a:pt x="79" y="1086"/>
                    </a:cubicBezTo>
                    <a:lnTo>
                      <a:pt x="86" y="1086"/>
                    </a:lnTo>
                    <a:cubicBezTo>
                      <a:pt x="324" y="1053"/>
                      <a:pt x="542" y="901"/>
                      <a:pt x="647" y="696"/>
                    </a:cubicBezTo>
                    <a:cubicBezTo>
                      <a:pt x="760" y="492"/>
                      <a:pt x="760" y="241"/>
                      <a:pt x="647" y="36"/>
                    </a:cubicBezTo>
                    <a:cubicBezTo>
                      <a:pt x="634" y="13"/>
                      <a:pt x="611" y="0"/>
                      <a:pt x="586" y="0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599;p45">
                <a:extLst>
                  <a:ext uri="{FF2B5EF4-FFF2-40B4-BE49-F238E27FC236}">
                    <a16:creationId xmlns:a16="http://schemas.microsoft.com/office/drawing/2014/main" id="{1E92C0C8-C503-3A4A-7D1D-F868B45EF501}"/>
                  </a:ext>
                </a:extLst>
              </p:cNvPr>
              <p:cNvSpPr/>
              <p:nvPr/>
            </p:nvSpPr>
            <p:spPr>
              <a:xfrm>
                <a:off x="1555898" y="2572554"/>
                <a:ext cx="23589" cy="52637"/>
              </a:xfrm>
              <a:custGeom>
                <a:avLst/>
                <a:gdLst/>
                <a:ahLst/>
                <a:cxnLst/>
                <a:rect l="l" t="t" r="r" b="b"/>
                <a:pathLst>
                  <a:path w="350" h="781" extrusionOk="0">
                    <a:moveTo>
                      <a:pt x="105" y="1"/>
                    </a:moveTo>
                    <a:cubicBezTo>
                      <a:pt x="81" y="1"/>
                      <a:pt x="56" y="14"/>
                      <a:pt x="40" y="35"/>
                    </a:cubicBezTo>
                    <a:cubicBezTo>
                      <a:pt x="20" y="68"/>
                      <a:pt x="26" y="114"/>
                      <a:pt x="59" y="134"/>
                    </a:cubicBezTo>
                    <a:cubicBezTo>
                      <a:pt x="145" y="193"/>
                      <a:pt x="198" y="292"/>
                      <a:pt x="198" y="391"/>
                    </a:cubicBezTo>
                    <a:cubicBezTo>
                      <a:pt x="192" y="490"/>
                      <a:pt x="132" y="589"/>
                      <a:pt x="46" y="649"/>
                    </a:cubicBezTo>
                    <a:cubicBezTo>
                      <a:pt x="13" y="668"/>
                      <a:pt x="0" y="715"/>
                      <a:pt x="20" y="748"/>
                    </a:cubicBezTo>
                    <a:cubicBezTo>
                      <a:pt x="33" y="767"/>
                      <a:pt x="59" y="781"/>
                      <a:pt x="86" y="781"/>
                    </a:cubicBezTo>
                    <a:cubicBezTo>
                      <a:pt x="99" y="781"/>
                      <a:pt x="112" y="781"/>
                      <a:pt x="125" y="767"/>
                    </a:cubicBezTo>
                    <a:cubicBezTo>
                      <a:pt x="258" y="688"/>
                      <a:pt x="337" y="543"/>
                      <a:pt x="343" y="398"/>
                    </a:cubicBezTo>
                    <a:cubicBezTo>
                      <a:pt x="350" y="246"/>
                      <a:pt x="271" y="101"/>
                      <a:pt x="145" y="15"/>
                    </a:cubicBezTo>
                    <a:cubicBezTo>
                      <a:pt x="133" y="5"/>
                      <a:pt x="119" y="1"/>
                      <a:pt x="105" y="1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600;p45">
                <a:extLst>
                  <a:ext uri="{FF2B5EF4-FFF2-40B4-BE49-F238E27FC236}">
                    <a16:creationId xmlns:a16="http://schemas.microsoft.com/office/drawing/2014/main" id="{F373E826-A9B9-D4EB-3C6A-B2315FA52AE6}"/>
                  </a:ext>
                </a:extLst>
              </p:cNvPr>
              <p:cNvSpPr/>
              <p:nvPr/>
            </p:nvSpPr>
            <p:spPr>
              <a:xfrm>
                <a:off x="1226540" y="2517156"/>
                <a:ext cx="82427" cy="63556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943" extrusionOk="0">
                    <a:moveTo>
                      <a:pt x="78" y="1"/>
                    </a:moveTo>
                    <a:cubicBezTo>
                      <a:pt x="70" y="1"/>
                      <a:pt x="62" y="2"/>
                      <a:pt x="54" y="5"/>
                    </a:cubicBezTo>
                    <a:cubicBezTo>
                      <a:pt x="14" y="25"/>
                      <a:pt x="1" y="64"/>
                      <a:pt x="14" y="104"/>
                    </a:cubicBezTo>
                    <a:cubicBezTo>
                      <a:pt x="186" y="553"/>
                      <a:pt x="635" y="890"/>
                      <a:pt x="1137" y="942"/>
                    </a:cubicBezTo>
                    <a:lnTo>
                      <a:pt x="1150" y="942"/>
                    </a:lnTo>
                    <a:cubicBezTo>
                      <a:pt x="1183" y="942"/>
                      <a:pt x="1216" y="916"/>
                      <a:pt x="1222" y="876"/>
                    </a:cubicBezTo>
                    <a:cubicBezTo>
                      <a:pt x="1222" y="837"/>
                      <a:pt x="1196" y="797"/>
                      <a:pt x="1156" y="797"/>
                    </a:cubicBezTo>
                    <a:cubicBezTo>
                      <a:pt x="707" y="751"/>
                      <a:pt x="305" y="447"/>
                      <a:pt x="146" y="51"/>
                    </a:cubicBezTo>
                    <a:cubicBezTo>
                      <a:pt x="136" y="20"/>
                      <a:pt x="109" y="1"/>
                      <a:pt x="78" y="1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601;p45">
                <a:extLst>
                  <a:ext uri="{FF2B5EF4-FFF2-40B4-BE49-F238E27FC236}">
                    <a16:creationId xmlns:a16="http://schemas.microsoft.com/office/drawing/2014/main" id="{C30B89DD-D415-A2A5-AB02-1B9D244073AB}"/>
                  </a:ext>
                </a:extLst>
              </p:cNvPr>
              <p:cNvSpPr/>
              <p:nvPr/>
            </p:nvSpPr>
            <p:spPr>
              <a:xfrm>
                <a:off x="1138927" y="2635973"/>
                <a:ext cx="112149" cy="66656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989" extrusionOk="0">
                    <a:moveTo>
                      <a:pt x="1586" y="1"/>
                    </a:moveTo>
                    <a:cubicBezTo>
                      <a:pt x="1556" y="1"/>
                      <a:pt x="1529" y="18"/>
                      <a:pt x="1519" y="44"/>
                    </a:cubicBezTo>
                    <a:cubicBezTo>
                      <a:pt x="1413" y="322"/>
                      <a:pt x="1208" y="559"/>
                      <a:pt x="951" y="698"/>
                    </a:cubicBezTo>
                    <a:cubicBezTo>
                      <a:pt x="771" y="795"/>
                      <a:pt x="564" y="844"/>
                      <a:pt x="360" y="844"/>
                    </a:cubicBezTo>
                    <a:cubicBezTo>
                      <a:pt x="272" y="844"/>
                      <a:pt x="184" y="835"/>
                      <a:pt x="99" y="817"/>
                    </a:cubicBezTo>
                    <a:cubicBezTo>
                      <a:pt x="92" y="815"/>
                      <a:pt x="85" y="813"/>
                      <a:pt x="78" y="813"/>
                    </a:cubicBezTo>
                    <a:cubicBezTo>
                      <a:pt x="46" y="813"/>
                      <a:pt x="19" y="837"/>
                      <a:pt x="13" y="870"/>
                    </a:cubicBezTo>
                    <a:cubicBezTo>
                      <a:pt x="0" y="909"/>
                      <a:pt x="26" y="942"/>
                      <a:pt x="66" y="956"/>
                    </a:cubicBezTo>
                    <a:cubicBezTo>
                      <a:pt x="165" y="975"/>
                      <a:pt x="264" y="989"/>
                      <a:pt x="363" y="989"/>
                    </a:cubicBezTo>
                    <a:cubicBezTo>
                      <a:pt x="588" y="989"/>
                      <a:pt x="819" y="929"/>
                      <a:pt x="1017" y="823"/>
                    </a:cubicBezTo>
                    <a:cubicBezTo>
                      <a:pt x="1307" y="665"/>
                      <a:pt x="1539" y="401"/>
                      <a:pt x="1651" y="97"/>
                    </a:cubicBezTo>
                    <a:cubicBezTo>
                      <a:pt x="1664" y="58"/>
                      <a:pt x="1644" y="18"/>
                      <a:pt x="1611" y="5"/>
                    </a:cubicBezTo>
                    <a:cubicBezTo>
                      <a:pt x="1603" y="2"/>
                      <a:pt x="1594" y="1"/>
                      <a:pt x="1586" y="1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602;p45">
                <a:extLst>
                  <a:ext uri="{FF2B5EF4-FFF2-40B4-BE49-F238E27FC236}">
                    <a16:creationId xmlns:a16="http://schemas.microsoft.com/office/drawing/2014/main" id="{4D15347B-3593-EF33-6951-FC87BA86F2ED}"/>
                  </a:ext>
                </a:extLst>
              </p:cNvPr>
              <p:cNvSpPr/>
              <p:nvPr/>
            </p:nvSpPr>
            <p:spPr>
              <a:xfrm>
                <a:off x="1151328" y="2710579"/>
                <a:ext cx="63758" cy="2810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417" extrusionOk="0">
                    <a:moveTo>
                      <a:pt x="864" y="0"/>
                    </a:moveTo>
                    <a:cubicBezTo>
                      <a:pt x="843" y="0"/>
                      <a:pt x="821" y="8"/>
                      <a:pt x="806" y="27"/>
                    </a:cubicBezTo>
                    <a:cubicBezTo>
                      <a:pt x="686" y="182"/>
                      <a:pt x="486" y="273"/>
                      <a:pt x="287" y="273"/>
                    </a:cubicBezTo>
                    <a:cubicBezTo>
                      <a:pt x="223" y="273"/>
                      <a:pt x="160" y="264"/>
                      <a:pt x="100" y="245"/>
                    </a:cubicBezTo>
                    <a:cubicBezTo>
                      <a:pt x="92" y="242"/>
                      <a:pt x="83" y="241"/>
                      <a:pt x="75" y="241"/>
                    </a:cubicBezTo>
                    <a:cubicBezTo>
                      <a:pt x="45" y="241"/>
                      <a:pt x="19" y="260"/>
                      <a:pt x="14" y="291"/>
                    </a:cubicBezTo>
                    <a:cubicBezTo>
                      <a:pt x="1" y="324"/>
                      <a:pt x="21" y="364"/>
                      <a:pt x="54" y="377"/>
                    </a:cubicBezTo>
                    <a:cubicBezTo>
                      <a:pt x="133" y="403"/>
                      <a:pt x="212" y="416"/>
                      <a:pt x="291" y="416"/>
                    </a:cubicBezTo>
                    <a:cubicBezTo>
                      <a:pt x="529" y="416"/>
                      <a:pt x="773" y="304"/>
                      <a:pt x="925" y="113"/>
                    </a:cubicBezTo>
                    <a:cubicBezTo>
                      <a:pt x="945" y="86"/>
                      <a:pt x="939" y="40"/>
                      <a:pt x="912" y="14"/>
                    </a:cubicBezTo>
                    <a:cubicBezTo>
                      <a:pt x="898" y="5"/>
                      <a:pt x="881" y="0"/>
                      <a:pt x="864" y="0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603;p45">
                <a:extLst>
                  <a:ext uri="{FF2B5EF4-FFF2-40B4-BE49-F238E27FC236}">
                    <a16:creationId xmlns:a16="http://schemas.microsoft.com/office/drawing/2014/main" id="{D00F1E89-B6ED-DA1C-FEA1-B56F25DA9B5D}"/>
                  </a:ext>
                </a:extLst>
              </p:cNvPr>
              <p:cNvSpPr/>
              <p:nvPr/>
            </p:nvSpPr>
            <p:spPr>
              <a:xfrm>
                <a:off x="1078407" y="2531511"/>
                <a:ext cx="53446" cy="9011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1337" extrusionOk="0">
                    <a:moveTo>
                      <a:pt x="711" y="0"/>
                    </a:moveTo>
                    <a:cubicBezTo>
                      <a:pt x="699" y="0"/>
                      <a:pt x="686" y="3"/>
                      <a:pt x="674" y="10"/>
                    </a:cubicBezTo>
                    <a:cubicBezTo>
                      <a:pt x="244" y="254"/>
                      <a:pt x="0" y="789"/>
                      <a:pt x="99" y="1277"/>
                    </a:cubicBezTo>
                    <a:cubicBezTo>
                      <a:pt x="106" y="1310"/>
                      <a:pt x="132" y="1337"/>
                      <a:pt x="165" y="1337"/>
                    </a:cubicBezTo>
                    <a:lnTo>
                      <a:pt x="178" y="1337"/>
                    </a:lnTo>
                    <a:cubicBezTo>
                      <a:pt x="218" y="1324"/>
                      <a:pt x="244" y="1291"/>
                      <a:pt x="238" y="1251"/>
                    </a:cubicBezTo>
                    <a:cubicBezTo>
                      <a:pt x="152" y="822"/>
                      <a:pt x="370" y="353"/>
                      <a:pt x="746" y="135"/>
                    </a:cubicBezTo>
                    <a:cubicBezTo>
                      <a:pt x="779" y="115"/>
                      <a:pt x="792" y="69"/>
                      <a:pt x="773" y="36"/>
                    </a:cubicBezTo>
                    <a:cubicBezTo>
                      <a:pt x="759" y="14"/>
                      <a:pt x="737" y="0"/>
                      <a:pt x="711" y="0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604;p45">
                <a:extLst>
                  <a:ext uri="{FF2B5EF4-FFF2-40B4-BE49-F238E27FC236}">
                    <a16:creationId xmlns:a16="http://schemas.microsoft.com/office/drawing/2014/main" id="{2706F642-0289-8A8A-C5C2-1F2BB457C5CC}"/>
                  </a:ext>
                </a:extLst>
              </p:cNvPr>
              <p:cNvSpPr/>
              <p:nvPr/>
            </p:nvSpPr>
            <p:spPr>
              <a:xfrm>
                <a:off x="1305325" y="2405011"/>
                <a:ext cx="57018" cy="66656"/>
              </a:xfrm>
              <a:custGeom>
                <a:avLst/>
                <a:gdLst/>
                <a:ahLst/>
                <a:cxnLst/>
                <a:rect l="l" t="t" r="r" b="b"/>
                <a:pathLst>
                  <a:path w="846" h="989" extrusionOk="0">
                    <a:moveTo>
                      <a:pt x="765" y="1"/>
                    </a:moveTo>
                    <a:cubicBezTo>
                      <a:pt x="757" y="1"/>
                      <a:pt x="748" y="2"/>
                      <a:pt x="740" y="5"/>
                    </a:cubicBezTo>
                    <a:cubicBezTo>
                      <a:pt x="337" y="124"/>
                      <a:pt x="27" y="507"/>
                      <a:pt x="7" y="909"/>
                    </a:cubicBezTo>
                    <a:cubicBezTo>
                      <a:pt x="1" y="949"/>
                      <a:pt x="34" y="989"/>
                      <a:pt x="73" y="989"/>
                    </a:cubicBezTo>
                    <a:lnTo>
                      <a:pt x="80" y="989"/>
                    </a:lnTo>
                    <a:cubicBezTo>
                      <a:pt x="119" y="989"/>
                      <a:pt x="152" y="956"/>
                      <a:pt x="152" y="923"/>
                    </a:cubicBezTo>
                    <a:cubicBezTo>
                      <a:pt x="172" y="573"/>
                      <a:pt x="436" y="249"/>
                      <a:pt x="786" y="143"/>
                    </a:cubicBezTo>
                    <a:cubicBezTo>
                      <a:pt x="826" y="130"/>
                      <a:pt x="846" y="91"/>
                      <a:pt x="833" y="51"/>
                    </a:cubicBezTo>
                    <a:cubicBezTo>
                      <a:pt x="827" y="20"/>
                      <a:pt x="797" y="1"/>
                      <a:pt x="765" y="1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605;p45">
                <a:extLst>
                  <a:ext uri="{FF2B5EF4-FFF2-40B4-BE49-F238E27FC236}">
                    <a16:creationId xmlns:a16="http://schemas.microsoft.com/office/drawing/2014/main" id="{8B6DFB3A-546E-FD4F-7544-D9622CD3DEB1}"/>
                  </a:ext>
                </a:extLst>
              </p:cNvPr>
              <p:cNvSpPr/>
              <p:nvPr/>
            </p:nvSpPr>
            <p:spPr>
              <a:xfrm>
                <a:off x="1153147" y="2463308"/>
                <a:ext cx="40102" cy="5418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804" extrusionOk="0">
                    <a:moveTo>
                      <a:pt x="514" y="1"/>
                    </a:moveTo>
                    <a:cubicBezTo>
                      <a:pt x="505" y="1"/>
                      <a:pt x="497" y="2"/>
                      <a:pt x="489" y="5"/>
                    </a:cubicBezTo>
                    <a:cubicBezTo>
                      <a:pt x="185" y="117"/>
                      <a:pt x="0" y="454"/>
                      <a:pt x="93" y="751"/>
                    </a:cubicBezTo>
                    <a:cubicBezTo>
                      <a:pt x="106" y="784"/>
                      <a:pt x="132" y="804"/>
                      <a:pt x="165" y="804"/>
                    </a:cubicBezTo>
                    <a:lnTo>
                      <a:pt x="185" y="804"/>
                    </a:lnTo>
                    <a:cubicBezTo>
                      <a:pt x="225" y="791"/>
                      <a:pt x="245" y="751"/>
                      <a:pt x="231" y="711"/>
                    </a:cubicBezTo>
                    <a:cubicBezTo>
                      <a:pt x="165" y="493"/>
                      <a:pt x="311" y="223"/>
                      <a:pt x="535" y="143"/>
                    </a:cubicBezTo>
                    <a:cubicBezTo>
                      <a:pt x="575" y="130"/>
                      <a:pt x="595" y="91"/>
                      <a:pt x="581" y="51"/>
                    </a:cubicBezTo>
                    <a:cubicBezTo>
                      <a:pt x="571" y="20"/>
                      <a:pt x="544" y="1"/>
                      <a:pt x="514" y="1"/>
                    </a:cubicBezTo>
                    <a:close/>
                  </a:path>
                </a:pathLst>
              </a:custGeom>
              <a:solidFill>
                <a:srgbClr val="8E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606;p45">
                <a:extLst>
                  <a:ext uri="{FF2B5EF4-FFF2-40B4-BE49-F238E27FC236}">
                    <a16:creationId xmlns:a16="http://schemas.microsoft.com/office/drawing/2014/main" id="{83E0AF64-F1D9-CDD6-DF04-37991B2C1A87}"/>
                  </a:ext>
                </a:extLst>
              </p:cNvPr>
              <p:cNvSpPr/>
              <p:nvPr/>
            </p:nvSpPr>
            <p:spPr>
              <a:xfrm>
                <a:off x="1330665" y="2751487"/>
                <a:ext cx="32553" cy="40573"/>
              </a:xfrm>
              <a:custGeom>
                <a:avLst/>
                <a:gdLst/>
                <a:ahLst/>
                <a:cxnLst/>
                <a:rect l="l" t="t" r="r" b="b"/>
                <a:pathLst>
                  <a:path w="483" h="602" extrusionOk="0">
                    <a:moveTo>
                      <a:pt x="239" y="1"/>
                    </a:moveTo>
                    <a:cubicBezTo>
                      <a:pt x="107" y="1"/>
                      <a:pt x="1" y="140"/>
                      <a:pt x="1" y="305"/>
                    </a:cubicBezTo>
                    <a:cubicBezTo>
                      <a:pt x="8" y="470"/>
                      <a:pt x="113" y="602"/>
                      <a:pt x="245" y="602"/>
                    </a:cubicBezTo>
                    <a:cubicBezTo>
                      <a:pt x="377" y="602"/>
                      <a:pt x="483" y="463"/>
                      <a:pt x="483" y="298"/>
                    </a:cubicBezTo>
                    <a:cubicBezTo>
                      <a:pt x="476" y="133"/>
                      <a:pt x="371" y="1"/>
                      <a:pt x="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607;p45">
                <a:extLst>
                  <a:ext uri="{FF2B5EF4-FFF2-40B4-BE49-F238E27FC236}">
                    <a16:creationId xmlns:a16="http://schemas.microsoft.com/office/drawing/2014/main" id="{9A6AE517-39EB-5537-6093-B06CA4E303EB}"/>
                  </a:ext>
                </a:extLst>
              </p:cNvPr>
              <p:cNvSpPr/>
              <p:nvPr/>
            </p:nvSpPr>
            <p:spPr>
              <a:xfrm>
                <a:off x="1300877" y="2746972"/>
                <a:ext cx="69824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83" extrusionOk="0">
                    <a:moveTo>
                      <a:pt x="683" y="0"/>
                    </a:moveTo>
                    <a:cubicBezTo>
                      <a:pt x="672" y="0"/>
                      <a:pt x="660" y="1"/>
                      <a:pt x="648" y="2"/>
                    </a:cubicBezTo>
                    <a:cubicBezTo>
                      <a:pt x="278" y="48"/>
                      <a:pt x="34" y="319"/>
                      <a:pt x="1" y="583"/>
                    </a:cubicBezTo>
                    <a:cubicBezTo>
                      <a:pt x="1" y="583"/>
                      <a:pt x="430" y="259"/>
                      <a:pt x="654" y="226"/>
                    </a:cubicBezTo>
                    <a:cubicBezTo>
                      <a:pt x="675" y="223"/>
                      <a:pt x="694" y="221"/>
                      <a:pt x="713" y="221"/>
                    </a:cubicBezTo>
                    <a:cubicBezTo>
                      <a:pt x="897" y="221"/>
                      <a:pt x="1011" y="378"/>
                      <a:pt x="1011" y="378"/>
                    </a:cubicBezTo>
                    <a:cubicBezTo>
                      <a:pt x="1036" y="252"/>
                      <a:pt x="923" y="0"/>
                      <a:pt x="6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608;p45">
                <a:extLst>
                  <a:ext uri="{FF2B5EF4-FFF2-40B4-BE49-F238E27FC236}">
                    <a16:creationId xmlns:a16="http://schemas.microsoft.com/office/drawing/2014/main" id="{FBE70585-88D9-B7C6-EEA8-40CDCAA862FC}"/>
                  </a:ext>
                </a:extLst>
              </p:cNvPr>
              <p:cNvSpPr/>
              <p:nvPr/>
            </p:nvSpPr>
            <p:spPr>
              <a:xfrm>
                <a:off x="1482438" y="2749263"/>
                <a:ext cx="30329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450" h="576" extrusionOk="0">
                    <a:moveTo>
                      <a:pt x="218" y="1"/>
                    </a:moveTo>
                    <a:cubicBezTo>
                      <a:pt x="100" y="1"/>
                      <a:pt x="1" y="133"/>
                      <a:pt x="1" y="291"/>
                    </a:cubicBezTo>
                    <a:cubicBezTo>
                      <a:pt x="7" y="450"/>
                      <a:pt x="106" y="575"/>
                      <a:pt x="225" y="575"/>
                    </a:cubicBezTo>
                    <a:cubicBezTo>
                      <a:pt x="350" y="575"/>
                      <a:pt x="450" y="443"/>
                      <a:pt x="443" y="285"/>
                    </a:cubicBezTo>
                    <a:cubicBezTo>
                      <a:pt x="443" y="126"/>
                      <a:pt x="344" y="1"/>
                      <a:pt x="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609;p45">
                <a:extLst>
                  <a:ext uri="{FF2B5EF4-FFF2-40B4-BE49-F238E27FC236}">
                    <a16:creationId xmlns:a16="http://schemas.microsoft.com/office/drawing/2014/main" id="{9360079F-66D2-3961-29E4-B47AB9BA098F}"/>
                  </a:ext>
                </a:extLst>
              </p:cNvPr>
              <p:cNvSpPr/>
              <p:nvPr/>
            </p:nvSpPr>
            <p:spPr>
              <a:xfrm>
                <a:off x="1456626" y="2744343"/>
                <a:ext cx="64095" cy="37473"/>
              </a:xfrm>
              <a:custGeom>
                <a:avLst/>
                <a:gdLst/>
                <a:ahLst/>
                <a:cxnLst/>
                <a:rect l="l" t="t" r="r" b="b"/>
                <a:pathLst>
                  <a:path w="951" h="556" extrusionOk="0">
                    <a:moveTo>
                      <a:pt x="576" y="0"/>
                    </a:moveTo>
                    <a:cubicBezTo>
                      <a:pt x="569" y="0"/>
                      <a:pt x="562" y="1"/>
                      <a:pt x="555" y="1"/>
                    </a:cubicBezTo>
                    <a:cubicBezTo>
                      <a:pt x="258" y="8"/>
                      <a:pt x="1" y="305"/>
                      <a:pt x="14" y="556"/>
                    </a:cubicBezTo>
                    <a:cubicBezTo>
                      <a:pt x="14" y="556"/>
                      <a:pt x="284" y="239"/>
                      <a:pt x="562" y="213"/>
                    </a:cubicBezTo>
                    <a:cubicBezTo>
                      <a:pt x="574" y="211"/>
                      <a:pt x="587" y="210"/>
                      <a:pt x="598" y="210"/>
                    </a:cubicBezTo>
                    <a:cubicBezTo>
                      <a:pt x="812" y="210"/>
                      <a:pt x="925" y="424"/>
                      <a:pt x="925" y="424"/>
                    </a:cubicBezTo>
                    <a:cubicBezTo>
                      <a:pt x="951" y="296"/>
                      <a:pt x="796" y="0"/>
                      <a:pt x="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610;p45">
                <a:extLst>
                  <a:ext uri="{FF2B5EF4-FFF2-40B4-BE49-F238E27FC236}">
                    <a16:creationId xmlns:a16="http://schemas.microsoft.com/office/drawing/2014/main" id="{346007B3-24D1-BC6C-BC62-658A3659A20C}"/>
                  </a:ext>
                </a:extLst>
              </p:cNvPr>
              <p:cNvSpPr/>
              <p:nvPr/>
            </p:nvSpPr>
            <p:spPr>
              <a:xfrm>
                <a:off x="1344077" y="2953064"/>
                <a:ext cx="50750" cy="27633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10" extrusionOk="0">
                    <a:moveTo>
                      <a:pt x="63" y="0"/>
                    </a:moveTo>
                    <a:cubicBezTo>
                      <a:pt x="50" y="0"/>
                      <a:pt x="40" y="7"/>
                      <a:pt x="33" y="21"/>
                    </a:cubicBezTo>
                    <a:cubicBezTo>
                      <a:pt x="0" y="87"/>
                      <a:pt x="59" y="272"/>
                      <a:pt x="271" y="364"/>
                    </a:cubicBezTo>
                    <a:cubicBezTo>
                      <a:pt x="345" y="397"/>
                      <a:pt x="418" y="410"/>
                      <a:pt x="483" y="410"/>
                    </a:cubicBezTo>
                    <a:cubicBezTo>
                      <a:pt x="604" y="410"/>
                      <a:pt x="698" y="365"/>
                      <a:pt x="720" y="318"/>
                    </a:cubicBezTo>
                    <a:cubicBezTo>
                      <a:pt x="753" y="245"/>
                      <a:pt x="574" y="252"/>
                      <a:pt x="383" y="166"/>
                    </a:cubicBezTo>
                    <a:cubicBezTo>
                      <a:pt x="229" y="102"/>
                      <a:pt x="118" y="0"/>
                      <a:pt x="63" y="0"/>
                    </a:cubicBezTo>
                    <a:close/>
                  </a:path>
                </a:pathLst>
              </a:custGeom>
              <a:solidFill>
                <a:srgbClr val="8B3232">
                  <a:alpha val="43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611;p45">
                <a:extLst>
                  <a:ext uri="{FF2B5EF4-FFF2-40B4-BE49-F238E27FC236}">
                    <a16:creationId xmlns:a16="http://schemas.microsoft.com/office/drawing/2014/main" id="{3E564032-EC46-6422-F057-E24F6302BB7D}"/>
                  </a:ext>
                </a:extLst>
              </p:cNvPr>
              <p:cNvSpPr/>
              <p:nvPr/>
            </p:nvSpPr>
            <p:spPr>
              <a:xfrm>
                <a:off x="1334237" y="2891263"/>
                <a:ext cx="114913" cy="61601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914" extrusionOk="0">
                    <a:moveTo>
                      <a:pt x="1" y="0"/>
                    </a:moveTo>
                    <a:cubicBezTo>
                      <a:pt x="1" y="0"/>
                      <a:pt x="54" y="627"/>
                      <a:pt x="654" y="839"/>
                    </a:cubicBezTo>
                    <a:cubicBezTo>
                      <a:pt x="806" y="892"/>
                      <a:pt x="937" y="913"/>
                      <a:pt x="1052" y="913"/>
                    </a:cubicBezTo>
                    <a:cubicBezTo>
                      <a:pt x="1536" y="913"/>
                      <a:pt x="1704" y="528"/>
                      <a:pt x="1704" y="528"/>
                    </a:cubicBezTo>
                    <a:cubicBezTo>
                      <a:pt x="1704" y="528"/>
                      <a:pt x="1315" y="509"/>
                      <a:pt x="879" y="357"/>
                    </a:cubicBezTo>
                    <a:cubicBezTo>
                      <a:pt x="417" y="2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612;p45">
                <a:extLst>
                  <a:ext uri="{FF2B5EF4-FFF2-40B4-BE49-F238E27FC236}">
                    <a16:creationId xmlns:a16="http://schemas.microsoft.com/office/drawing/2014/main" id="{E743F637-9AFA-17C3-8CD8-90B5611005B6}"/>
                  </a:ext>
                </a:extLst>
              </p:cNvPr>
              <p:cNvSpPr/>
              <p:nvPr/>
            </p:nvSpPr>
            <p:spPr>
              <a:xfrm>
                <a:off x="1346705" y="2906360"/>
                <a:ext cx="76159" cy="36192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537" extrusionOk="0">
                    <a:moveTo>
                      <a:pt x="1" y="1"/>
                    </a:moveTo>
                    <a:cubicBezTo>
                      <a:pt x="1" y="1"/>
                      <a:pt x="53" y="331"/>
                      <a:pt x="502" y="483"/>
                    </a:cubicBezTo>
                    <a:cubicBezTo>
                      <a:pt x="614" y="522"/>
                      <a:pt x="709" y="536"/>
                      <a:pt x="788" y="536"/>
                    </a:cubicBezTo>
                    <a:cubicBezTo>
                      <a:pt x="1032" y="536"/>
                      <a:pt x="1130" y="397"/>
                      <a:pt x="1130" y="397"/>
                    </a:cubicBezTo>
                    <a:cubicBezTo>
                      <a:pt x="1130" y="397"/>
                      <a:pt x="866" y="344"/>
                      <a:pt x="542" y="225"/>
                    </a:cubicBezTo>
                    <a:cubicBezTo>
                      <a:pt x="126" y="7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613;p45">
                <a:extLst>
                  <a:ext uri="{FF2B5EF4-FFF2-40B4-BE49-F238E27FC236}">
                    <a16:creationId xmlns:a16="http://schemas.microsoft.com/office/drawing/2014/main" id="{5FAFF808-D1D5-0CE0-333D-8622B1E44086}"/>
                  </a:ext>
                </a:extLst>
              </p:cNvPr>
              <p:cNvSpPr/>
              <p:nvPr/>
            </p:nvSpPr>
            <p:spPr>
              <a:xfrm>
                <a:off x="935530" y="3170345"/>
                <a:ext cx="1038326" cy="952327"/>
              </a:xfrm>
              <a:custGeom>
                <a:avLst/>
                <a:gdLst/>
                <a:ahLst/>
                <a:cxnLst/>
                <a:rect l="l" t="t" r="r" b="b"/>
                <a:pathLst>
                  <a:path w="15406" h="14130" extrusionOk="0">
                    <a:moveTo>
                      <a:pt x="2565" y="1"/>
                    </a:moveTo>
                    <a:cubicBezTo>
                      <a:pt x="1930" y="1"/>
                      <a:pt x="1345" y="253"/>
                      <a:pt x="1044" y="759"/>
                    </a:cubicBezTo>
                    <a:cubicBezTo>
                      <a:pt x="0" y="2515"/>
                      <a:pt x="1539" y="7249"/>
                      <a:pt x="5831" y="10386"/>
                    </a:cubicBezTo>
                    <a:cubicBezTo>
                      <a:pt x="10123" y="13522"/>
                      <a:pt x="14032" y="14130"/>
                      <a:pt x="14032" y="14130"/>
                    </a:cubicBezTo>
                    <a:cubicBezTo>
                      <a:pt x="14032" y="14130"/>
                      <a:pt x="14910" y="13410"/>
                      <a:pt x="15405" y="11759"/>
                    </a:cubicBezTo>
                    <a:cubicBezTo>
                      <a:pt x="15405" y="11759"/>
                      <a:pt x="10017" y="8458"/>
                      <a:pt x="8532" y="7031"/>
                    </a:cubicBezTo>
                    <a:cubicBezTo>
                      <a:pt x="7046" y="5599"/>
                      <a:pt x="5613" y="2627"/>
                      <a:pt x="4735" y="1194"/>
                    </a:cubicBezTo>
                    <a:cubicBezTo>
                      <a:pt x="4242" y="400"/>
                      <a:pt x="3363" y="1"/>
                      <a:pt x="25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614;p45">
                <a:extLst>
                  <a:ext uri="{FF2B5EF4-FFF2-40B4-BE49-F238E27FC236}">
                    <a16:creationId xmlns:a16="http://schemas.microsoft.com/office/drawing/2014/main" id="{D0A52D3C-56CC-8B68-F8DC-1EF321122F0D}"/>
                  </a:ext>
                </a:extLst>
              </p:cNvPr>
              <p:cNvSpPr/>
              <p:nvPr/>
            </p:nvSpPr>
            <p:spPr>
              <a:xfrm>
                <a:off x="2211379" y="3902317"/>
                <a:ext cx="178064" cy="190533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827" extrusionOk="0">
                    <a:moveTo>
                      <a:pt x="1209" y="0"/>
                    </a:moveTo>
                    <a:lnTo>
                      <a:pt x="0" y="845"/>
                    </a:lnTo>
                    <a:cubicBezTo>
                      <a:pt x="0" y="845"/>
                      <a:pt x="218" y="2166"/>
                      <a:pt x="1321" y="2826"/>
                    </a:cubicBezTo>
                    <a:lnTo>
                      <a:pt x="2641" y="2133"/>
                    </a:lnTo>
                    <a:lnTo>
                      <a:pt x="1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615;p45">
                <a:extLst>
                  <a:ext uri="{FF2B5EF4-FFF2-40B4-BE49-F238E27FC236}">
                    <a16:creationId xmlns:a16="http://schemas.microsoft.com/office/drawing/2014/main" id="{4842B96B-1509-749E-4428-6E6B8DC82CD0}"/>
                  </a:ext>
                </a:extLst>
              </p:cNvPr>
              <p:cNvSpPr/>
              <p:nvPr/>
            </p:nvSpPr>
            <p:spPr>
              <a:xfrm>
                <a:off x="2265975" y="3166937"/>
                <a:ext cx="652610" cy="885469"/>
              </a:xfrm>
              <a:custGeom>
                <a:avLst/>
                <a:gdLst/>
                <a:ahLst/>
                <a:cxnLst/>
                <a:rect l="l" t="t" r="r" b="b"/>
                <a:pathLst>
                  <a:path w="9683" h="13074" extrusionOk="0">
                    <a:moveTo>
                      <a:pt x="7743" y="0"/>
                    </a:moveTo>
                    <a:cubicBezTo>
                      <a:pt x="7683" y="0"/>
                      <a:pt x="7625" y="22"/>
                      <a:pt x="7569" y="70"/>
                    </a:cubicBezTo>
                    <a:cubicBezTo>
                      <a:pt x="6064" y="1391"/>
                      <a:pt x="5133" y="5333"/>
                      <a:pt x="4360" y="6614"/>
                    </a:cubicBezTo>
                    <a:cubicBezTo>
                      <a:pt x="3588" y="7901"/>
                      <a:pt x="379" y="10298"/>
                      <a:pt x="214" y="10800"/>
                    </a:cubicBezTo>
                    <a:cubicBezTo>
                      <a:pt x="0" y="11446"/>
                      <a:pt x="907" y="13074"/>
                      <a:pt x="1844" y="13074"/>
                    </a:cubicBezTo>
                    <a:cubicBezTo>
                      <a:pt x="1864" y="13074"/>
                      <a:pt x="1884" y="13073"/>
                      <a:pt x="1904" y="13071"/>
                    </a:cubicBezTo>
                    <a:cubicBezTo>
                      <a:pt x="3641" y="12939"/>
                      <a:pt x="6176" y="11157"/>
                      <a:pt x="7662" y="8984"/>
                    </a:cubicBezTo>
                    <a:cubicBezTo>
                      <a:pt x="9682" y="6013"/>
                      <a:pt x="8982" y="1813"/>
                      <a:pt x="8982" y="1813"/>
                    </a:cubicBezTo>
                    <a:cubicBezTo>
                      <a:pt x="8982" y="1813"/>
                      <a:pt x="8290" y="0"/>
                      <a:pt x="77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616;p45">
                <a:extLst>
                  <a:ext uri="{FF2B5EF4-FFF2-40B4-BE49-F238E27FC236}">
                    <a16:creationId xmlns:a16="http://schemas.microsoft.com/office/drawing/2014/main" id="{57CE0E1A-C9E3-5BBE-DAF8-AE4EAFB50ADC}"/>
                  </a:ext>
                </a:extLst>
              </p:cNvPr>
              <p:cNvSpPr/>
              <p:nvPr/>
            </p:nvSpPr>
            <p:spPr>
              <a:xfrm>
                <a:off x="2266508" y="3772044"/>
                <a:ext cx="522128" cy="286979"/>
              </a:xfrm>
              <a:custGeom>
                <a:avLst/>
                <a:gdLst/>
                <a:ahLst/>
                <a:cxnLst/>
                <a:rect l="l" t="t" r="r" b="b"/>
                <a:pathLst>
                  <a:path w="7747" h="4258" extrusionOk="0">
                    <a:moveTo>
                      <a:pt x="7654" y="1"/>
                    </a:moveTo>
                    <a:cubicBezTo>
                      <a:pt x="7626" y="1"/>
                      <a:pt x="7598" y="13"/>
                      <a:pt x="7581" y="38"/>
                    </a:cubicBezTo>
                    <a:cubicBezTo>
                      <a:pt x="6122" y="2177"/>
                      <a:pt x="3626" y="3960"/>
                      <a:pt x="1889" y="4092"/>
                    </a:cubicBezTo>
                    <a:cubicBezTo>
                      <a:pt x="1872" y="4094"/>
                      <a:pt x="1855" y="4094"/>
                      <a:pt x="1837" y="4094"/>
                    </a:cubicBezTo>
                    <a:cubicBezTo>
                      <a:pt x="1506" y="4094"/>
                      <a:pt x="1133" y="3859"/>
                      <a:pt x="807" y="3439"/>
                    </a:cubicBezTo>
                    <a:cubicBezTo>
                      <a:pt x="404" y="2923"/>
                      <a:pt x="173" y="2257"/>
                      <a:pt x="285" y="1926"/>
                    </a:cubicBezTo>
                    <a:cubicBezTo>
                      <a:pt x="298" y="1880"/>
                      <a:pt x="278" y="1834"/>
                      <a:pt x="232" y="1821"/>
                    </a:cubicBezTo>
                    <a:cubicBezTo>
                      <a:pt x="224" y="1818"/>
                      <a:pt x="216" y="1817"/>
                      <a:pt x="207" y="1817"/>
                    </a:cubicBezTo>
                    <a:cubicBezTo>
                      <a:pt x="175" y="1817"/>
                      <a:pt x="142" y="1837"/>
                      <a:pt x="126" y="1874"/>
                    </a:cubicBezTo>
                    <a:cubicBezTo>
                      <a:pt x="1" y="2263"/>
                      <a:pt x="232" y="2976"/>
                      <a:pt x="674" y="3544"/>
                    </a:cubicBezTo>
                    <a:cubicBezTo>
                      <a:pt x="886" y="3815"/>
                      <a:pt x="1315" y="4257"/>
                      <a:pt x="1830" y="4257"/>
                    </a:cubicBezTo>
                    <a:lnTo>
                      <a:pt x="1903" y="4257"/>
                    </a:lnTo>
                    <a:cubicBezTo>
                      <a:pt x="3679" y="4119"/>
                      <a:pt x="6234" y="2309"/>
                      <a:pt x="7720" y="130"/>
                    </a:cubicBezTo>
                    <a:cubicBezTo>
                      <a:pt x="7746" y="91"/>
                      <a:pt x="7733" y="38"/>
                      <a:pt x="7700" y="12"/>
                    </a:cubicBezTo>
                    <a:cubicBezTo>
                      <a:pt x="7686" y="4"/>
                      <a:pt x="7670" y="1"/>
                      <a:pt x="7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617;p45">
                <a:extLst>
                  <a:ext uri="{FF2B5EF4-FFF2-40B4-BE49-F238E27FC236}">
                    <a16:creationId xmlns:a16="http://schemas.microsoft.com/office/drawing/2014/main" id="{FAF5FAAE-5185-9C84-719F-EBF8DFBCE56E}"/>
                  </a:ext>
                </a:extLst>
              </p:cNvPr>
              <p:cNvSpPr/>
              <p:nvPr/>
            </p:nvSpPr>
            <p:spPr>
              <a:xfrm>
                <a:off x="2876228" y="3071072"/>
                <a:ext cx="420560" cy="115722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717" extrusionOk="0">
                    <a:moveTo>
                      <a:pt x="2974" y="1"/>
                    </a:moveTo>
                    <a:cubicBezTo>
                      <a:pt x="2863" y="1"/>
                      <a:pt x="2751" y="5"/>
                      <a:pt x="2641" y="13"/>
                    </a:cubicBezTo>
                    <a:cubicBezTo>
                      <a:pt x="1770" y="72"/>
                      <a:pt x="1043" y="323"/>
                      <a:pt x="806" y="396"/>
                    </a:cubicBezTo>
                    <a:cubicBezTo>
                      <a:pt x="357" y="535"/>
                      <a:pt x="0" y="700"/>
                      <a:pt x="0" y="700"/>
                    </a:cubicBezTo>
                    <a:cubicBezTo>
                      <a:pt x="0" y="700"/>
                      <a:pt x="825" y="1697"/>
                      <a:pt x="2846" y="1717"/>
                    </a:cubicBezTo>
                    <a:cubicBezTo>
                      <a:pt x="2863" y="1717"/>
                      <a:pt x="2879" y="1717"/>
                      <a:pt x="2896" y="1717"/>
                    </a:cubicBezTo>
                    <a:cubicBezTo>
                      <a:pt x="4883" y="1717"/>
                      <a:pt x="6240" y="548"/>
                      <a:pt x="6240" y="548"/>
                    </a:cubicBezTo>
                    <a:cubicBezTo>
                      <a:pt x="6240" y="548"/>
                      <a:pt x="5593" y="271"/>
                      <a:pt x="4695" y="178"/>
                    </a:cubicBezTo>
                    <a:cubicBezTo>
                      <a:pt x="4331" y="138"/>
                      <a:pt x="3656" y="1"/>
                      <a:pt x="2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618;p45">
                <a:extLst>
                  <a:ext uri="{FF2B5EF4-FFF2-40B4-BE49-F238E27FC236}">
                    <a16:creationId xmlns:a16="http://schemas.microsoft.com/office/drawing/2014/main" id="{295B6611-1BA9-EAE6-2A48-94BABBC3BB13}"/>
                  </a:ext>
                </a:extLst>
              </p:cNvPr>
              <p:cNvSpPr/>
              <p:nvPr/>
            </p:nvSpPr>
            <p:spPr>
              <a:xfrm>
                <a:off x="3245896" y="3156050"/>
                <a:ext cx="393130" cy="1094017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3826" extrusionOk="0">
                    <a:moveTo>
                      <a:pt x="1817" y="0"/>
                    </a:moveTo>
                    <a:cubicBezTo>
                      <a:pt x="1237" y="0"/>
                      <a:pt x="1" y="1542"/>
                      <a:pt x="260" y="3373"/>
                    </a:cubicBezTo>
                    <a:cubicBezTo>
                      <a:pt x="478" y="4885"/>
                      <a:pt x="1303" y="6159"/>
                      <a:pt x="1818" y="8365"/>
                    </a:cubicBezTo>
                    <a:cubicBezTo>
                      <a:pt x="2326" y="10563"/>
                      <a:pt x="2610" y="13825"/>
                      <a:pt x="2610" y="13825"/>
                    </a:cubicBezTo>
                    <a:lnTo>
                      <a:pt x="5654" y="13825"/>
                    </a:lnTo>
                    <a:cubicBezTo>
                      <a:pt x="5654" y="13825"/>
                      <a:pt x="5833" y="11039"/>
                      <a:pt x="5357" y="7995"/>
                    </a:cubicBezTo>
                    <a:cubicBezTo>
                      <a:pt x="4882" y="4951"/>
                      <a:pt x="4017" y="1299"/>
                      <a:pt x="1996" y="71"/>
                    </a:cubicBezTo>
                    <a:cubicBezTo>
                      <a:pt x="1949" y="23"/>
                      <a:pt x="1888" y="0"/>
                      <a:pt x="1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619;p45">
                <a:extLst>
                  <a:ext uri="{FF2B5EF4-FFF2-40B4-BE49-F238E27FC236}">
                    <a16:creationId xmlns:a16="http://schemas.microsoft.com/office/drawing/2014/main" id="{9FFD3B80-87A3-2117-3787-F89F79C738D6}"/>
                  </a:ext>
                </a:extLst>
              </p:cNvPr>
              <p:cNvSpPr/>
              <p:nvPr/>
            </p:nvSpPr>
            <p:spPr>
              <a:xfrm>
                <a:off x="2014654" y="3391871"/>
                <a:ext cx="381942" cy="89099"/>
              </a:xfrm>
              <a:custGeom>
                <a:avLst/>
                <a:gdLst/>
                <a:ahLst/>
                <a:cxnLst/>
                <a:rect l="l" t="t" r="r" b="b"/>
                <a:pathLst>
                  <a:path w="5667" h="1322" extrusionOk="0">
                    <a:moveTo>
                      <a:pt x="2860" y="0"/>
                    </a:moveTo>
                    <a:cubicBezTo>
                      <a:pt x="938" y="0"/>
                      <a:pt x="1" y="1321"/>
                      <a:pt x="1" y="1321"/>
                    </a:cubicBezTo>
                    <a:lnTo>
                      <a:pt x="5666" y="1321"/>
                    </a:lnTo>
                    <a:cubicBezTo>
                      <a:pt x="5666" y="1321"/>
                      <a:pt x="4788" y="0"/>
                      <a:pt x="28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620;p45">
                <a:extLst>
                  <a:ext uri="{FF2B5EF4-FFF2-40B4-BE49-F238E27FC236}">
                    <a16:creationId xmlns:a16="http://schemas.microsoft.com/office/drawing/2014/main" id="{DC063721-64BE-59BF-2862-22D29F32D07F}"/>
                  </a:ext>
                </a:extLst>
              </p:cNvPr>
              <p:cNvSpPr/>
              <p:nvPr/>
            </p:nvSpPr>
            <p:spPr>
              <a:xfrm>
                <a:off x="2198439" y="2728842"/>
                <a:ext cx="18332" cy="68718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0196" extrusionOk="0">
                    <a:moveTo>
                      <a:pt x="133" y="0"/>
                    </a:moveTo>
                    <a:cubicBezTo>
                      <a:pt x="60" y="0"/>
                      <a:pt x="1" y="60"/>
                      <a:pt x="1" y="139"/>
                    </a:cubicBezTo>
                    <a:lnTo>
                      <a:pt x="1" y="10056"/>
                    </a:lnTo>
                    <a:cubicBezTo>
                      <a:pt x="1" y="10136"/>
                      <a:pt x="60" y="10195"/>
                      <a:pt x="133" y="10195"/>
                    </a:cubicBezTo>
                    <a:cubicBezTo>
                      <a:pt x="212" y="10195"/>
                      <a:pt x="271" y="10136"/>
                      <a:pt x="271" y="10056"/>
                    </a:cubicBezTo>
                    <a:lnTo>
                      <a:pt x="271" y="139"/>
                    </a:lnTo>
                    <a:cubicBezTo>
                      <a:pt x="271" y="60"/>
                      <a:pt x="212" y="0"/>
                      <a:pt x="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621;p45">
                <a:extLst>
                  <a:ext uri="{FF2B5EF4-FFF2-40B4-BE49-F238E27FC236}">
                    <a16:creationId xmlns:a16="http://schemas.microsoft.com/office/drawing/2014/main" id="{1C4D2FA0-5393-49AA-A2C0-0A6102D8C76B}"/>
                  </a:ext>
                </a:extLst>
              </p:cNvPr>
              <p:cNvSpPr/>
              <p:nvPr/>
            </p:nvSpPr>
            <p:spPr>
              <a:xfrm>
                <a:off x="1847785" y="2657606"/>
                <a:ext cx="248427" cy="233735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468" extrusionOk="0">
                    <a:moveTo>
                      <a:pt x="139" y="1"/>
                    </a:moveTo>
                    <a:cubicBezTo>
                      <a:pt x="60" y="1"/>
                      <a:pt x="1" y="60"/>
                      <a:pt x="1" y="139"/>
                    </a:cubicBezTo>
                    <a:lnTo>
                      <a:pt x="1" y="3329"/>
                    </a:lnTo>
                    <a:cubicBezTo>
                      <a:pt x="1" y="3408"/>
                      <a:pt x="60" y="3467"/>
                      <a:pt x="139" y="3467"/>
                    </a:cubicBezTo>
                    <a:cubicBezTo>
                      <a:pt x="212" y="3467"/>
                      <a:pt x="278" y="3408"/>
                      <a:pt x="278" y="3329"/>
                    </a:cubicBezTo>
                    <a:lnTo>
                      <a:pt x="278" y="278"/>
                    </a:lnTo>
                    <a:lnTo>
                      <a:pt x="3546" y="278"/>
                    </a:lnTo>
                    <a:cubicBezTo>
                      <a:pt x="3626" y="278"/>
                      <a:pt x="3685" y="212"/>
                      <a:pt x="3685" y="139"/>
                    </a:cubicBezTo>
                    <a:cubicBezTo>
                      <a:pt x="3685" y="60"/>
                      <a:pt x="3626" y="1"/>
                      <a:pt x="3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622;p45">
                <a:extLst>
                  <a:ext uri="{FF2B5EF4-FFF2-40B4-BE49-F238E27FC236}">
                    <a16:creationId xmlns:a16="http://schemas.microsoft.com/office/drawing/2014/main" id="{8D763EF5-DA25-3EB6-25E5-9A958C3AF0E4}"/>
                  </a:ext>
                </a:extLst>
              </p:cNvPr>
              <p:cNvSpPr/>
              <p:nvPr/>
            </p:nvSpPr>
            <p:spPr>
              <a:xfrm>
                <a:off x="1754780" y="2885872"/>
                <a:ext cx="206573" cy="192824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2861" extrusionOk="0">
                    <a:moveTo>
                      <a:pt x="1519" y="1"/>
                    </a:moveTo>
                    <a:cubicBezTo>
                      <a:pt x="1262" y="1"/>
                      <a:pt x="377" y="1929"/>
                      <a:pt x="7" y="2754"/>
                    </a:cubicBezTo>
                    <a:cubicBezTo>
                      <a:pt x="1" y="2781"/>
                      <a:pt x="7" y="2814"/>
                      <a:pt x="40" y="2827"/>
                    </a:cubicBezTo>
                    <a:cubicBezTo>
                      <a:pt x="47" y="2831"/>
                      <a:pt x="55" y="2832"/>
                      <a:pt x="62" y="2832"/>
                    </a:cubicBezTo>
                    <a:cubicBezTo>
                      <a:pt x="83" y="2832"/>
                      <a:pt x="103" y="2820"/>
                      <a:pt x="113" y="2801"/>
                    </a:cubicBezTo>
                    <a:cubicBezTo>
                      <a:pt x="681" y="1513"/>
                      <a:pt x="1367" y="153"/>
                      <a:pt x="1513" y="107"/>
                    </a:cubicBezTo>
                    <a:cubicBezTo>
                      <a:pt x="1671" y="153"/>
                      <a:pt x="2371" y="1526"/>
                      <a:pt x="2952" y="2827"/>
                    </a:cubicBezTo>
                    <a:cubicBezTo>
                      <a:pt x="2965" y="2847"/>
                      <a:pt x="2985" y="2860"/>
                      <a:pt x="3005" y="2860"/>
                    </a:cubicBezTo>
                    <a:cubicBezTo>
                      <a:pt x="3011" y="2860"/>
                      <a:pt x="3018" y="2860"/>
                      <a:pt x="3025" y="2853"/>
                    </a:cubicBezTo>
                    <a:cubicBezTo>
                      <a:pt x="3051" y="2840"/>
                      <a:pt x="3064" y="2807"/>
                      <a:pt x="3051" y="2781"/>
                    </a:cubicBezTo>
                    <a:cubicBezTo>
                      <a:pt x="2675" y="1942"/>
                      <a:pt x="1777" y="1"/>
                      <a:pt x="1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623;p45">
                <a:extLst>
                  <a:ext uri="{FF2B5EF4-FFF2-40B4-BE49-F238E27FC236}">
                    <a16:creationId xmlns:a16="http://schemas.microsoft.com/office/drawing/2014/main" id="{675825BE-959B-973C-3E40-AA9D41805123}"/>
                  </a:ext>
                </a:extLst>
              </p:cNvPr>
              <p:cNvSpPr/>
              <p:nvPr/>
            </p:nvSpPr>
            <p:spPr>
              <a:xfrm>
                <a:off x="1837541" y="2870776"/>
                <a:ext cx="41045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8" extrusionOk="0">
                    <a:moveTo>
                      <a:pt x="304" y="0"/>
                    </a:moveTo>
                    <a:cubicBezTo>
                      <a:pt x="139" y="0"/>
                      <a:pt x="1" y="139"/>
                      <a:pt x="1" y="304"/>
                    </a:cubicBezTo>
                    <a:cubicBezTo>
                      <a:pt x="1" y="469"/>
                      <a:pt x="139" y="608"/>
                      <a:pt x="304" y="608"/>
                    </a:cubicBezTo>
                    <a:cubicBezTo>
                      <a:pt x="470" y="608"/>
                      <a:pt x="608" y="469"/>
                      <a:pt x="608" y="304"/>
                    </a:cubicBezTo>
                    <a:cubicBezTo>
                      <a:pt x="608" y="139"/>
                      <a:pt x="470" y="0"/>
                      <a:pt x="3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624;p45">
                <a:extLst>
                  <a:ext uri="{FF2B5EF4-FFF2-40B4-BE49-F238E27FC236}">
                    <a16:creationId xmlns:a16="http://schemas.microsoft.com/office/drawing/2014/main" id="{6430C70C-FDB7-772C-EE24-6045E5F71194}"/>
                  </a:ext>
                </a:extLst>
              </p:cNvPr>
              <p:cNvSpPr/>
              <p:nvPr/>
            </p:nvSpPr>
            <p:spPr>
              <a:xfrm>
                <a:off x="2321704" y="2657606"/>
                <a:ext cx="248832" cy="233735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68" extrusionOk="0">
                    <a:moveTo>
                      <a:pt x="139" y="1"/>
                    </a:moveTo>
                    <a:cubicBezTo>
                      <a:pt x="67" y="1"/>
                      <a:pt x="1" y="60"/>
                      <a:pt x="1" y="139"/>
                    </a:cubicBezTo>
                    <a:cubicBezTo>
                      <a:pt x="1" y="212"/>
                      <a:pt x="67" y="278"/>
                      <a:pt x="139" y="278"/>
                    </a:cubicBezTo>
                    <a:lnTo>
                      <a:pt x="3414" y="278"/>
                    </a:lnTo>
                    <a:lnTo>
                      <a:pt x="3414" y="3329"/>
                    </a:lnTo>
                    <a:cubicBezTo>
                      <a:pt x="3414" y="3408"/>
                      <a:pt x="3474" y="3467"/>
                      <a:pt x="3553" y="3467"/>
                    </a:cubicBezTo>
                    <a:cubicBezTo>
                      <a:pt x="3626" y="3467"/>
                      <a:pt x="3692" y="3408"/>
                      <a:pt x="3692" y="3329"/>
                    </a:cubicBezTo>
                    <a:lnTo>
                      <a:pt x="3692" y="139"/>
                    </a:lnTo>
                    <a:cubicBezTo>
                      <a:pt x="3692" y="60"/>
                      <a:pt x="3626" y="1"/>
                      <a:pt x="3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625;p45">
                <a:extLst>
                  <a:ext uri="{FF2B5EF4-FFF2-40B4-BE49-F238E27FC236}">
                    <a16:creationId xmlns:a16="http://schemas.microsoft.com/office/drawing/2014/main" id="{D5D92D18-45F0-98D7-B8AC-ACE95B6DC8C3}"/>
                  </a:ext>
                </a:extLst>
              </p:cNvPr>
              <p:cNvSpPr/>
              <p:nvPr/>
            </p:nvSpPr>
            <p:spPr>
              <a:xfrm>
                <a:off x="2456561" y="2885872"/>
                <a:ext cx="206978" cy="192824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861" extrusionOk="0">
                    <a:moveTo>
                      <a:pt x="1552" y="1"/>
                    </a:moveTo>
                    <a:cubicBezTo>
                      <a:pt x="1295" y="1"/>
                      <a:pt x="390" y="1942"/>
                      <a:pt x="14" y="2781"/>
                    </a:cubicBezTo>
                    <a:cubicBezTo>
                      <a:pt x="0" y="2807"/>
                      <a:pt x="14" y="2840"/>
                      <a:pt x="40" y="2853"/>
                    </a:cubicBezTo>
                    <a:cubicBezTo>
                      <a:pt x="47" y="2860"/>
                      <a:pt x="60" y="2860"/>
                      <a:pt x="66" y="2860"/>
                    </a:cubicBezTo>
                    <a:cubicBezTo>
                      <a:pt x="86" y="2860"/>
                      <a:pt x="106" y="2847"/>
                      <a:pt x="113" y="2827"/>
                    </a:cubicBezTo>
                    <a:cubicBezTo>
                      <a:pt x="700" y="1526"/>
                      <a:pt x="1400" y="153"/>
                      <a:pt x="1546" y="107"/>
                    </a:cubicBezTo>
                    <a:cubicBezTo>
                      <a:pt x="1704" y="153"/>
                      <a:pt x="2384" y="1513"/>
                      <a:pt x="2959" y="2801"/>
                    </a:cubicBezTo>
                    <a:cubicBezTo>
                      <a:pt x="2968" y="2820"/>
                      <a:pt x="2989" y="2832"/>
                      <a:pt x="3009" y="2832"/>
                    </a:cubicBezTo>
                    <a:cubicBezTo>
                      <a:pt x="3017" y="2832"/>
                      <a:pt x="3024" y="2831"/>
                      <a:pt x="3031" y="2827"/>
                    </a:cubicBezTo>
                    <a:cubicBezTo>
                      <a:pt x="3058" y="2814"/>
                      <a:pt x="3071" y="2781"/>
                      <a:pt x="3058" y="2754"/>
                    </a:cubicBezTo>
                    <a:cubicBezTo>
                      <a:pt x="2688" y="1929"/>
                      <a:pt x="1810" y="1"/>
                      <a:pt x="15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626;p45">
                <a:extLst>
                  <a:ext uri="{FF2B5EF4-FFF2-40B4-BE49-F238E27FC236}">
                    <a16:creationId xmlns:a16="http://schemas.microsoft.com/office/drawing/2014/main" id="{588EDD91-67F7-FCDE-CE58-3D4304DFB3ED}"/>
                  </a:ext>
                </a:extLst>
              </p:cNvPr>
              <p:cNvSpPr/>
              <p:nvPr/>
            </p:nvSpPr>
            <p:spPr>
              <a:xfrm>
                <a:off x="2539794" y="2870776"/>
                <a:ext cx="4097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04" y="0"/>
                    </a:moveTo>
                    <a:cubicBezTo>
                      <a:pt x="132" y="0"/>
                      <a:pt x="0" y="139"/>
                      <a:pt x="0" y="304"/>
                    </a:cubicBezTo>
                    <a:cubicBezTo>
                      <a:pt x="0" y="469"/>
                      <a:pt x="132" y="608"/>
                      <a:pt x="304" y="608"/>
                    </a:cubicBezTo>
                    <a:cubicBezTo>
                      <a:pt x="469" y="608"/>
                      <a:pt x="608" y="469"/>
                      <a:pt x="608" y="304"/>
                    </a:cubicBezTo>
                    <a:cubicBezTo>
                      <a:pt x="608" y="139"/>
                      <a:pt x="469" y="0"/>
                      <a:pt x="3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627;p45">
                <a:extLst>
                  <a:ext uri="{FF2B5EF4-FFF2-40B4-BE49-F238E27FC236}">
                    <a16:creationId xmlns:a16="http://schemas.microsoft.com/office/drawing/2014/main" id="{87145F04-BCC1-91C8-204C-080FEA97E317}"/>
                  </a:ext>
                </a:extLst>
              </p:cNvPr>
              <p:cNvSpPr/>
              <p:nvPr/>
            </p:nvSpPr>
            <p:spPr>
              <a:xfrm>
                <a:off x="1703156" y="3060357"/>
                <a:ext cx="304030" cy="136682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028" extrusionOk="0">
                    <a:moveTo>
                      <a:pt x="1" y="0"/>
                    </a:moveTo>
                    <a:cubicBezTo>
                      <a:pt x="1" y="0"/>
                      <a:pt x="443" y="2027"/>
                      <a:pt x="2232" y="2027"/>
                    </a:cubicBezTo>
                    <a:cubicBezTo>
                      <a:pt x="4028" y="2027"/>
                      <a:pt x="4510" y="0"/>
                      <a:pt x="4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628;p45">
                <a:extLst>
                  <a:ext uri="{FF2B5EF4-FFF2-40B4-BE49-F238E27FC236}">
                    <a16:creationId xmlns:a16="http://schemas.microsoft.com/office/drawing/2014/main" id="{D5AE4D8A-7D81-07D5-4C23-BE5FBE5531A2}"/>
                  </a:ext>
                </a:extLst>
              </p:cNvPr>
              <p:cNvSpPr/>
              <p:nvPr/>
            </p:nvSpPr>
            <p:spPr>
              <a:xfrm>
                <a:off x="2071198" y="2657606"/>
                <a:ext cx="272421" cy="108240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1606" extrusionOk="0">
                    <a:moveTo>
                      <a:pt x="0" y="1"/>
                    </a:moveTo>
                    <a:cubicBezTo>
                      <a:pt x="0" y="1"/>
                      <a:pt x="337" y="1605"/>
                      <a:pt x="2034" y="1605"/>
                    </a:cubicBezTo>
                    <a:cubicBezTo>
                      <a:pt x="3731" y="1605"/>
                      <a:pt x="4041" y="1"/>
                      <a:pt x="40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629;p45">
                <a:extLst>
                  <a:ext uri="{FF2B5EF4-FFF2-40B4-BE49-F238E27FC236}">
                    <a16:creationId xmlns:a16="http://schemas.microsoft.com/office/drawing/2014/main" id="{42D19C1B-B501-424C-6433-1AE3DB79E214}"/>
                  </a:ext>
                </a:extLst>
              </p:cNvPr>
              <p:cNvSpPr/>
              <p:nvPr/>
            </p:nvSpPr>
            <p:spPr>
              <a:xfrm>
                <a:off x="2410733" y="3060357"/>
                <a:ext cx="304435" cy="136682"/>
              </a:xfrm>
              <a:custGeom>
                <a:avLst/>
                <a:gdLst/>
                <a:ahLst/>
                <a:cxnLst/>
                <a:rect l="l" t="t" r="r" b="b"/>
                <a:pathLst>
                  <a:path w="4517" h="2028" extrusionOk="0">
                    <a:moveTo>
                      <a:pt x="0" y="0"/>
                    </a:moveTo>
                    <a:cubicBezTo>
                      <a:pt x="0" y="0"/>
                      <a:pt x="489" y="2027"/>
                      <a:pt x="2278" y="2027"/>
                    </a:cubicBezTo>
                    <a:cubicBezTo>
                      <a:pt x="4074" y="2027"/>
                      <a:pt x="4517" y="0"/>
                      <a:pt x="45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630;p45">
                <a:extLst>
                  <a:ext uri="{FF2B5EF4-FFF2-40B4-BE49-F238E27FC236}">
                    <a16:creationId xmlns:a16="http://schemas.microsoft.com/office/drawing/2014/main" id="{7925B5D4-9704-087F-0D96-5FE69CFD3B88}"/>
                  </a:ext>
                </a:extLst>
              </p:cNvPr>
              <p:cNvSpPr/>
              <p:nvPr/>
            </p:nvSpPr>
            <p:spPr>
              <a:xfrm>
                <a:off x="1783288" y="3060357"/>
                <a:ext cx="223894" cy="136682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2028" extrusionOk="0">
                    <a:moveTo>
                      <a:pt x="2456" y="0"/>
                    </a:moveTo>
                    <a:cubicBezTo>
                      <a:pt x="2291" y="522"/>
                      <a:pt x="1750" y="1810"/>
                      <a:pt x="462" y="1810"/>
                    </a:cubicBezTo>
                    <a:cubicBezTo>
                      <a:pt x="297" y="1810"/>
                      <a:pt x="139" y="1783"/>
                      <a:pt x="0" y="1743"/>
                    </a:cubicBezTo>
                    <a:lnTo>
                      <a:pt x="0" y="1743"/>
                    </a:lnTo>
                    <a:cubicBezTo>
                      <a:pt x="284" y="1915"/>
                      <a:pt x="627" y="2027"/>
                      <a:pt x="1043" y="2027"/>
                    </a:cubicBezTo>
                    <a:cubicBezTo>
                      <a:pt x="2839" y="2027"/>
                      <a:pt x="3321" y="0"/>
                      <a:pt x="33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631;p45">
                <a:extLst>
                  <a:ext uri="{FF2B5EF4-FFF2-40B4-BE49-F238E27FC236}">
                    <a16:creationId xmlns:a16="http://schemas.microsoft.com/office/drawing/2014/main" id="{11C12203-CD7D-9EA5-7712-2D71E3670401}"/>
                  </a:ext>
                </a:extLst>
              </p:cNvPr>
              <p:cNvSpPr/>
              <p:nvPr/>
            </p:nvSpPr>
            <p:spPr>
              <a:xfrm>
                <a:off x="2490798" y="3060357"/>
                <a:ext cx="224366" cy="136682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2028" extrusionOk="0">
                    <a:moveTo>
                      <a:pt x="2457" y="0"/>
                    </a:moveTo>
                    <a:cubicBezTo>
                      <a:pt x="2292" y="522"/>
                      <a:pt x="1751" y="1810"/>
                      <a:pt x="463" y="1810"/>
                    </a:cubicBezTo>
                    <a:cubicBezTo>
                      <a:pt x="298" y="1810"/>
                      <a:pt x="146" y="1783"/>
                      <a:pt x="1" y="1743"/>
                    </a:cubicBezTo>
                    <a:lnTo>
                      <a:pt x="1" y="1743"/>
                    </a:lnTo>
                    <a:cubicBezTo>
                      <a:pt x="285" y="1915"/>
                      <a:pt x="628" y="2027"/>
                      <a:pt x="1051" y="2027"/>
                    </a:cubicBezTo>
                    <a:cubicBezTo>
                      <a:pt x="2840" y="2027"/>
                      <a:pt x="3329" y="0"/>
                      <a:pt x="33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632;p45">
                <a:extLst>
                  <a:ext uri="{FF2B5EF4-FFF2-40B4-BE49-F238E27FC236}">
                    <a16:creationId xmlns:a16="http://schemas.microsoft.com/office/drawing/2014/main" id="{719C1C98-CDF8-9246-FF91-06A1DCB5A733}"/>
                  </a:ext>
                </a:extLst>
              </p:cNvPr>
              <p:cNvSpPr/>
              <p:nvPr/>
            </p:nvSpPr>
            <p:spPr>
              <a:xfrm>
                <a:off x="1739212" y="3076801"/>
                <a:ext cx="135806" cy="14760"/>
              </a:xfrm>
              <a:custGeom>
                <a:avLst/>
                <a:gdLst/>
                <a:ahLst/>
                <a:cxnLst/>
                <a:rect l="l" t="t" r="r" b="b"/>
                <a:pathLst>
                  <a:path w="2015" h="219" extrusionOk="0">
                    <a:moveTo>
                      <a:pt x="106" y="1"/>
                    </a:moveTo>
                    <a:cubicBezTo>
                      <a:pt x="47" y="1"/>
                      <a:pt x="0" y="47"/>
                      <a:pt x="0" y="106"/>
                    </a:cubicBezTo>
                    <a:cubicBezTo>
                      <a:pt x="0" y="172"/>
                      <a:pt x="47" y="219"/>
                      <a:pt x="106" y="219"/>
                    </a:cubicBezTo>
                    <a:lnTo>
                      <a:pt x="1902" y="219"/>
                    </a:lnTo>
                    <a:cubicBezTo>
                      <a:pt x="1968" y="219"/>
                      <a:pt x="2014" y="172"/>
                      <a:pt x="2014" y="106"/>
                    </a:cubicBezTo>
                    <a:cubicBezTo>
                      <a:pt x="2014" y="47"/>
                      <a:pt x="1968" y="1"/>
                      <a:pt x="19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633;p45">
                <a:extLst>
                  <a:ext uri="{FF2B5EF4-FFF2-40B4-BE49-F238E27FC236}">
                    <a16:creationId xmlns:a16="http://schemas.microsoft.com/office/drawing/2014/main" id="{2A8B1813-1DEA-D631-9932-F161E5860219}"/>
                  </a:ext>
                </a:extLst>
              </p:cNvPr>
              <p:cNvSpPr/>
              <p:nvPr/>
            </p:nvSpPr>
            <p:spPr>
              <a:xfrm>
                <a:off x="2459661" y="3076801"/>
                <a:ext cx="136278" cy="14760"/>
              </a:xfrm>
              <a:custGeom>
                <a:avLst/>
                <a:gdLst/>
                <a:ahLst/>
                <a:cxnLst/>
                <a:rect l="l" t="t" r="r" b="b"/>
                <a:pathLst>
                  <a:path w="2022" h="219" extrusionOk="0">
                    <a:moveTo>
                      <a:pt x="113" y="1"/>
                    </a:moveTo>
                    <a:cubicBezTo>
                      <a:pt x="47" y="1"/>
                      <a:pt x="1" y="47"/>
                      <a:pt x="1" y="106"/>
                    </a:cubicBezTo>
                    <a:cubicBezTo>
                      <a:pt x="1" y="172"/>
                      <a:pt x="47" y="219"/>
                      <a:pt x="113" y="219"/>
                    </a:cubicBezTo>
                    <a:lnTo>
                      <a:pt x="1909" y="219"/>
                    </a:lnTo>
                    <a:cubicBezTo>
                      <a:pt x="1968" y="219"/>
                      <a:pt x="2021" y="172"/>
                      <a:pt x="2021" y="106"/>
                    </a:cubicBezTo>
                    <a:cubicBezTo>
                      <a:pt x="2021" y="47"/>
                      <a:pt x="1968" y="1"/>
                      <a:pt x="1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634;p45">
                <a:extLst>
                  <a:ext uri="{FF2B5EF4-FFF2-40B4-BE49-F238E27FC236}">
                    <a16:creationId xmlns:a16="http://schemas.microsoft.com/office/drawing/2014/main" id="{BF8A7A12-5D75-42F0-D82C-6D5AC28C0F18}"/>
                  </a:ext>
                </a:extLst>
              </p:cNvPr>
              <p:cNvSpPr/>
              <p:nvPr/>
            </p:nvSpPr>
            <p:spPr>
              <a:xfrm>
                <a:off x="2106311" y="2671422"/>
                <a:ext cx="135806" cy="14760"/>
              </a:xfrm>
              <a:custGeom>
                <a:avLst/>
                <a:gdLst/>
                <a:ahLst/>
                <a:cxnLst/>
                <a:rect l="l" t="t" r="r" b="b"/>
                <a:pathLst>
                  <a:path w="2015" h="219" extrusionOk="0">
                    <a:moveTo>
                      <a:pt x="107" y="0"/>
                    </a:moveTo>
                    <a:cubicBezTo>
                      <a:pt x="47" y="0"/>
                      <a:pt x="1" y="47"/>
                      <a:pt x="1" y="106"/>
                    </a:cubicBezTo>
                    <a:cubicBezTo>
                      <a:pt x="1" y="172"/>
                      <a:pt x="47" y="218"/>
                      <a:pt x="107" y="218"/>
                    </a:cubicBezTo>
                    <a:lnTo>
                      <a:pt x="1903" y="218"/>
                    </a:lnTo>
                    <a:cubicBezTo>
                      <a:pt x="1969" y="218"/>
                      <a:pt x="2015" y="172"/>
                      <a:pt x="2015" y="106"/>
                    </a:cubicBezTo>
                    <a:cubicBezTo>
                      <a:pt x="2015" y="47"/>
                      <a:pt x="1969" y="0"/>
                      <a:pt x="19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635;p45">
                <a:extLst>
                  <a:ext uri="{FF2B5EF4-FFF2-40B4-BE49-F238E27FC236}">
                    <a16:creationId xmlns:a16="http://schemas.microsoft.com/office/drawing/2014/main" id="{959ADF84-3A73-FCCC-9FD2-2288ED3EBE47}"/>
                  </a:ext>
                </a:extLst>
              </p:cNvPr>
              <p:cNvSpPr/>
              <p:nvPr/>
            </p:nvSpPr>
            <p:spPr>
              <a:xfrm>
                <a:off x="2267856" y="2671422"/>
                <a:ext cx="42393" cy="1476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219" extrusionOk="0">
                    <a:moveTo>
                      <a:pt x="113" y="0"/>
                    </a:moveTo>
                    <a:cubicBezTo>
                      <a:pt x="54" y="0"/>
                      <a:pt x="1" y="47"/>
                      <a:pt x="1" y="106"/>
                    </a:cubicBezTo>
                    <a:cubicBezTo>
                      <a:pt x="1" y="172"/>
                      <a:pt x="54" y="218"/>
                      <a:pt x="113" y="218"/>
                    </a:cubicBezTo>
                    <a:lnTo>
                      <a:pt x="516" y="218"/>
                    </a:lnTo>
                    <a:cubicBezTo>
                      <a:pt x="575" y="218"/>
                      <a:pt x="628" y="172"/>
                      <a:pt x="628" y="106"/>
                    </a:cubicBezTo>
                    <a:cubicBezTo>
                      <a:pt x="628" y="47"/>
                      <a:pt x="575" y="0"/>
                      <a:pt x="5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636;p45">
                <a:extLst>
                  <a:ext uri="{FF2B5EF4-FFF2-40B4-BE49-F238E27FC236}">
                    <a16:creationId xmlns:a16="http://schemas.microsoft.com/office/drawing/2014/main" id="{751E3B06-31E0-5515-6EB3-8B2D6B9D09E2}"/>
                  </a:ext>
                </a:extLst>
              </p:cNvPr>
              <p:cNvSpPr/>
              <p:nvPr/>
            </p:nvSpPr>
            <p:spPr>
              <a:xfrm>
                <a:off x="2089867" y="3445247"/>
                <a:ext cx="147398" cy="1476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19" extrusionOk="0">
                    <a:moveTo>
                      <a:pt x="113" y="1"/>
                    </a:moveTo>
                    <a:cubicBezTo>
                      <a:pt x="53" y="1"/>
                      <a:pt x="1" y="47"/>
                      <a:pt x="1" y="106"/>
                    </a:cubicBezTo>
                    <a:cubicBezTo>
                      <a:pt x="1" y="166"/>
                      <a:pt x="53" y="219"/>
                      <a:pt x="113" y="219"/>
                    </a:cubicBezTo>
                    <a:lnTo>
                      <a:pt x="2074" y="219"/>
                    </a:lnTo>
                    <a:cubicBezTo>
                      <a:pt x="2140" y="219"/>
                      <a:pt x="2186" y="166"/>
                      <a:pt x="2186" y="106"/>
                    </a:cubicBezTo>
                    <a:cubicBezTo>
                      <a:pt x="2186" y="47"/>
                      <a:pt x="2140" y="1"/>
                      <a:pt x="2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637;p45">
                <a:extLst>
                  <a:ext uri="{FF2B5EF4-FFF2-40B4-BE49-F238E27FC236}">
                    <a16:creationId xmlns:a16="http://schemas.microsoft.com/office/drawing/2014/main" id="{28E3B645-30A3-B792-46C5-CCCA60BF2FE1}"/>
                  </a:ext>
                </a:extLst>
              </p:cNvPr>
              <p:cNvSpPr/>
              <p:nvPr/>
            </p:nvSpPr>
            <p:spPr>
              <a:xfrm>
                <a:off x="2191767" y="3391871"/>
                <a:ext cx="204821" cy="89099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1322" extrusionOk="0">
                    <a:moveTo>
                      <a:pt x="232" y="0"/>
                    </a:moveTo>
                    <a:cubicBezTo>
                      <a:pt x="153" y="0"/>
                      <a:pt x="80" y="7"/>
                      <a:pt x="1" y="7"/>
                    </a:cubicBezTo>
                    <a:cubicBezTo>
                      <a:pt x="1037" y="106"/>
                      <a:pt x="1612" y="1321"/>
                      <a:pt x="1612" y="1321"/>
                    </a:cubicBezTo>
                    <a:lnTo>
                      <a:pt x="3038" y="1321"/>
                    </a:lnTo>
                    <a:cubicBezTo>
                      <a:pt x="3038" y="1321"/>
                      <a:pt x="2160" y="0"/>
                      <a:pt x="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638;p45">
                <a:extLst>
                  <a:ext uri="{FF2B5EF4-FFF2-40B4-BE49-F238E27FC236}">
                    <a16:creationId xmlns:a16="http://schemas.microsoft.com/office/drawing/2014/main" id="{60B3FAAB-A042-88A0-C990-08889BA3BA54}"/>
                  </a:ext>
                </a:extLst>
              </p:cNvPr>
              <p:cNvSpPr/>
              <p:nvPr/>
            </p:nvSpPr>
            <p:spPr>
              <a:xfrm>
                <a:off x="1000498" y="3437227"/>
                <a:ext cx="979555" cy="690757"/>
              </a:xfrm>
              <a:custGeom>
                <a:avLst/>
                <a:gdLst/>
                <a:ahLst/>
                <a:cxnLst/>
                <a:rect l="l" t="t" r="r" b="b"/>
                <a:pathLst>
                  <a:path w="14534" h="10249" extrusionOk="0">
                    <a:moveTo>
                      <a:pt x="98" y="1"/>
                    </a:moveTo>
                    <a:cubicBezTo>
                      <a:pt x="88" y="1"/>
                      <a:pt x="77" y="3"/>
                      <a:pt x="67" y="8"/>
                    </a:cubicBezTo>
                    <a:cubicBezTo>
                      <a:pt x="20" y="21"/>
                      <a:pt x="1" y="67"/>
                      <a:pt x="14" y="107"/>
                    </a:cubicBezTo>
                    <a:cubicBezTo>
                      <a:pt x="753" y="2477"/>
                      <a:pt x="2510" y="4801"/>
                      <a:pt x="4821" y="6492"/>
                    </a:cubicBezTo>
                    <a:cubicBezTo>
                      <a:pt x="9080" y="9608"/>
                      <a:pt x="13015" y="10242"/>
                      <a:pt x="13055" y="10249"/>
                    </a:cubicBezTo>
                    <a:lnTo>
                      <a:pt x="13068" y="10249"/>
                    </a:lnTo>
                    <a:cubicBezTo>
                      <a:pt x="13088" y="10249"/>
                      <a:pt x="13107" y="10242"/>
                      <a:pt x="13121" y="10236"/>
                    </a:cubicBezTo>
                    <a:cubicBezTo>
                      <a:pt x="13154" y="10203"/>
                      <a:pt x="14025" y="9483"/>
                      <a:pt x="14520" y="7825"/>
                    </a:cubicBezTo>
                    <a:cubicBezTo>
                      <a:pt x="14534" y="7779"/>
                      <a:pt x="14514" y="7733"/>
                      <a:pt x="14468" y="7726"/>
                    </a:cubicBezTo>
                    <a:cubicBezTo>
                      <a:pt x="14458" y="7724"/>
                      <a:pt x="14449" y="7722"/>
                      <a:pt x="14440" y="7722"/>
                    </a:cubicBezTo>
                    <a:cubicBezTo>
                      <a:pt x="14404" y="7722"/>
                      <a:pt x="14372" y="7742"/>
                      <a:pt x="14362" y="7779"/>
                    </a:cubicBezTo>
                    <a:cubicBezTo>
                      <a:pt x="13933" y="9219"/>
                      <a:pt x="13193" y="9945"/>
                      <a:pt x="13041" y="10077"/>
                    </a:cubicBezTo>
                    <a:cubicBezTo>
                      <a:pt x="12632" y="10004"/>
                      <a:pt x="8921" y="9285"/>
                      <a:pt x="4920" y="6360"/>
                    </a:cubicBezTo>
                    <a:cubicBezTo>
                      <a:pt x="2635" y="4689"/>
                      <a:pt x="899" y="2391"/>
                      <a:pt x="172" y="60"/>
                    </a:cubicBezTo>
                    <a:cubicBezTo>
                      <a:pt x="162" y="25"/>
                      <a:pt x="132" y="1"/>
                      <a:pt x="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639;p45">
                <a:extLst>
                  <a:ext uri="{FF2B5EF4-FFF2-40B4-BE49-F238E27FC236}">
                    <a16:creationId xmlns:a16="http://schemas.microsoft.com/office/drawing/2014/main" id="{2EA8E682-16D8-0133-964A-49BD66259B5E}"/>
                  </a:ext>
                </a:extLst>
              </p:cNvPr>
              <p:cNvSpPr/>
              <p:nvPr/>
            </p:nvSpPr>
            <p:spPr>
              <a:xfrm>
                <a:off x="990726" y="3491749"/>
                <a:ext cx="79731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266" extrusionOk="0">
                    <a:moveTo>
                      <a:pt x="94" y="0"/>
                    </a:moveTo>
                    <a:cubicBezTo>
                      <a:pt x="85" y="0"/>
                      <a:pt x="76" y="1"/>
                      <a:pt x="66" y="4"/>
                    </a:cubicBezTo>
                    <a:cubicBezTo>
                      <a:pt x="20" y="17"/>
                      <a:pt x="0" y="64"/>
                      <a:pt x="13" y="103"/>
                    </a:cubicBezTo>
                    <a:cubicBezTo>
                      <a:pt x="172" y="618"/>
                      <a:pt x="562" y="1047"/>
                      <a:pt x="1057" y="1259"/>
                    </a:cubicBezTo>
                    <a:cubicBezTo>
                      <a:pt x="1070" y="1259"/>
                      <a:pt x="1077" y="1265"/>
                      <a:pt x="1090" y="1265"/>
                    </a:cubicBezTo>
                    <a:cubicBezTo>
                      <a:pt x="1123" y="1265"/>
                      <a:pt x="1149" y="1246"/>
                      <a:pt x="1162" y="1212"/>
                    </a:cubicBezTo>
                    <a:cubicBezTo>
                      <a:pt x="1182" y="1173"/>
                      <a:pt x="1162" y="1120"/>
                      <a:pt x="1123" y="1107"/>
                    </a:cubicBezTo>
                    <a:cubicBezTo>
                      <a:pt x="674" y="915"/>
                      <a:pt x="317" y="519"/>
                      <a:pt x="172" y="57"/>
                    </a:cubicBezTo>
                    <a:cubicBezTo>
                      <a:pt x="161" y="20"/>
                      <a:pt x="130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640;p45">
                <a:extLst>
                  <a:ext uri="{FF2B5EF4-FFF2-40B4-BE49-F238E27FC236}">
                    <a16:creationId xmlns:a16="http://schemas.microsoft.com/office/drawing/2014/main" id="{5B39CCA6-E259-41E2-E294-DDEE8FBB9B84}"/>
                  </a:ext>
                </a:extLst>
              </p:cNvPr>
              <p:cNvSpPr/>
              <p:nvPr/>
            </p:nvSpPr>
            <p:spPr>
              <a:xfrm>
                <a:off x="1355601" y="3433116"/>
                <a:ext cx="624910" cy="535541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7946" extrusionOk="0">
                    <a:moveTo>
                      <a:pt x="88" y="0"/>
                    </a:moveTo>
                    <a:cubicBezTo>
                      <a:pt x="76" y="0"/>
                      <a:pt x="64" y="3"/>
                      <a:pt x="54" y="9"/>
                    </a:cubicBezTo>
                    <a:cubicBezTo>
                      <a:pt x="14" y="36"/>
                      <a:pt x="1" y="82"/>
                      <a:pt x="20" y="121"/>
                    </a:cubicBezTo>
                    <a:cubicBezTo>
                      <a:pt x="562" y="1046"/>
                      <a:pt x="1387" y="2366"/>
                      <a:pt x="2239" y="3192"/>
                    </a:cubicBezTo>
                    <a:cubicBezTo>
                      <a:pt x="3712" y="4611"/>
                      <a:pt x="9080" y="7900"/>
                      <a:pt x="9133" y="7933"/>
                    </a:cubicBezTo>
                    <a:cubicBezTo>
                      <a:pt x="9146" y="7939"/>
                      <a:pt x="9159" y="7946"/>
                      <a:pt x="9172" y="7946"/>
                    </a:cubicBezTo>
                    <a:cubicBezTo>
                      <a:pt x="9205" y="7946"/>
                      <a:pt x="9232" y="7933"/>
                      <a:pt x="9245" y="7906"/>
                    </a:cubicBezTo>
                    <a:cubicBezTo>
                      <a:pt x="9271" y="7867"/>
                      <a:pt x="9258" y="7814"/>
                      <a:pt x="9218" y="7794"/>
                    </a:cubicBezTo>
                    <a:cubicBezTo>
                      <a:pt x="9166" y="7761"/>
                      <a:pt x="3817" y="4479"/>
                      <a:pt x="2351" y="3073"/>
                    </a:cubicBezTo>
                    <a:cubicBezTo>
                      <a:pt x="1513" y="2261"/>
                      <a:pt x="701" y="953"/>
                      <a:pt x="166" y="42"/>
                    </a:cubicBezTo>
                    <a:cubicBezTo>
                      <a:pt x="148" y="15"/>
                      <a:pt x="117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641;p45">
                <a:extLst>
                  <a:ext uri="{FF2B5EF4-FFF2-40B4-BE49-F238E27FC236}">
                    <a16:creationId xmlns:a16="http://schemas.microsoft.com/office/drawing/2014/main" id="{07CB0560-E195-A8AB-EA92-3BD821928DEF}"/>
                  </a:ext>
                </a:extLst>
              </p:cNvPr>
              <p:cNvSpPr/>
              <p:nvPr/>
            </p:nvSpPr>
            <p:spPr>
              <a:xfrm>
                <a:off x="1663528" y="3392679"/>
                <a:ext cx="34373" cy="87819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303" extrusionOk="0">
                    <a:moveTo>
                      <a:pt x="418" y="1"/>
                    </a:moveTo>
                    <a:cubicBezTo>
                      <a:pt x="377" y="1"/>
                      <a:pt x="344" y="32"/>
                      <a:pt x="344" y="74"/>
                    </a:cubicBezTo>
                    <a:cubicBezTo>
                      <a:pt x="305" y="675"/>
                      <a:pt x="27" y="1170"/>
                      <a:pt x="21" y="1177"/>
                    </a:cubicBezTo>
                    <a:cubicBezTo>
                      <a:pt x="1" y="1217"/>
                      <a:pt x="14" y="1269"/>
                      <a:pt x="54" y="1289"/>
                    </a:cubicBezTo>
                    <a:cubicBezTo>
                      <a:pt x="67" y="1296"/>
                      <a:pt x="80" y="1302"/>
                      <a:pt x="93" y="1302"/>
                    </a:cubicBezTo>
                    <a:cubicBezTo>
                      <a:pt x="120" y="1302"/>
                      <a:pt x="153" y="1283"/>
                      <a:pt x="166" y="1256"/>
                    </a:cubicBezTo>
                    <a:cubicBezTo>
                      <a:pt x="179" y="1236"/>
                      <a:pt x="470" y="721"/>
                      <a:pt x="509" y="88"/>
                    </a:cubicBezTo>
                    <a:cubicBezTo>
                      <a:pt x="509" y="41"/>
                      <a:pt x="476" y="2"/>
                      <a:pt x="430" y="2"/>
                    </a:cubicBezTo>
                    <a:cubicBezTo>
                      <a:pt x="426" y="1"/>
                      <a:pt x="422" y="1"/>
                      <a:pt x="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642;p45">
                <a:extLst>
                  <a:ext uri="{FF2B5EF4-FFF2-40B4-BE49-F238E27FC236}">
                    <a16:creationId xmlns:a16="http://schemas.microsoft.com/office/drawing/2014/main" id="{C21F752C-3C8A-053F-12D2-67A54DA99803}"/>
                  </a:ext>
                </a:extLst>
              </p:cNvPr>
              <p:cNvSpPr/>
              <p:nvPr/>
            </p:nvSpPr>
            <p:spPr>
              <a:xfrm>
                <a:off x="1518022" y="3486156"/>
                <a:ext cx="83775" cy="103792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540" extrusionOk="0">
                    <a:moveTo>
                      <a:pt x="1147" y="0"/>
                    </a:moveTo>
                    <a:cubicBezTo>
                      <a:pt x="1114" y="0"/>
                      <a:pt x="1085" y="20"/>
                      <a:pt x="1070" y="54"/>
                    </a:cubicBezTo>
                    <a:cubicBezTo>
                      <a:pt x="833" y="569"/>
                      <a:pt x="483" y="1031"/>
                      <a:pt x="47" y="1395"/>
                    </a:cubicBezTo>
                    <a:cubicBezTo>
                      <a:pt x="7" y="1421"/>
                      <a:pt x="1" y="1474"/>
                      <a:pt x="34" y="1507"/>
                    </a:cubicBezTo>
                    <a:cubicBezTo>
                      <a:pt x="47" y="1527"/>
                      <a:pt x="73" y="1540"/>
                      <a:pt x="93" y="1540"/>
                    </a:cubicBezTo>
                    <a:cubicBezTo>
                      <a:pt x="113" y="1540"/>
                      <a:pt x="133" y="1533"/>
                      <a:pt x="146" y="1520"/>
                    </a:cubicBezTo>
                    <a:cubicBezTo>
                      <a:pt x="602" y="1144"/>
                      <a:pt x="978" y="655"/>
                      <a:pt x="1222" y="120"/>
                    </a:cubicBezTo>
                    <a:cubicBezTo>
                      <a:pt x="1242" y="81"/>
                      <a:pt x="1222" y="28"/>
                      <a:pt x="1183" y="8"/>
                    </a:cubicBezTo>
                    <a:cubicBezTo>
                      <a:pt x="1171" y="3"/>
                      <a:pt x="1159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643;p45">
                <a:extLst>
                  <a:ext uri="{FF2B5EF4-FFF2-40B4-BE49-F238E27FC236}">
                    <a16:creationId xmlns:a16="http://schemas.microsoft.com/office/drawing/2014/main" id="{CF768D25-6A33-C128-533B-B91104C1A033}"/>
                  </a:ext>
                </a:extLst>
              </p:cNvPr>
              <p:cNvSpPr/>
              <p:nvPr/>
            </p:nvSpPr>
            <p:spPr>
              <a:xfrm>
                <a:off x="1560751" y="3536432"/>
                <a:ext cx="44550" cy="58434"/>
              </a:xfrm>
              <a:custGeom>
                <a:avLst/>
                <a:gdLst/>
                <a:ahLst/>
                <a:cxnLst/>
                <a:rect l="l" t="t" r="r" b="b"/>
                <a:pathLst>
                  <a:path w="661" h="867" extrusionOk="0">
                    <a:moveTo>
                      <a:pt x="568" y="1"/>
                    </a:moveTo>
                    <a:cubicBezTo>
                      <a:pt x="540" y="1"/>
                      <a:pt x="513" y="14"/>
                      <a:pt x="496" y="34"/>
                    </a:cubicBezTo>
                    <a:lnTo>
                      <a:pt x="27" y="734"/>
                    </a:lnTo>
                    <a:cubicBezTo>
                      <a:pt x="1" y="774"/>
                      <a:pt x="7" y="827"/>
                      <a:pt x="47" y="853"/>
                    </a:cubicBezTo>
                    <a:cubicBezTo>
                      <a:pt x="60" y="860"/>
                      <a:pt x="80" y="866"/>
                      <a:pt x="93" y="866"/>
                    </a:cubicBezTo>
                    <a:cubicBezTo>
                      <a:pt x="120" y="866"/>
                      <a:pt x="146" y="853"/>
                      <a:pt x="166" y="827"/>
                    </a:cubicBezTo>
                    <a:lnTo>
                      <a:pt x="635" y="127"/>
                    </a:lnTo>
                    <a:cubicBezTo>
                      <a:pt x="661" y="94"/>
                      <a:pt x="648" y="41"/>
                      <a:pt x="615" y="15"/>
                    </a:cubicBezTo>
                    <a:cubicBezTo>
                      <a:pt x="600" y="5"/>
                      <a:pt x="584" y="1"/>
                      <a:pt x="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644;p45">
                <a:extLst>
                  <a:ext uri="{FF2B5EF4-FFF2-40B4-BE49-F238E27FC236}">
                    <a16:creationId xmlns:a16="http://schemas.microsoft.com/office/drawing/2014/main" id="{AB3DBD14-3161-B45A-135B-1A7595811DF2}"/>
                  </a:ext>
                </a:extLst>
              </p:cNvPr>
              <p:cNvSpPr/>
              <p:nvPr/>
            </p:nvSpPr>
            <p:spPr>
              <a:xfrm>
                <a:off x="1357421" y="3830003"/>
                <a:ext cx="81012" cy="61197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908" extrusionOk="0">
                    <a:moveTo>
                      <a:pt x="92" y="1"/>
                    </a:moveTo>
                    <a:cubicBezTo>
                      <a:pt x="76" y="1"/>
                      <a:pt x="60" y="6"/>
                      <a:pt x="46" y="17"/>
                    </a:cubicBezTo>
                    <a:cubicBezTo>
                      <a:pt x="7" y="43"/>
                      <a:pt x="0" y="89"/>
                      <a:pt x="20" y="129"/>
                    </a:cubicBezTo>
                    <a:cubicBezTo>
                      <a:pt x="277" y="499"/>
                      <a:pt x="660" y="776"/>
                      <a:pt x="1090" y="908"/>
                    </a:cubicBezTo>
                    <a:lnTo>
                      <a:pt x="1109" y="908"/>
                    </a:lnTo>
                    <a:cubicBezTo>
                      <a:pt x="1149" y="908"/>
                      <a:pt x="1182" y="888"/>
                      <a:pt x="1189" y="849"/>
                    </a:cubicBezTo>
                    <a:cubicBezTo>
                      <a:pt x="1202" y="809"/>
                      <a:pt x="1182" y="763"/>
                      <a:pt x="1136" y="750"/>
                    </a:cubicBezTo>
                    <a:cubicBezTo>
                      <a:pt x="740" y="624"/>
                      <a:pt x="396" y="373"/>
                      <a:pt x="159" y="36"/>
                    </a:cubicBezTo>
                    <a:cubicBezTo>
                      <a:pt x="143" y="13"/>
                      <a:pt x="117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645;p45">
                <a:extLst>
                  <a:ext uri="{FF2B5EF4-FFF2-40B4-BE49-F238E27FC236}">
                    <a16:creationId xmlns:a16="http://schemas.microsoft.com/office/drawing/2014/main" id="{6704B932-1FFB-A69F-D419-8E9962FAC97C}"/>
                  </a:ext>
                </a:extLst>
              </p:cNvPr>
              <p:cNvSpPr/>
              <p:nvPr/>
            </p:nvSpPr>
            <p:spPr>
              <a:xfrm>
                <a:off x="1233684" y="3131390"/>
                <a:ext cx="304906" cy="82966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1231" extrusionOk="0">
                    <a:moveTo>
                      <a:pt x="4431" y="1"/>
                    </a:moveTo>
                    <a:cubicBezTo>
                      <a:pt x="4412" y="1"/>
                      <a:pt x="4393" y="8"/>
                      <a:pt x="4378" y="23"/>
                    </a:cubicBezTo>
                    <a:cubicBezTo>
                      <a:pt x="3597" y="699"/>
                      <a:pt x="2498" y="1068"/>
                      <a:pt x="1376" y="1068"/>
                    </a:cubicBezTo>
                    <a:cubicBezTo>
                      <a:pt x="953" y="1068"/>
                      <a:pt x="527" y="1016"/>
                      <a:pt x="113" y="907"/>
                    </a:cubicBezTo>
                    <a:cubicBezTo>
                      <a:pt x="105" y="905"/>
                      <a:pt x="97" y="904"/>
                      <a:pt x="89" y="904"/>
                    </a:cubicBezTo>
                    <a:cubicBezTo>
                      <a:pt x="51" y="904"/>
                      <a:pt x="18" y="929"/>
                      <a:pt x="7" y="967"/>
                    </a:cubicBezTo>
                    <a:cubicBezTo>
                      <a:pt x="0" y="1013"/>
                      <a:pt x="27" y="1053"/>
                      <a:pt x="67" y="1066"/>
                    </a:cubicBezTo>
                    <a:cubicBezTo>
                      <a:pt x="496" y="1178"/>
                      <a:pt x="938" y="1231"/>
                      <a:pt x="1374" y="1231"/>
                    </a:cubicBezTo>
                    <a:cubicBezTo>
                      <a:pt x="2536" y="1231"/>
                      <a:pt x="3672" y="848"/>
                      <a:pt x="4484" y="148"/>
                    </a:cubicBezTo>
                    <a:cubicBezTo>
                      <a:pt x="4517" y="115"/>
                      <a:pt x="4524" y="62"/>
                      <a:pt x="4490" y="29"/>
                    </a:cubicBezTo>
                    <a:cubicBezTo>
                      <a:pt x="4476" y="11"/>
                      <a:pt x="4453" y="1"/>
                      <a:pt x="44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646;p45">
                <a:extLst>
                  <a:ext uri="{FF2B5EF4-FFF2-40B4-BE49-F238E27FC236}">
                    <a16:creationId xmlns:a16="http://schemas.microsoft.com/office/drawing/2014/main" id="{B37A377C-CA4A-006D-48C0-3A184F11ADC1}"/>
                  </a:ext>
                </a:extLst>
              </p:cNvPr>
              <p:cNvSpPr/>
              <p:nvPr/>
            </p:nvSpPr>
            <p:spPr>
              <a:xfrm>
                <a:off x="1132188" y="3145409"/>
                <a:ext cx="64162" cy="3828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568" extrusionOk="0">
                    <a:moveTo>
                      <a:pt x="88" y="0"/>
                    </a:moveTo>
                    <a:cubicBezTo>
                      <a:pt x="66" y="0"/>
                      <a:pt x="45" y="8"/>
                      <a:pt x="27" y="26"/>
                    </a:cubicBezTo>
                    <a:cubicBezTo>
                      <a:pt x="1" y="66"/>
                      <a:pt x="1" y="112"/>
                      <a:pt x="34" y="145"/>
                    </a:cubicBezTo>
                    <a:cubicBezTo>
                      <a:pt x="265" y="343"/>
                      <a:pt x="542" y="488"/>
                      <a:pt x="840" y="567"/>
                    </a:cubicBezTo>
                    <a:lnTo>
                      <a:pt x="859" y="567"/>
                    </a:lnTo>
                    <a:cubicBezTo>
                      <a:pt x="899" y="567"/>
                      <a:pt x="932" y="541"/>
                      <a:pt x="939" y="508"/>
                    </a:cubicBezTo>
                    <a:cubicBezTo>
                      <a:pt x="952" y="462"/>
                      <a:pt x="925" y="415"/>
                      <a:pt x="879" y="402"/>
                    </a:cubicBezTo>
                    <a:cubicBezTo>
                      <a:pt x="608" y="336"/>
                      <a:pt x="358" y="204"/>
                      <a:pt x="146" y="19"/>
                    </a:cubicBezTo>
                    <a:cubicBezTo>
                      <a:pt x="128" y="7"/>
                      <a:pt x="107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647;p45">
                <a:extLst>
                  <a:ext uri="{FF2B5EF4-FFF2-40B4-BE49-F238E27FC236}">
                    <a16:creationId xmlns:a16="http://schemas.microsoft.com/office/drawing/2014/main" id="{6D9ED9A8-ECDF-987C-9DD1-44E6E9388EA3}"/>
                  </a:ext>
                </a:extLst>
              </p:cNvPr>
              <p:cNvSpPr/>
              <p:nvPr/>
            </p:nvSpPr>
            <p:spPr>
              <a:xfrm>
                <a:off x="2737325" y="3360278"/>
                <a:ext cx="32553" cy="881154"/>
              </a:xfrm>
              <a:custGeom>
                <a:avLst/>
                <a:gdLst/>
                <a:ahLst/>
                <a:cxnLst/>
                <a:rect l="l" t="t" r="r" b="b"/>
                <a:pathLst>
                  <a:path w="483" h="10718" extrusionOk="0">
                    <a:moveTo>
                      <a:pt x="166" y="1"/>
                    </a:moveTo>
                    <a:cubicBezTo>
                      <a:pt x="120" y="1"/>
                      <a:pt x="87" y="40"/>
                      <a:pt x="80" y="80"/>
                    </a:cubicBezTo>
                    <a:cubicBezTo>
                      <a:pt x="27" y="1321"/>
                      <a:pt x="1" y="2417"/>
                      <a:pt x="8" y="3170"/>
                    </a:cubicBezTo>
                    <a:cubicBezTo>
                      <a:pt x="14" y="3487"/>
                      <a:pt x="41" y="3976"/>
                      <a:pt x="80" y="4596"/>
                    </a:cubicBezTo>
                    <a:cubicBezTo>
                      <a:pt x="173" y="6174"/>
                      <a:pt x="318" y="8558"/>
                      <a:pt x="153" y="10625"/>
                    </a:cubicBezTo>
                    <a:cubicBezTo>
                      <a:pt x="146" y="10671"/>
                      <a:pt x="179" y="10711"/>
                      <a:pt x="225" y="10717"/>
                    </a:cubicBezTo>
                    <a:lnTo>
                      <a:pt x="232" y="10717"/>
                    </a:lnTo>
                    <a:cubicBezTo>
                      <a:pt x="278" y="10717"/>
                      <a:pt x="311" y="10684"/>
                      <a:pt x="318" y="10638"/>
                    </a:cubicBezTo>
                    <a:cubicBezTo>
                      <a:pt x="483" y="8558"/>
                      <a:pt x="338" y="6168"/>
                      <a:pt x="245" y="4583"/>
                    </a:cubicBezTo>
                    <a:cubicBezTo>
                      <a:pt x="206" y="3969"/>
                      <a:pt x="179" y="3480"/>
                      <a:pt x="173" y="3163"/>
                    </a:cubicBezTo>
                    <a:cubicBezTo>
                      <a:pt x="166" y="2417"/>
                      <a:pt x="192" y="1328"/>
                      <a:pt x="245" y="87"/>
                    </a:cubicBezTo>
                    <a:cubicBezTo>
                      <a:pt x="252" y="47"/>
                      <a:pt x="212" y="7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648;p45">
                <a:extLst>
                  <a:ext uri="{FF2B5EF4-FFF2-40B4-BE49-F238E27FC236}">
                    <a16:creationId xmlns:a16="http://schemas.microsoft.com/office/drawing/2014/main" id="{EDEAC77F-E6AA-4CBC-50B4-270F0EA6E83E}"/>
                  </a:ext>
                </a:extLst>
              </p:cNvPr>
              <p:cNvSpPr/>
              <p:nvPr/>
            </p:nvSpPr>
            <p:spPr>
              <a:xfrm>
                <a:off x="2716907" y="3402923"/>
                <a:ext cx="33429" cy="87819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303" extrusionOk="0">
                    <a:moveTo>
                      <a:pt x="88" y="1"/>
                    </a:moveTo>
                    <a:cubicBezTo>
                      <a:pt x="85" y="1"/>
                      <a:pt x="82" y="1"/>
                      <a:pt x="79" y="2"/>
                    </a:cubicBezTo>
                    <a:cubicBezTo>
                      <a:pt x="33" y="8"/>
                      <a:pt x="0" y="48"/>
                      <a:pt x="0" y="94"/>
                    </a:cubicBezTo>
                    <a:cubicBezTo>
                      <a:pt x="27" y="345"/>
                      <a:pt x="119" y="1177"/>
                      <a:pt x="363" y="1296"/>
                    </a:cubicBezTo>
                    <a:cubicBezTo>
                      <a:pt x="370" y="1302"/>
                      <a:pt x="383" y="1302"/>
                      <a:pt x="396" y="1302"/>
                    </a:cubicBezTo>
                    <a:cubicBezTo>
                      <a:pt x="429" y="1302"/>
                      <a:pt x="456" y="1289"/>
                      <a:pt x="469" y="1256"/>
                    </a:cubicBezTo>
                    <a:cubicBezTo>
                      <a:pt x="495" y="1217"/>
                      <a:pt x="476" y="1170"/>
                      <a:pt x="436" y="1150"/>
                    </a:cubicBezTo>
                    <a:cubicBezTo>
                      <a:pt x="330" y="1098"/>
                      <a:pt x="211" y="550"/>
                      <a:pt x="165" y="74"/>
                    </a:cubicBezTo>
                    <a:cubicBezTo>
                      <a:pt x="165" y="38"/>
                      <a:pt x="126" y="1"/>
                      <a:pt x="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649;p45">
                <a:extLst>
                  <a:ext uri="{FF2B5EF4-FFF2-40B4-BE49-F238E27FC236}">
                    <a16:creationId xmlns:a16="http://schemas.microsoft.com/office/drawing/2014/main" id="{2E6614FA-8B4B-8BF9-B071-C8A70BCCD170}"/>
                  </a:ext>
                </a:extLst>
              </p:cNvPr>
              <p:cNvSpPr/>
              <p:nvPr/>
            </p:nvSpPr>
            <p:spPr>
              <a:xfrm>
                <a:off x="2843272" y="2546338"/>
                <a:ext cx="424604" cy="493350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7320" extrusionOk="0">
                    <a:moveTo>
                      <a:pt x="2057" y="1"/>
                    </a:moveTo>
                    <a:cubicBezTo>
                      <a:pt x="1197" y="1"/>
                      <a:pt x="399" y="322"/>
                      <a:pt x="304" y="1216"/>
                    </a:cubicBezTo>
                    <a:cubicBezTo>
                      <a:pt x="0" y="4022"/>
                      <a:pt x="284" y="5594"/>
                      <a:pt x="628" y="6373"/>
                    </a:cubicBezTo>
                    <a:cubicBezTo>
                      <a:pt x="885" y="6963"/>
                      <a:pt x="1526" y="7320"/>
                      <a:pt x="2257" y="7320"/>
                    </a:cubicBezTo>
                    <a:cubicBezTo>
                      <a:pt x="2540" y="7320"/>
                      <a:pt x="2837" y="7266"/>
                      <a:pt x="3130" y="7152"/>
                    </a:cubicBezTo>
                    <a:cubicBezTo>
                      <a:pt x="3817" y="6888"/>
                      <a:pt x="4424" y="6597"/>
                      <a:pt x="4768" y="5112"/>
                    </a:cubicBezTo>
                    <a:cubicBezTo>
                      <a:pt x="4867" y="5143"/>
                      <a:pt x="4962" y="5158"/>
                      <a:pt x="5054" y="5158"/>
                    </a:cubicBezTo>
                    <a:cubicBezTo>
                      <a:pt x="5483" y="5158"/>
                      <a:pt x="5829" y="4839"/>
                      <a:pt x="6036" y="4431"/>
                    </a:cubicBezTo>
                    <a:cubicBezTo>
                      <a:pt x="6300" y="3748"/>
                      <a:pt x="6029" y="3496"/>
                      <a:pt x="5720" y="3496"/>
                    </a:cubicBezTo>
                    <a:cubicBezTo>
                      <a:pt x="5542" y="3496"/>
                      <a:pt x="5352" y="3579"/>
                      <a:pt x="5243" y="3712"/>
                    </a:cubicBezTo>
                    <a:cubicBezTo>
                      <a:pt x="4669" y="3639"/>
                      <a:pt x="4583" y="2880"/>
                      <a:pt x="4768" y="2358"/>
                    </a:cubicBezTo>
                    <a:cubicBezTo>
                      <a:pt x="4768" y="2358"/>
                      <a:pt x="3791" y="1704"/>
                      <a:pt x="4035" y="575"/>
                    </a:cubicBezTo>
                    <a:cubicBezTo>
                      <a:pt x="3615" y="248"/>
                      <a:pt x="2812" y="1"/>
                      <a:pt x="2057" y="1"/>
                    </a:cubicBezTo>
                    <a:close/>
                  </a:path>
                </a:pathLst>
              </a:custGeom>
              <a:solidFill>
                <a:srgbClr val="F89B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650;p45">
                <a:extLst>
                  <a:ext uri="{FF2B5EF4-FFF2-40B4-BE49-F238E27FC236}">
                    <a16:creationId xmlns:a16="http://schemas.microsoft.com/office/drawing/2014/main" id="{769952D8-E05A-3FB0-8FB4-AA440C5735BF}"/>
                  </a:ext>
                </a:extLst>
              </p:cNvPr>
              <p:cNvSpPr/>
              <p:nvPr/>
            </p:nvSpPr>
            <p:spPr>
              <a:xfrm>
                <a:off x="2916665" y="2726079"/>
                <a:ext cx="65510" cy="163574"/>
              </a:xfrm>
              <a:custGeom>
                <a:avLst/>
                <a:gdLst/>
                <a:ahLst/>
                <a:cxnLst/>
                <a:rect l="l" t="t" r="r" b="b"/>
                <a:pathLst>
                  <a:path w="972" h="2427" extrusionOk="0">
                    <a:moveTo>
                      <a:pt x="284" y="2002"/>
                    </a:moveTo>
                    <a:cubicBezTo>
                      <a:pt x="284" y="2002"/>
                      <a:pt x="286" y="2006"/>
                      <a:pt x="287" y="2010"/>
                    </a:cubicBezTo>
                    <a:lnTo>
                      <a:pt x="287" y="2010"/>
                    </a:lnTo>
                    <a:cubicBezTo>
                      <a:pt x="287" y="2011"/>
                      <a:pt x="288" y="2012"/>
                      <a:pt x="288" y="2013"/>
                    </a:cubicBezTo>
                    <a:lnTo>
                      <a:pt x="288" y="2013"/>
                    </a:lnTo>
                    <a:cubicBezTo>
                      <a:pt x="287" y="2011"/>
                      <a:pt x="286" y="2010"/>
                      <a:pt x="285" y="2009"/>
                    </a:cubicBezTo>
                    <a:cubicBezTo>
                      <a:pt x="284" y="2004"/>
                      <a:pt x="283" y="2002"/>
                      <a:pt x="284" y="2002"/>
                    </a:cubicBezTo>
                    <a:close/>
                    <a:moveTo>
                      <a:pt x="742" y="0"/>
                    </a:moveTo>
                    <a:cubicBezTo>
                      <a:pt x="737" y="0"/>
                      <a:pt x="732" y="1"/>
                      <a:pt x="727" y="2"/>
                    </a:cubicBezTo>
                    <a:cubicBezTo>
                      <a:pt x="681" y="15"/>
                      <a:pt x="655" y="61"/>
                      <a:pt x="661" y="107"/>
                    </a:cubicBezTo>
                    <a:cubicBezTo>
                      <a:pt x="661" y="107"/>
                      <a:pt x="674" y="147"/>
                      <a:pt x="694" y="226"/>
                    </a:cubicBezTo>
                    <a:cubicBezTo>
                      <a:pt x="707" y="299"/>
                      <a:pt x="727" y="404"/>
                      <a:pt x="740" y="536"/>
                    </a:cubicBezTo>
                    <a:cubicBezTo>
                      <a:pt x="740" y="602"/>
                      <a:pt x="747" y="668"/>
                      <a:pt x="740" y="741"/>
                    </a:cubicBezTo>
                    <a:cubicBezTo>
                      <a:pt x="740" y="774"/>
                      <a:pt x="740" y="814"/>
                      <a:pt x="734" y="840"/>
                    </a:cubicBezTo>
                    <a:cubicBezTo>
                      <a:pt x="721" y="880"/>
                      <a:pt x="714" y="926"/>
                      <a:pt x="701" y="959"/>
                    </a:cubicBezTo>
                    <a:cubicBezTo>
                      <a:pt x="661" y="1098"/>
                      <a:pt x="582" y="1249"/>
                      <a:pt x="483" y="1388"/>
                    </a:cubicBezTo>
                    <a:cubicBezTo>
                      <a:pt x="377" y="1533"/>
                      <a:pt x="258" y="1659"/>
                      <a:pt x="140" y="1791"/>
                    </a:cubicBezTo>
                    <a:cubicBezTo>
                      <a:pt x="107" y="1824"/>
                      <a:pt x="80" y="1857"/>
                      <a:pt x="47" y="1910"/>
                    </a:cubicBezTo>
                    <a:cubicBezTo>
                      <a:pt x="34" y="1930"/>
                      <a:pt x="27" y="1936"/>
                      <a:pt x="21" y="1963"/>
                    </a:cubicBezTo>
                    <a:cubicBezTo>
                      <a:pt x="7" y="1996"/>
                      <a:pt x="1" y="2029"/>
                      <a:pt x="14" y="2068"/>
                    </a:cubicBezTo>
                    <a:cubicBezTo>
                      <a:pt x="7" y="2068"/>
                      <a:pt x="41" y="2161"/>
                      <a:pt x="60" y="2174"/>
                    </a:cubicBezTo>
                    <a:cubicBezTo>
                      <a:pt x="140" y="2273"/>
                      <a:pt x="212" y="2306"/>
                      <a:pt x="285" y="2339"/>
                    </a:cubicBezTo>
                    <a:cubicBezTo>
                      <a:pt x="430" y="2405"/>
                      <a:pt x="556" y="2425"/>
                      <a:pt x="641" y="2425"/>
                    </a:cubicBezTo>
                    <a:cubicBezTo>
                      <a:pt x="660" y="2426"/>
                      <a:pt x="677" y="2427"/>
                      <a:pt x="691" y="2427"/>
                    </a:cubicBezTo>
                    <a:cubicBezTo>
                      <a:pt x="750" y="2427"/>
                      <a:pt x="780" y="2418"/>
                      <a:pt x="780" y="2418"/>
                    </a:cubicBezTo>
                    <a:cubicBezTo>
                      <a:pt x="820" y="2412"/>
                      <a:pt x="859" y="2385"/>
                      <a:pt x="866" y="2339"/>
                    </a:cubicBezTo>
                    <a:cubicBezTo>
                      <a:pt x="879" y="2286"/>
                      <a:pt x="846" y="2233"/>
                      <a:pt x="793" y="2220"/>
                    </a:cubicBezTo>
                    <a:lnTo>
                      <a:pt x="787" y="2220"/>
                    </a:lnTo>
                    <a:cubicBezTo>
                      <a:pt x="787" y="2220"/>
                      <a:pt x="747" y="2213"/>
                      <a:pt x="681" y="2200"/>
                    </a:cubicBezTo>
                    <a:cubicBezTo>
                      <a:pt x="608" y="2180"/>
                      <a:pt x="509" y="2154"/>
                      <a:pt x="410" y="2095"/>
                    </a:cubicBezTo>
                    <a:cubicBezTo>
                      <a:pt x="369" y="2079"/>
                      <a:pt x="328" y="2052"/>
                      <a:pt x="303" y="2028"/>
                    </a:cubicBezTo>
                    <a:lnTo>
                      <a:pt x="303" y="2028"/>
                    </a:lnTo>
                    <a:cubicBezTo>
                      <a:pt x="316" y="2012"/>
                      <a:pt x="334" y="1991"/>
                      <a:pt x="351" y="1969"/>
                    </a:cubicBezTo>
                    <a:cubicBezTo>
                      <a:pt x="456" y="1844"/>
                      <a:pt x="589" y="1698"/>
                      <a:pt x="694" y="1540"/>
                    </a:cubicBezTo>
                    <a:cubicBezTo>
                      <a:pt x="806" y="1375"/>
                      <a:pt x="892" y="1197"/>
                      <a:pt x="939" y="1005"/>
                    </a:cubicBezTo>
                    <a:cubicBezTo>
                      <a:pt x="952" y="952"/>
                      <a:pt x="952" y="919"/>
                      <a:pt x="958" y="873"/>
                    </a:cubicBezTo>
                    <a:cubicBezTo>
                      <a:pt x="972" y="820"/>
                      <a:pt x="972" y="781"/>
                      <a:pt x="972" y="741"/>
                    </a:cubicBezTo>
                    <a:cubicBezTo>
                      <a:pt x="972" y="655"/>
                      <a:pt x="958" y="576"/>
                      <a:pt x="945" y="503"/>
                    </a:cubicBezTo>
                    <a:cubicBezTo>
                      <a:pt x="892" y="226"/>
                      <a:pt x="820" y="54"/>
                      <a:pt x="820" y="54"/>
                    </a:cubicBezTo>
                    <a:cubicBezTo>
                      <a:pt x="808" y="20"/>
                      <a:pt x="776" y="0"/>
                      <a:pt x="742" y="0"/>
                    </a:cubicBezTo>
                    <a:close/>
                  </a:path>
                </a:pathLst>
              </a:custGeom>
              <a:solidFill>
                <a:srgbClr val="E56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651;p45">
                <a:extLst>
                  <a:ext uri="{FF2B5EF4-FFF2-40B4-BE49-F238E27FC236}">
                    <a16:creationId xmlns:a16="http://schemas.microsoft.com/office/drawing/2014/main" id="{081F94F5-3AEA-34BA-E0E4-3A09C2A0B68E}"/>
                  </a:ext>
                </a:extLst>
              </p:cNvPr>
              <p:cNvSpPr/>
              <p:nvPr/>
            </p:nvSpPr>
            <p:spPr>
              <a:xfrm>
                <a:off x="3177483" y="2808233"/>
                <a:ext cx="58771" cy="6193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19" extrusionOk="0">
                    <a:moveTo>
                      <a:pt x="607" y="1"/>
                    </a:moveTo>
                    <a:cubicBezTo>
                      <a:pt x="460" y="1"/>
                      <a:pt x="274" y="125"/>
                      <a:pt x="152" y="321"/>
                    </a:cubicBezTo>
                    <a:cubicBezTo>
                      <a:pt x="0" y="559"/>
                      <a:pt x="0" y="816"/>
                      <a:pt x="159" y="895"/>
                    </a:cubicBezTo>
                    <a:cubicBezTo>
                      <a:pt x="190" y="911"/>
                      <a:pt x="225" y="918"/>
                      <a:pt x="261" y="918"/>
                    </a:cubicBezTo>
                    <a:cubicBezTo>
                      <a:pt x="412" y="918"/>
                      <a:pt x="598" y="795"/>
                      <a:pt x="720" y="598"/>
                    </a:cubicBezTo>
                    <a:cubicBezTo>
                      <a:pt x="872" y="361"/>
                      <a:pt x="865" y="96"/>
                      <a:pt x="707" y="24"/>
                    </a:cubicBezTo>
                    <a:cubicBezTo>
                      <a:pt x="677" y="8"/>
                      <a:pt x="643" y="1"/>
                      <a:pt x="607" y="1"/>
                    </a:cubicBezTo>
                    <a:close/>
                  </a:path>
                </a:pathLst>
              </a:custGeom>
              <a:solidFill>
                <a:srgbClr val="E46A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652;p45">
                <a:extLst>
                  <a:ext uri="{FF2B5EF4-FFF2-40B4-BE49-F238E27FC236}">
                    <a16:creationId xmlns:a16="http://schemas.microsoft.com/office/drawing/2014/main" id="{D9E84794-44C6-4C16-13D1-D06D877DC4A2}"/>
                  </a:ext>
                </a:extLst>
              </p:cNvPr>
              <p:cNvSpPr/>
              <p:nvPr/>
            </p:nvSpPr>
            <p:spPr>
              <a:xfrm>
                <a:off x="2845496" y="2681666"/>
                <a:ext cx="93817" cy="4050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601" extrusionOk="0">
                    <a:moveTo>
                      <a:pt x="855" y="0"/>
                    </a:moveTo>
                    <a:cubicBezTo>
                      <a:pt x="771" y="0"/>
                      <a:pt x="676" y="8"/>
                      <a:pt x="568" y="27"/>
                    </a:cubicBezTo>
                    <a:cubicBezTo>
                      <a:pt x="33" y="119"/>
                      <a:pt x="0" y="436"/>
                      <a:pt x="27" y="495"/>
                    </a:cubicBezTo>
                    <a:cubicBezTo>
                      <a:pt x="57" y="571"/>
                      <a:pt x="108" y="601"/>
                      <a:pt x="239" y="601"/>
                    </a:cubicBezTo>
                    <a:cubicBezTo>
                      <a:pt x="339" y="601"/>
                      <a:pt x="484" y="583"/>
                      <a:pt x="700" y="555"/>
                    </a:cubicBezTo>
                    <a:cubicBezTo>
                      <a:pt x="1030" y="502"/>
                      <a:pt x="1361" y="482"/>
                      <a:pt x="1380" y="324"/>
                    </a:cubicBezTo>
                    <a:cubicBezTo>
                      <a:pt x="1391" y="187"/>
                      <a:pt x="1257" y="0"/>
                      <a:pt x="8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653;p45">
                <a:extLst>
                  <a:ext uri="{FF2B5EF4-FFF2-40B4-BE49-F238E27FC236}">
                    <a16:creationId xmlns:a16="http://schemas.microsoft.com/office/drawing/2014/main" id="{77AA9A9E-A669-BB5E-FDCD-35FDD7150AA4}"/>
                  </a:ext>
                </a:extLst>
              </p:cNvPr>
              <p:cNvSpPr/>
              <p:nvPr/>
            </p:nvSpPr>
            <p:spPr>
              <a:xfrm>
                <a:off x="3010613" y="2686653"/>
                <a:ext cx="109993" cy="5081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754" extrusionOk="0">
                    <a:moveTo>
                      <a:pt x="514" y="0"/>
                    </a:moveTo>
                    <a:cubicBezTo>
                      <a:pt x="295" y="0"/>
                      <a:pt x="104" y="63"/>
                      <a:pt x="66" y="230"/>
                    </a:cubicBezTo>
                    <a:cubicBezTo>
                      <a:pt x="0" y="501"/>
                      <a:pt x="416" y="501"/>
                      <a:pt x="792" y="600"/>
                    </a:cubicBezTo>
                    <a:cubicBezTo>
                      <a:pt x="1053" y="665"/>
                      <a:pt x="1271" y="753"/>
                      <a:pt x="1412" y="753"/>
                    </a:cubicBezTo>
                    <a:cubicBezTo>
                      <a:pt x="1471" y="753"/>
                      <a:pt x="1516" y="738"/>
                      <a:pt x="1545" y="699"/>
                    </a:cubicBezTo>
                    <a:cubicBezTo>
                      <a:pt x="1631" y="593"/>
                      <a:pt x="1578" y="303"/>
                      <a:pt x="991" y="85"/>
                    </a:cubicBezTo>
                    <a:cubicBezTo>
                      <a:pt x="850" y="34"/>
                      <a:pt x="675" y="0"/>
                      <a:pt x="5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654;p45">
                <a:extLst>
                  <a:ext uri="{FF2B5EF4-FFF2-40B4-BE49-F238E27FC236}">
                    <a16:creationId xmlns:a16="http://schemas.microsoft.com/office/drawing/2014/main" id="{4F9C2515-F170-73D2-D6C1-6FD4C36998B2}"/>
                  </a:ext>
                </a:extLst>
              </p:cNvPr>
              <p:cNvSpPr/>
              <p:nvPr/>
            </p:nvSpPr>
            <p:spPr>
              <a:xfrm>
                <a:off x="2934929" y="2887826"/>
                <a:ext cx="119765" cy="57355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851" extrusionOk="0">
                    <a:moveTo>
                      <a:pt x="1687" y="1"/>
                    </a:moveTo>
                    <a:cubicBezTo>
                      <a:pt x="1661" y="1"/>
                      <a:pt x="1638" y="13"/>
                      <a:pt x="1625" y="38"/>
                    </a:cubicBezTo>
                    <a:cubicBezTo>
                      <a:pt x="1311" y="520"/>
                      <a:pt x="605" y="696"/>
                      <a:pt x="278" y="696"/>
                    </a:cubicBezTo>
                    <a:cubicBezTo>
                      <a:pt x="207" y="696"/>
                      <a:pt x="153" y="687"/>
                      <a:pt x="126" y="672"/>
                    </a:cubicBezTo>
                    <a:cubicBezTo>
                      <a:pt x="115" y="666"/>
                      <a:pt x="103" y="663"/>
                      <a:pt x="90" y="663"/>
                    </a:cubicBezTo>
                    <a:cubicBezTo>
                      <a:pt x="63" y="663"/>
                      <a:pt x="34" y="676"/>
                      <a:pt x="20" y="698"/>
                    </a:cubicBezTo>
                    <a:cubicBezTo>
                      <a:pt x="1" y="738"/>
                      <a:pt x="14" y="784"/>
                      <a:pt x="47" y="811"/>
                    </a:cubicBezTo>
                    <a:cubicBezTo>
                      <a:pt x="93" y="837"/>
                      <a:pt x="179" y="850"/>
                      <a:pt x="285" y="850"/>
                    </a:cubicBezTo>
                    <a:cubicBezTo>
                      <a:pt x="681" y="850"/>
                      <a:pt x="1420" y="639"/>
                      <a:pt x="1750" y="117"/>
                    </a:cubicBezTo>
                    <a:cubicBezTo>
                      <a:pt x="1777" y="84"/>
                      <a:pt x="1764" y="38"/>
                      <a:pt x="1731" y="12"/>
                    </a:cubicBezTo>
                    <a:cubicBezTo>
                      <a:pt x="1716" y="4"/>
                      <a:pt x="1701" y="1"/>
                      <a:pt x="1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655;p45">
                <a:extLst>
                  <a:ext uri="{FF2B5EF4-FFF2-40B4-BE49-F238E27FC236}">
                    <a16:creationId xmlns:a16="http://schemas.microsoft.com/office/drawing/2014/main" id="{E3A9D0EE-C798-F5B6-43CA-E03FFF78B7A5}"/>
                  </a:ext>
                </a:extLst>
              </p:cNvPr>
              <p:cNvSpPr/>
              <p:nvPr/>
            </p:nvSpPr>
            <p:spPr>
              <a:xfrm>
                <a:off x="2980757" y="2942820"/>
                <a:ext cx="54390" cy="2830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420" extrusionOk="0">
                    <a:moveTo>
                      <a:pt x="744" y="1"/>
                    </a:moveTo>
                    <a:cubicBezTo>
                      <a:pt x="687" y="1"/>
                      <a:pt x="561" y="103"/>
                      <a:pt x="397" y="166"/>
                    </a:cubicBezTo>
                    <a:cubicBezTo>
                      <a:pt x="192" y="245"/>
                      <a:pt x="1" y="232"/>
                      <a:pt x="27" y="311"/>
                    </a:cubicBezTo>
                    <a:cubicBezTo>
                      <a:pt x="50" y="365"/>
                      <a:pt x="154" y="419"/>
                      <a:pt x="294" y="419"/>
                    </a:cubicBezTo>
                    <a:cubicBezTo>
                      <a:pt x="359" y="419"/>
                      <a:pt x="433" y="407"/>
                      <a:pt x="509" y="378"/>
                    </a:cubicBezTo>
                    <a:cubicBezTo>
                      <a:pt x="734" y="292"/>
                      <a:pt x="806" y="100"/>
                      <a:pt x="773" y="21"/>
                    </a:cubicBezTo>
                    <a:cubicBezTo>
                      <a:pt x="768" y="7"/>
                      <a:pt x="758" y="1"/>
                      <a:pt x="744" y="1"/>
                    </a:cubicBezTo>
                    <a:close/>
                  </a:path>
                </a:pathLst>
              </a:custGeom>
              <a:solidFill>
                <a:srgbClr val="E46A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656;p45">
                <a:extLst>
                  <a:ext uri="{FF2B5EF4-FFF2-40B4-BE49-F238E27FC236}">
                    <a16:creationId xmlns:a16="http://schemas.microsoft.com/office/drawing/2014/main" id="{EF28829B-9DCB-F970-16E1-BC43DE974F4C}"/>
                  </a:ext>
                </a:extLst>
              </p:cNvPr>
              <p:cNvSpPr/>
              <p:nvPr/>
            </p:nvSpPr>
            <p:spPr>
              <a:xfrm>
                <a:off x="3015061" y="2765640"/>
                <a:ext cx="71846" cy="28846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428" extrusionOk="0">
                    <a:moveTo>
                      <a:pt x="1002" y="1"/>
                    </a:moveTo>
                    <a:cubicBezTo>
                      <a:pt x="934" y="1"/>
                      <a:pt x="705" y="221"/>
                      <a:pt x="466" y="221"/>
                    </a:cubicBezTo>
                    <a:cubicBezTo>
                      <a:pt x="440" y="221"/>
                      <a:pt x="415" y="219"/>
                      <a:pt x="390" y="213"/>
                    </a:cubicBezTo>
                    <a:cubicBezTo>
                      <a:pt x="204" y="176"/>
                      <a:pt x="117" y="47"/>
                      <a:pt x="63" y="47"/>
                    </a:cubicBezTo>
                    <a:cubicBezTo>
                      <a:pt x="60" y="47"/>
                      <a:pt x="56" y="47"/>
                      <a:pt x="53" y="48"/>
                    </a:cubicBezTo>
                    <a:cubicBezTo>
                      <a:pt x="0" y="75"/>
                      <a:pt x="0" y="359"/>
                      <a:pt x="370" y="418"/>
                    </a:cubicBezTo>
                    <a:cubicBezTo>
                      <a:pt x="410" y="424"/>
                      <a:pt x="448" y="427"/>
                      <a:pt x="484" y="427"/>
                    </a:cubicBezTo>
                    <a:cubicBezTo>
                      <a:pt x="907" y="427"/>
                      <a:pt x="1065" y="33"/>
                      <a:pt x="1010" y="2"/>
                    </a:cubicBezTo>
                    <a:cubicBezTo>
                      <a:pt x="1008" y="1"/>
                      <a:pt x="1005" y="1"/>
                      <a:pt x="10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657;p45">
                <a:extLst>
                  <a:ext uri="{FF2B5EF4-FFF2-40B4-BE49-F238E27FC236}">
                    <a16:creationId xmlns:a16="http://schemas.microsoft.com/office/drawing/2014/main" id="{F5020C40-6740-A698-9269-9FC1797AFE6D}"/>
                  </a:ext>
                </a:extLst>
              </p:cNvPr>
              <p:cNvSpPr/>
              <p:nvPr/>
            </p:nvSpPr>
            <p:spPr>
              <a:xfrm>
                <a:off x="2873061" y="2757687"/>
                <a:ext cx="68139" cy="28577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424" extrusionOk="0">
                    <a:moveTo>
                      <a:pt x="66" y="1"/>
                    </a:moveTo>
                    <a:cubicBezTo>
                      <a:pt x="64" y="1"/>
                      <a:pt x="62" y="1"/>
                      <a:pt x="60" y="1"/>
                    </a:cubicBezTo>
                    <a:cubicBezTo>
                      <a:pt x="1" y="15"/>
                      <a:pt x="1" y="358"/>
                      <a:pt x="377" y="417"/>
                    </a:cubicBezTo>
                    <a:cubicBezTo>
                      <a:pt x="406" y="421"/>
                      <a:pt x="433" y="423"/>
                      <a:pt x="460" y="423"/>
                    </a:cubicBezTo>
                    <a:cubicBezTo>
                      <a:pt x="822" y="423"/>
                      <a:pt x="1011" y="69"/>
                      <a:pt x="919" y="8"/>
                    </a:cubicBezTo>
                    <a:cubicBezTo>
                      <a:pt x="915" y="5"/>
                      <a:pt x="911" y="4"/>
                      <a:pt x="907" y="4"/>
                    </a:cubicBezTo>
                    <a:cubicBezTo>
                      <a:pt x="849" y="4"/>
                      <a:pt x="709" y="223"/>
                      <a:pt x="460" y="223"/>
                    </a:cubicBezTo>
                    <a:cubicBezTo>
                      <a:pt x="442" y="223"/>
                      <a:pt x="423" y="222"/>
                      <a:pt x="404" y="219"/>
                    </a:cubicBezTo>
                    <a:cubicBezTo>
                      <a:pt x="135" y="194"/>
                      <a:pt x="12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658;p45">
                <a:extLst>
                  <a:ext uri="{FF2B5EF4-FFF2-40B4-BE49-F238E27FC236}">
                    <a16:creationId xmlns:a16="http://schemas.microsoft.com/office/drawing/2014/main" id="{B1500C56-852D-DD68-B0BB-66DAC313770C}"/>
                  </a:ext>
                </a:extLst>
              </p:cNvPr>
              <p:cNvSpPr/>
              <p:nvPr/>
            </p:nvSpPr>
            <p:spPr>
              <a:xfrm>
                <a:off x="2785852" y="2400766"/>
                <a:ext cx="471783" cy="212707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3156" extrusionOk="0">
                    <a:moveTo>
                      <a:pt x="4607" y="0"/>
                    </a:moveTo>
                    <a:cubicBezTo>
                      <a:pt x="3084" y="0"/>
                      <a:pt x="2108" y="742"/>
                      <a:pt x="1579" y="979"/>
                    </a:cubicBezTo>
                    <a:cubicBezTo>
                      <a:pt x="839" y="1309"/>
                      <a:pt x="192" y="1382"/>
                      <a:pt x="192" y="1382"/>
                    </a:cubicBezTo>
                    <a:lnTo>
                      <a:pt x="430" y="1804"/>
                    </a:lnTo>
                    <a:lnTo>
                      <a:pt x="1" y="1771"/>
                    </a:lnTo>
                    <a:lnTo>
                      <a:pt x="1" y="1771"/>
                    </a:lnTo>
                    <a:cubicBezTo>
                      <a:pt x="1" y="1771"/>
                      <a:pt x="377" y="2867"/>
                      <a:pt x="2292" y="3118"/>
                    </a:cubicBezTo>
                    <a:cubicBezTo>
                      <a:pt x="2492" y="3144"/>
                      <a:pt x="2688" y="3155"/>
                      <a:pt x="2876" y="3155"/>
                    </a:cubicBezTo>
                    <a:cubicBezTo>
                      <a:pt x="4046" y="3155"/>
                      <a:pt x="4933" y="2729"/>
                      <a:pt x="4933" y="2729"/>
                    </a:cubicBezTo>
                    <a:cubicBezTo>
                      <a:pt x="6128" y="2385"/>
                      <a:pt x="7000" y="1573"/>
                      <a:pt x="7000" y="1573"/>
                    </a:cubicBezTo>
                    <a:cubicBezTo>
                      <a:pt x="7000" y="1573"/>
                      <a:pt x="6815" y="121"/>
                      <a:pt x="4887" y="8"/>
                    </a:cubicBezTo>
                    <a:cubicBezTo>
                      <a:pt x="4792" y="3"/>
                      <a:pt x="4698" y="0"/>
                      <a:pt x="4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659;p45">
                <a:extLst>
                  <a:ext uri="{FF2B5EF4-FFF2-40B4-BE49-F238E27FC236}">
                    <a16:creationId xmlns:a16="http://schemas.microsoft.com/office/drawing/2014/main" id="{7AFD9951-1E25-1DA4-D700-DE64D710EB33}"/>
                  </a:ext>
                </a:extLst>
              </p:cNvPr>
              <p:cNvSpPr/>
              <p:nvPr/>
            </p:nvSpPr>
            <p:spPr>
              <a:xfrm>
                <a:off x="3138326" y="2631727"/>
                <a:ext cx="116665" cy="9179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362" extrusionOk="0">
                    <a:moveTo>
                      <a:pt x="94" y="1"/>
                    </a:moveTo>
                    <a:cubicBezTo>
                      <a:pt x="89" y="1"/>
                      <a:pt x="84" y="1"/>
                      <a:pt x="79" y="2"/>
                    </a:cubicBezTo>
                    <a:cubicBezTo>
                      <a:pt x="33" y="15"/>
                      <a:pt x="0" y="61"/>
                      <a:pt x="13" y="107"/>
                    </a:cubicBezTo>
                    <a:cubicBezTo>
                      <a:pt x="93" y="490"/>
                      <a:pt x="416" y="814"/>
                      <a:pt x="687" y="992"/>
                    </a:cubicBezTo>
                    <a:cubicBezTo>
                      <a:pt x="1142" y="1302"/>
                      <a:pt x="1605" y="1355"/>
                      <a:pt x="1625" y="1362"/>
                    </a:cubicBezTo>
                    <a:lnTo>
                      <a:pt x="1638" y="1362"/>
                    </a:lnTo>
                    <a:cubicBezTo>
                      <a:pt x="1677" y="1362"/>
                      <a:pt x="1717" y="1329"/>
                      <a:pt x="1724" y="1283"/>
                    </a:cubicBezTo>
                    <a:cubicBezTo>
                      <a:pt x="1730" y="1236"/>
                      <a:pt x="1691" y="1190"/>
                      <a:pt x="1644" y="1184"/>
                    </a:cubicBezTo>
                    <a:cubicBezTo>
                      <a:pt x="1638" y="1184"/>
                      <a:pt x="1209" y="1131"/>
                      <a:pt x="786" y="847"/>
                    </a:cubicBezTo>
                    <a:cubicBezTo>
                      <a:pt x="476" y="649"/>
                      <a:pt x="244" y="345"/>
                      <a:pt x="185" y="68"/>
                    </a:cubicBezTo>
                    <a:cubicBezTo>
                      <a:pt x="173" y="26"/>
                      <a:pt x="135" y="1"/>
                      <a:pt x="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660;p45">
                <a:extLst>
                  <a:ext uri="{FF2B5EF4-FFF2-40B4-BE49-F238E27FC236}">
                    <a16:creationId xmlns:a16="http://schemas.microsoft.com/office/drawing/2014/main" id="{7CF72DA1-A73F-CCD7-E3C9-08B9CE63B8C6}"/>
                  </a:ext>
                </a:extLst>
              </p:cNvPr>
              <p:cNvSpPr/>
              <p:nvPr/>
            </p:nvSpPr>
            <p:spPr>
              <a:xfrm>
                <a:off x="3182807" y="2724529"/>
                <a:ext cx="61062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906" h="448" extrusionOk="0">
                    <a:moveTo>
                      <a:pt x="99" y="1"/>
                    </a:moveTo>
                    <a:cubicBezTo>
                      <a:pt x="75" y="1"/>
                      <a:pt x="51" y="10"/>
                      <a:pt x="33" y="31"/>
                    </a:cubicBezTo>
                    <a:cubicBezTo>
                      <a:pt x="0" y="71"/>
                      <a:pt x="7" y="124"/>
                      <a:pt x="47" y="157"/>
                    </a:cubicBezTo>
                    <a:cubicBezTo>
                      <a:pt x="258" y="341"/>
                      <a:pt x="535" y="447"/>
                      <a:pt x="813" y="447"/>
                    </a:cubicBezTo>
                    <a:cubicBezTo>
                      <a:pt x="865" y="447"/>
                      <a:pt x="905" y="407"/>
                      <a:pt x="905" y="355"/>
                    </a:cubicBezTo>
                    <a:cubicBezTo>
                      <a:pt x="905" y="308"/>
                      <a:pt x="865" y="269"/>
                      <a:pt x="819" y="269"/>
                    </a:cubicBezTo>
                    <a:cubicBezTo>
                      <a:pt x="575" y="269"/>
                      <a:pt x="337" y="176"/>
                      <a:pt x="159" y="25"/>
                    </a:cubicBezTo>
                    <a:cubicBezTo>
                      <a:pt x="143" y="9"/>
                      <a:pt x="121" y="1"/>
                      <a:pt x="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661;p45">
                <a:extLst>
                  <a:ext uri="{FF2B5EF4-FFF2-40B4-BE49-F238E27FC236}">
                    <a16:creationId xmlns:a16="http://schemas.microsoft.com/office/drawing/2014/main" id="{567362B2-6556-5177-15F2-8B9BAA0D8B9F}"/>
                  </a:ext>
                </a:extLst>
              </p:cNvPr>
              <p:cNvSpPr/>
              <p:nvPr/>
            </p:nvSpPr>
            <p:spPr>
              <a:xfrm>
                <a:off x="2837004" y="2543238"/>
                <a:ext cx="292910" cy="50346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747" extrusionOk="0">
                    <a:moveTo>
                      <a:pt x="101" y="0"/>
                    </a:moveTo>
                    <a:cubicBezTo>
                      <a:pt x="72" y="0"/>
                      <a:pt x="44" y="15"/>
                      <a:pt x="27" y="40"/>
                    </a:cubicBezTo>
                    <a:cubicBezTo>
                      <a:pt x="1" y="87"/>
                      <a:pt x="14" y="139"/>
                      <a:pt x="60" y="166"/>
                    </a:cubicBezTo>
                    <a:cubicBezTo>
                      <a:pt x="721" y="555"/>
                      <a:pt x="1487" y="747"/>
                      <a:pt x="2259" y="747"/>
                    </a:cubicBezTo>
                    <a:cubicBezTo>
                      <a:pt x="2959" y="747"/>
                      <a:pt x="3666" y="582"/>
                      <a:pt x="4286" y="252"/>
                    </a:cubicBezTo>
                    <a:cubicBezTo>
                      <a:pt x="4333" y="232"/>
                      <a:pt x="4346" y="179"/>
                      <a:pt x="4326" y="133"/>
                    </a:cubicBezTo>
                    <a:cubicBezTo>
                      <a:pt x="4308" y="106"/>
                      <a:pt x="4277" y="88"/>
                      <a:pt x="4247" y="88"/>
                    </a:cubicBezTo>
                    <a:cubicBezTo>
                      <a:pt x="4233" y="88"/>
                      <a:pt x="4219" y="91"/>
                      <a:pt x="4207" y="100"/>
                    </a:cubicBezTo>
                    <a:cubicBezTo>
                      <a:pt x="3610" y="416"/>
                      <a:pt x="2935" y="573"/>
                      <a:pt x="2258" y="573"/>
                    </a:cubicBezTo>
                    <a:cubicBezTo>
                      <a:pt x="1521" y="573"/>
                      <a:pt x="783" y="386"/>
                      <a:pt x="146" y="14"/>
                    </a:cubicBezTo>
                    <a:cubicBezTo>
                      <a:pt x="132" y="5"/>
                      <a:pt x="117" y="0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662;p45">
                <a:extLst>
                  <a:ext uri="{FF2B5EF4-FFF2-40B4-BE49-F238E27FC236}">
                    <a16:creationId xmlns:a16="http://schemas.microsoft.com/office/drawing/2014/main" id="{F8A21440-A5BD-283F-0B5B-16A87147D41D}"/>
                  </a:ext>
                </a:extLst>
              </p:cNvPr>
              <p:cNvSpPr/>
              <p:nvPr/>
            </p:nvSpPr>
            <p:spPr>
              <a:xfrm>
                <a:off x="2822380" y="2502194"/>
                <a:ext cx="98400" cy="51357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762" extrusionOk="0">
                    <a:moveTo>
                      <a:pt x="96" y="1"/>
                    </a:moveTo>
                    <a:cubicBezTo>
                      <a:pt x="70" y="1"/>
                      <a:pt x="45" y="13"/>
                      <a:pt x="26" y="35"/>
                    </a:cubicBezTo>
                    <a:cubicBezTo>
                      <a:pt x="0" y="75"/>
                      <a:pt x="7" y="134"/>
                      <a:pt x="46" y="161"/>
                    </a:cubicBezTo>
                    <a:cubicBezTo>
                      <a:pt x="429" y="445"/>
                      <a:pt x="878" y="656"/>
                      <a:pt x="1347" y="762"/>
                    </a:cubicBezTo>
                    <a:lnTo>
                      <a:pt x="1367" y="762"/>
                    </a:lnTo>
                    <a:cubicBezTo>
                      <a:pt x="1406" y="762"/>
                      <a:pt x="1440" y="735"/>
                      <a:pt x="1453" y="696"/>
                    </a:cubicBezTo>
                    <a:cubicBezTo>
                      <a:pt x="1459" y="643"/>
                      <a:pt x="1433" y="597"/>
                      <a:pt x="1387" y="590"/>
                    </a:cubicBezTo>
                    <a:cubicBezTo>
                      <a:pt x="944" y="491"/>
                      <a:pt x="515" y="293"/>
                      <a:pt x="152" y="22"/>
                    </a:cubicBezTo>
                    <a:cubicBezTo>
                      <a:pt x="135" y="8"/>
                      <a:pt x="115" y="1"/>
                      <a:pt x="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663;p45">
                <a:extLst>
                  <a:ext uri="{FF2B5EF4-FFF2-40B4-BE49-F238E27FC236}">
                    <a16:creationId xmlns:a16="http://schemas.microsoft.com/office/drawing/2014/main" id="{231DEF9B-7C3D-FE80-AD96-2E8DDCC60481}"/>
                  </a:ext>
                </a:extLst>
              </p:cNvPr>
              <p:cNvSpPr/>
              <p:nvPr/>
            </p:nvSpPr>
            <p:spPr>
              <a:xfrm>
                <a:off x="3033730" y="2413368"/>
                <a:ext cx="206573" cy="97929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453" extrusionOk="0">
                    <a:moveTo>
                      <a:pt x="864" y="1"/>
                    </a:moveTo>
                    <a:cubicBezTo>
                      <a:pt x="410" y="1"/>
                      <a:pt x="93" y="91"/>
                      <a:pt x="73" y="99"/>
                    </a:cubicBezTo>
                    <a:cubicBezTo>
                      <a:pt x="27" y="112"/>
                      <a:pt x="0" y="158"/>
                      <a:pt x="14" y="204"/>
                    </a:cubicBezTo>
                    <a:cubicBezTo>
                      <a:pt x="25" y="248"/>
                      <a:pt x="58" y="274"/>
                      <a:pt x="96" y="274"/>
                    </a:cubicBezTo>
                    <a:cubicBezTo>
                      <a:pt x="103" y="274"/>
                      <a:pt x="111" y="273"/>
                      <a:pt x="119" y="270"/>
                    </a:cubicBezTo>
                    <a:cubicBezTo>
                      <a:pt x="123" y="266"/>
                      <a:pt x="430" y="179"/>
                      <a:pt x="870" y="179"/>
                    </a:cubicBezTo>
                    <a:cubicBezTo>
                      <a:pt x="1170" y="179"/>
                      <a:pt x="1532" y="220"/>
                      <a:pt x="1902" y="356"/>
                    </a:cubicBezTo>
                    <a:cubicBezTo>
                      <a:pt x="2780" y="680"/>
                      <a:pt x="2879" y="1347"/>
                      <a:pt x="2886" y="1380"/>
                    </a:cubicBezTo>
                    <a:cubicBezTo>
                      <a:pt x="2893" y="1419"/>
                      <a:pt x="2932" y="1452"/>
                      <a:pt x="2972" y="1452"/>
                    </a:cubicBezTo>
                    <a:lnTo>
                      <a:pt x="2985" y="1452"/>
                    </a:lnTo>
                    <a:cubicBezTo>
                      <a:pt x="3031" y="1446"/>
                      <a:pt x="3064" y="1399"/>
                      <a:pt x="3058" y="1353"/>
                    </a:cubicBezTo>
                    <a:cubicBezTo>
                      <a:pt x="3058" y="1320"/>
                      <a:pt x="2945" y="554"/>
                      <a:pt x="1962" y="191"/>
                    </a:cubicBezTo>
                    <a:cubicBezTo>
                      <a:pt x="1565" y="45"/>
                      <a:pt x="1181" y="1"/>
                      <a:pt x="8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664;p45">
                <a:extLst>
                  <a:ext uri="{FF2B5EF4-FFF2-40B4-BE49-F238E27FC236}">
                    <a16:creationId xmlns:a16="http://schemas.microsoft.com/office/drawing/2014/main" id="{02B10064-F50F-69DA-1A05-4D09B52654EE}"/>
                  </a:ext>
                </a:extLst>
              </p:cNvPr>
              <p:cNvSpPr/>
              <p:nvPr/>
            </p:nvSpPr>
            <p:spPr>
              <a:xfrm>
                <a:off x="3239755" y="2511630"/>
                <a:ext cx="81079" cy="130953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943" extrusionOk="0">
                    <a:moveTo>
                      <a:pt x="94" y="0"/>
                    </a:moveTo>
                    <a:cubicBezTo>
                      <a:pt x="52" y="0"/>
                      <a:pt x="13" y="31"/>
                      <a:pt x="7" y="74"/>
                    </a:cubicBezTo>
                    <a:cubicBezTo>
                      <a:pt x="1" y="120"/>
                      <a:pt x="34" y="166"/>
                      <a:pt x="80" y="173"/>
                    </a:cubicBezTo>
                    <a:cubicBezTo>
                      <a:pt x="86" y="173"/>
                      <a:pt x="701" y="285"/>
                      <a:pt x="852" y="839"/>
                    </a:cubicBezTo>
                    <a:cubicBezTo>
                      <a:pt x="1018" y="1427"/>
                      <a:pt x="925" y="1830"/>
                      <a:pt x="925" y="1830"/>
                    </a:cubicBezTo>
                    <a:cubicBezTo>
                      <a:pt x="912" y="1876"/>
                      <a:pt x="938" y="1929"/>
                      <a:pt x="984" y="1936"/>
                    </a:cubicBezTo>
                    <a:cubicBezTo>
                      <a:pt x="991" y="1942"/>
                      <a:pt x="998" y="1942"/>
                      <a:pt x="1011" y="1942"/>
                    </a:cubicBezTo>
                    <a:cubicBezTo>
                      <a:pt x="1044" y="1942"/>
                      <a:pt x="1084" y="1916"/>
                      <a:pt x="1090" y="1876"/>
                    </a:cubicBezTo>
                    <a:cubicBezTo>
                      <a:pt x="1097" y="1856"/>
                      <a:pt x="1202" y="1427"/>
                      <a:pt x="1024" y="793"/>
                    </a:cubicBezTo>
                    <a:cubicBezTo>
                      <a:pt x="839" y="126"/>
                      <a:pt x="139" y="8"/>
                      <a:pt x="106" y="1"/>
                    </a:cubicBezTo>
                    <a:cubicBezTo>
                      <a:pt x="102" y="0"/>
                      <a:pt x="98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665;p45">
                <a:extLst>
                  <a:ext uri="{FF2B5EF4-FFF2-40B4-BE49-F238E27FC236}">
                    <a16:creationId xmlns:a16="http://schemas.microsoft.com/office/drawing/2014/main" id="{6AFDEA3D-4A0E-B363-6EB3-7402B252913C}"/>
                  </a:ext>
                </a:extLst>
              </p:cNvPr>
              <p:cNvSpPr/>
              <p:nvPr/>
            </p:nvSpPr>
            <p:spPr>
              <a:xfrm>
                <a:off x="3170339" y="2461016"/>
                <a:ext cx="45898" cy="57827"/>
              </a:xfrm>
              <a:custGeom>
                <a:avLst/>
                <a:gdLst/>
                <a:ahLst/>
                <a:cxnLst/>
                <a:rect l="l" t="t" r="r" b="b"/>
                <a:pathLst>
                  <a:path w="681" h="858" extrusionOk="0">
                    <a:moveTo>
                      <a:pt x="100" y="1"/>
                    </a:moveTo>
                    <a:cubicBezTo>
                      <a:pt x="70" y="1"/>
                      <a:pt x="39" y="20"/>
                      <a:pt x="20" y="52"/>
                    </a:cubicBezTo>
                    <a:cubicBezTo>
                      <a:pt x="1" y="92"/>
                      <a:pt x="20" y="144"/>
                      <a:pt x="60" y="171"/>
                    </a:cubicBezTo>
                    <a:cubicBezTo>
                      <a:pt x="502" y="395"/>
                      <a:pt x="502" y="752"/>
                      <a:pt x="502" y="772"/>
                    </a:cubicBezTo>
                    <a:cubicBezTo>
                      <a:pt x="502" y="818"/>
                      <a:pt x="542" y="858"/>
                      <a:pt x="588" y="858"/>
                    </a:cubicBezTo>
                    <a:lnTo>
                      <a:pt x="595" y="858"/>
                    </a:lnTo>
                    <a:cubicBezTo>
                      <a:pt x="641" y="858"/>
                      <a:pt x="681" y="825"/>
                      <a:pt x="681" y="772"/>
                    </a:cubicBezTo>
                    <a:cubicBezTo>
                      <a:pt x="681" y="752"/>
                      <a:pt x="681" y="290"/>
                      <a:pt x="139" y="12"/>
                    </a:cubicBezTo>
                    <a:cubicBezTo>
                      <a:pt x="127" y="4"/>
                      <a:pt x="114" y="1"/>
                      <a:pt x="1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666;p45">
                <a:extLst>
                  <a:ext uri="{FF2B5EF4-FFF2-40B4-BE49-F238E27FC236}">
                    <a16:creationId xmlns:a16="http://schemas.microsoft.com/office/drawing/2014/main" id="{FE374CEF-4488-DBE8-B1AD-BBA01CD11867}"/>
                  </a:ext>
                </a:extLst>
              </p:cNvPr>
              <p:cNvSpPr/>
              <p:nvPr/>
            </p:nvSpPr>
            <p:spPr>
              <a:xfrm>
                <a:off x="3257540" y="3372691"/>
                <a:ext cx="170111" cy="867095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10547" extrusionOk="0">
                    <a:moveTo>
                      <a:pt x="87" y="1"/>
                    </a:moveTo>
                    <a:cubicBezTo>
                      <a:pt x="83" y="1"/>
                      <a:pt x="78" y="1"/>
                      <a:pt x="73" y="2"/>
                    </a:cubicBezTo>
                    <a:cubicBezTo>
                      <a:pt x="27" y="8"/>
                      <a:pt x="1" y="48"/>
                      <a:pt x="7" y="94"/>
                    </a:cubicBezTo>
                    <a:cubicBezTo>
                      <a:pt x="120" y="873"/>
                      <a:pt x="384" y="1586"/>
                      <a:pt x="701" y="2405"/>
                    </a:cubicBezTo>
                    <a:cubicBezTo>
                      <a:pt x="985" y="3164"/>
                      <a:pt x="1315" y="4023"/>
                      <a:pt x="1566" y="5086"/>
                    </a:cubicBezTo>
                    <a:cubicBezTo>
                      <a:pt x="2067" y="7258"/>
                      <a:pt x="2351" y="10441"/>
                      <a:pt x="2351" y="10467"/>
                    </a:cubicBezTo>
                    <a:cubicBezTo>
                      <a:pt x="2358" y="10513"/>
                      <a:pt x="2391" y="10546"/>
                      <a:pt x="2431" y="10546"/>
                    </a:cubicBezTo>
                    <a:lnTo>
                      <a:pt x="2444" y="10546"/>
                    </a:lnTo>
                    <a:cubicBezTo>
                      <a:pt x="2483" y="10540"/>
                      <a:pt x="2523" y="10500"/>
                      <a:pt x="2516" y="10454"/>
                    </a:cubicBezTo>
                    <a:cubicBezTo>
                      <a:pt x="2516" y="10421"/>
                      <a:pt x="2233" y="7232"/>
                      <a:pt x="1724" y="5053"/>
                    </a:cubicBezTo>
                    <a:cubicBezTo>
                      <a:pt x="1473" y="3977"/>
                      <a:pt x="1143" y="3112"/>
                      <a:pt x="853" y="2346"/>
                    </a:cubicBezTo>
                    <a:cubicBezTo>
                      <a:pt x="542" y="1533"/>
                      <a:pt x="278" y="834"/>
                      <a:pt x="166" y="68"/>
                    </a:cubicBezTo>
                    <a:cubicBezTo>
                      <a:pt x="160" y="26"/>
                      <a:pt x="127" y="1"/>
                      <a:pt x="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667;p45">
                <a:extLst>
                  <a:ext uri="{FF2B5EF4-FFF2-40B4-BE49-F238E27FC236}">
                    <a16:creationId xmlns:a16="http://schemas.microsoft.com/office/drawing/2014/main" id="{6BC74783-43C9-C953-14A5-CA8DAE9B1808}"/>
                  </a:ext>
                </a:extLst>
              </p:cNvPr>
              <p:cNvSpPr/>
              <p:nvPr/>
            </p:nvSpPr>
            <p:spPr>
              <a:xfrm>
                <a:off x="3240631" y="3402317"/>
                <a:ext cx="52570" cy="8040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1193" extrusionOk="0">
                    <a:moveTo>
                      <a:pt x="91" y="1"/>
                    </a:moveTo>
                    <a:cubicBezTo>
                      <a:pt x="83" y="1"/>
                      <a:pt x="75" y="2"/>
                      <a:pt x="67" y="4"/>
                    </a:cubicBezTo>
                    <a:cubicBezTo>
                      <a:pt x="27" y="24"/>
                      <a:pt x="1" y="70"/>
                      <a:pt x="21" y="110"/>
                    </a:cubicBezTo>
                    <a:lnTo>
                      <a:pt x="27" y="136"/>
                    </a:lnTo>
                    <a:cubicBezTo>
                      <a:pt x="153" y="506"/>
                      <a:pt x="298" y="928"/>
                      <a:pt x="635" y="1179"/>
                    </a:cubicBezTo>
                    <a:cubicBezTo>
                      <a:pt x="648" y="1192"/>
                      <a:pt x="668" y="1192"/>
                      <a:pt x="681" y="1192"/>
                    </a:cubicBezTo>
                    <a:cubicBezTo>
                      <a:pt x="707" y="1192"/>
                      <a:pt x="734" y="1186"/>
                      <a:pt x="747" y="1159"/>
                    </a:cubicBezTo>
                    <a:cubicBezTo>
                      <a:pt x="780" y="1126"/>
                      <a:pt x="767" y="1074"/>
                      <a:pt x="734" y="1047"/>
                    </a:cubicBezTo>
                    <a:cubicBezTo>
                      <a:pt x="437" y="829"/>
                      <a:pt x="311" y="446"/>
                      <a:pt x="179" y="77"/>
                    </a:cubicBezTo>
                    <a:lnTo>
                      <a:pt x="173" y="57"/>
                    </a:lnTo>
                    <a:cubicBezTo>
                      <a:pt x="162" y="24"/>
                      <a:pt x="128" y="1"/>
                      <a:pt x="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668;p45">
                <a:extLst>
                  <a:ext uri="{FF2B5EF4-FFF2-40B4-BE49-F238E27FC236}">
                    <a16:creationId xmlns:a16="http://schemas.microsoft.com/office/drawing/2014/main" id="{CCFAC15B-F44B-D7F9-83A3-019ED6A9C0D0}"/>
                  </a:ext>
                </a:extLst>
              </p:cNvPr>
              <p:cNvSpPr/>
              <p:nvPr/>
            </p:nvSpPr>
            <p:spPr>
              <a:xfrm>
                <a:off x="2971457" y="3493839"/>
                <a:ext cx="135739" cy="82764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1228" extrusionOk="0">
                    <a:moveTo>
                      <a:pt x="95" y="0"/>
                    </a:moveTo>
                    <a:cubicBezTo>
                      <a:pt x="75" y="0"/>
                      <a:pt x="55" y="7"/>
                      <a:pt x="40" y="19"/>
                    </a:cubicBezTo>
                    <a:cubicBezTo>
                      <a:pt x="7" y="52"/>
                      <a:pt x="0" y="105"/>
                      <a:pt x="33" y="138"/>
                    </a:cubicBezTo>
                    <a:cubicBezTo>
                      <a:pt x="522" y="693"/>
                      <a:pt x="1189" y="1076"/>
                      <a:pt x="1908" y="1228"/>
                    </a:cubicBezTo>
                    <a:lnTo>
                      <a:pt x="1928" y="1228"/>
                    </a:lnTo>
                    <a:cubicBezTo>
                      <a:pt x="1968" y="1228"/>
                      <a:pt x="2001" y="1201"/>
                      <a:pt x="2007" y="1162"/>
                    </a:cubicBezTo>
                    <a:cubicBezTo>
                      <a:pt x="2014" y="1115"/>
                      <a:pt x="1988" y="1076"/>
                      <a:pt x="1941" y="1063"/>
                    </a:cubicBezTo>
                    <a:cubicBezTo>
                      <a:pt x="1255" y="924"/>
                      <a:pt x="621" y="554"/>
                      <a:pt x="152" y="26"/>
                    </a:cubicBezTo>
                    <a:cubicBezTo>
                      <a:pt x="138" y="9"/>
                      <a:pt x="117" y="0"/>
                      <a:pt x="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669;p45">
                <a:extLst>
                  <a:ext uri="{FF2B5EF4-FFF2-40B4-BE49-F238E27FC236}">
                    <a16:creationId xmlns:a16="http://schemas.microsoft.com/office/drawing/2014/main" id="{52809C99-F448-9F3E-593C-1A57DA967F1B}"/>
                  </a:ext>
                </a:extLst>
              </p:cNvPr>
              <p:cNvSpPr/>
              <p:nvPr/>
            </p:nvSpPr>
            <p:spPr>
              <a:xfrm>
                <a:off x="2998550" y="3558066"/>
                <a:ext cx="69487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18" extrusionOk="0">
                    <a:moveTo>
                      <a:pt x="92" y="1"/>
                    </a:moveTo>
                    <a:cubicBezTo>
                      <a:pt x="75" y="1"/>
                      <a:pt x="57" y="6"/>
                      <a:pt x="40" y="17"/>
                    </a:cubicBezTo>
                    <a:cubicBezTo>
                      <a:pt x="7" y="50"/>
                      <a:pt x="1" y="103"/>
                      <a:pt x="27" y="136"/>
                    </a:cubicBezTo>
                    <a:cubicBezTo>
                      <a:pt x="258" y="413"/>
                      <a:pt x="569" y="618"/>
                      <a:pt x="912" y="717"/>
                    </a:cubicBezTo>
                    <a:lnTo>
                      <a:pt x="938" y="717"/>
                    </a:lnTo>
                    <a:cubicBezTo>
                      <a:pt x="971" y="717"/>
                      <a:pt x="1004" y="697"/>
                      <a:pt x="1018" y="658"/>
                    </a:cubicBezTo>
                    <a:cubicBezTo>
                      <a:pt x="1031" y="618"/>
                      <a:pt x="1004" y="572"/>
                      <a:pt x="958" y="559"/>
                    </a:cubicBezTo>
                    <a:cubicBezTo>
                      <a:pt x="648" y="466"/>
                      <a:pt x="364" y="281"/>
                      <a:pt x="159" y="30"/>
                    </a:cubicBezTo>
                    <a:cubicBezTo>
                      <a:pt x="140" y="11"/>
                      <a:pt x="116" y="1"/>
                      <a:pt x="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670;p45">
                <a:extLst>
                  <a:ext uri="{FF2B5EF4-FFF2-40B4-BE49-F238E27FC236}">
                    <a16:creationId xmlns:a16="http://schemas.microsoft.com/office/drawing/2014/main" id="{A480E522-6733-8A9B-F826-C38510F077BB}"/>
                  </a:ext>
                </a:extLst>
              </p:cNvPr>
              <p:cNvSpPr/>
              <p:nvPr/>
            </p:nvSpPr>
            <p:spPr>
              <a:xfrm>
                <a:off x="3579290" y="3711658"/>
                <a:ext cx="17456" cy="75418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119" extrusionOk="0">
                    <a:moveTo>
                      <a:pt x="94" y="0"/>
                    </a:moveTo>
                    <a:cubicBezTo>
                      <a:pt x="87" y="0"/>
                      <a:pt x="80" y="1"/>
                      <a:pt x="73" y="3"/>
                    </a:cubicBezTo>
                    <a:cubicBezTo>
                      <a:pt x="34" y="10"/>
                      <a:pt x="1" y="56"/>
                      <a:pt x="14" y="95"/>
                    </a:cubicBezTo>
                    <a:cubicBezTo>
                      <a:pt x="73" y="406"/>
                      <a:pt x="93" y="716"/>
                      <a:pt x="67" y="1026"/>
                    </a:cubicBezTo>
                    <a:cubicBezTo>
                      <a:pt x="60" y="1073"/>
                      <a:pt x="93" y="1112"/>
                      <a:pt x="139" y="1119"/>
                    </a:cubicBezTo>
                    <a:lnTo>
                      <a:pt x="146" y="1119"/>
                    </a:lnTo>
                    <a:cubicBezTo>
                      <a:pt x="192" y="1119"/>
                      <a:pt x="225" y="1086"/>
                      <a:pt x="232" y="1046"/>
                    </a:cubicBezTo>
                    <a:cubicBezTo>
                      <a:pt x="258" y="716"/>
                      <a:pt x="238" y="386"/>
                      <a:pt x="172" y="62"/>
                    </a:cubicBezTo>
                    <a:cubicBezTo>
                      <a:pt x="167" y="29"/>
                      <a:pt x="133" y="0"/>
                      <a:pt x="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671;p45">
                <a:extLst>
                  <a:ext uri="{FF2B5EF4-FFF2-40B4-BE49-F238E27FC236}">
                    <a16:creationId xmlns:a16="http://schemas.microsoft.com/office/drawing/2014/main" id="{6BDD7500-2ACF-A07E-DC3E-75556AC687B3}"/>
                  </a:ext>
                </a:extLst>
              </p:cNvPr>
              <p:cNvSpPr/>
              <p:nvPr/>
            </p:nvSpPr>
            <p:spPr>
              <a:xfrm>
                <a:off x="1868273" y="1891801"/>
                <a:ext cx="467806" cy="18737"/>
              </a:xfrm>
              <a:custGeom>
                <a:avLst/>
                <a:gdLst/>
                <a:ahLst/>
                <a:cxnLst/>
                <a:rect l="l" t="t" r="r" b="b"/>
                <a:pathLst>
                  <a:path w="6941" h="278" extrusionOk="0">
                    <a:moveTo>
                      <a:pt x="139" y="0"/>
                    </a:moveTo>
                    <a:cubicBezTo>
                      <a:pt x="60" y="0"/>
                      <a:pt x="0" y="66"/>
                      <a:pt x="0" y="139"/>
                    </a:cubicBezTo>
                    <a:cubicBezTo>
                      <a:pt x="0" y="218"/>
                      <a:pt x="60" y="277"/>
                      <a:pt x="139" y="277"/>
                    </a:cubicBezTo>
                    <a:lnTo>
                      <a:pt x="6801" y="277"/>
                    </a:lnTo>
                    <a:cubicBezTo>
                      <a:pt x="6874" y="277"/>
                      <a:pt x="6940" y="218"/>
                      <a:pt x="6940" y="139"/>
                    </a:cubicBezTo>
                    <a:cubicBezTo>
                      <a:pt x="6940" y="66"/>
                      <a:pt x="6874" y="0"/>
                      <a:pt x="68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672;p45">
                <a:extLst>
                  <a:ext uri="{FF2B5EF4-FFF2-40B4-BE49-F238E27FC236}">
                    <a16:creationId xmlns:a16="http://schemas.microsoft.com/office/drawing/2014/main" id="{A611B81F-3327-A9C9-0C91-55835AE76874}"/>
                  </a:ext>
                </a:extLst>
              </p:cNvPr>
              <p:cNvSpPr/>
              <p:nvPr/>
            </p:nvSpPr>
            <p:spPr>
              <a:xfrm>
                <a:off x="1697832" y="1891801"/>
                <a:ext cx="107297" cy="18737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278" extrusionOk="0">
                    <a:moveTo>
                      <a:pt x="139" y="0"/>
                    </a:moveTo>
                    <a:cubicBezTo>
                      <a:pt x="66" y="0"/>
                      <a:pt x="0" y="66"/>
                      <a:pt x="0" y="139"/>
                    </a:cubicBezTo>
                    <a:cubicBezTo>
                      <a:pt x="0" y="218"/>
                      <a:pt x="66" y="277"/>
                      <a:pt x="139" y="277"/>
                    </a:cubicBezTo>
                    <a:lnTo>
                      <a:pt x="1453" y="277"/>
                    </a:lnTo>
                    <a:cubicBezTo>
                      <a:pt x="1532" y="277"/>
                      <a:pt x="1592" y="218"/>
                      <a:pt x="1592" y="139"/>
                    </a:cubicBezTo>
                    <a:cubicBezTo>
                      <a:pt x="1592" y="66"/>
                      <a:pt x="1532" y="0"/>
                      <a:pt x="14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673;p45">
                <a:extLst>
                  <a:ext uri="{FF2B5EF4-FFF2-40B4-BE49-F238E27FC236}">
                    <a16:creationId xmlns:a16="http://schemas.microsoft.com/office/drawing/2014/main" id="{B75E1001-6162-67B8-A9B4-577A78D96D91}"/>
                  </a:ext>
                </a:extLst>
              </p:cNvPr>
              <p:cNvSpPr/>
              <p:nvPr/>
            </p:nvSpPr>
            <p:spPr>
              <a:xfrm>
                <a:off x="2076051" y="1973618"/>
                <a:ext cx="260020" cy="18332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272" extrusionOk="0">
                    <a:moveTo>
                      <a:pt x="133" y="1"/>
                    </a:moveTo>
                    <a:cubicBezTo>
                      <a:pt x="60" y="1"/>
                      <a:pt x="1" y="60"/>
                      <a:pt x="1" y="133"/>
                    </a:cubicBezTo>
                    <a:cubicBezTo>
                      <a:pt x="1" y="212"/>
                      <a:pt x="60" y="272"/>
                      <a:pt x="133" y="272"/>
                    </a:cubicBezTo>
                    <a:lnTo>
                      <a:pt x="3718" y="272"/>
                    </a:lnTo>
                    <a:cubicBezTo>
                      <a:pt x="3791" y="272"/>
                      <a:pt x="3857" y="212"/>
                      <a:pt x="3857" y="133"/>
                    </a:cubicBezTo>
                    <a:cubicBezTo>
                      <a:pt x="3857" y="60"/>
                      <a:pt x="3791" y="1"/>
                      <a:pt x="37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674;p45">
                <a:extLst>
                  <a:ext uri="{FF2B5EF4-FFF2-40B4-BE49-F238E27FC236}">
                    <a16:creationId xmlns:a16="http://schemas.microsoft.com/office/drawing/2014/main" id="{0E34D034-F440-A04C-C336-CFDFC1D730E5}"/>
                  </a:ext>
                </a:extLst>
              </p:cNvPr>
              <p:cNvSpPr/>
              <p:nvPr/>
            </p:nvSpPr>
            <p:spPr>
              <a:xfrm>
                <a:off x="1697832" y="1973618"/>
                <a:ext cx="315151" cy="18332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272" extrusionOk="0">
                    <a:moveTo>
                      <a:pt x="139" y="1"/>
                    </a:moveTo>
                    <a:cubicBezTo>
                      <a:pt x="66" y="1"/>
                      <a:pt x="0" y="60"/>
                      <a:pt x="0" y="133"/>
                    </a:cubicBezTo>
                    <a:cubicBezTo>
                      <a:pt x="0" y="212"/>
                      <a:pt x="66" y="272"/>
                      <a:pt x="139" y="272"/>
                    </a:cubicBezTo>
                    <a:lnTo>
                      <a:pt x="4537" y="272"/>
                    </a:lnTo>
                    <a:cubicBezTo>
                      <a:pt x="4616" y="272"/>
                      <a:pt x="4675" y="212"/>
                      <a:pt x="4675" y="133"/>
                    </a:cubicBezTo>
                    <a:cubicBezTo>
                      <a:pt x="4675" y="60"/>
                      <a:pt x="4616" y="1"/>
                      <a:pt x="4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675;p45">
                <a:extLst>
                  <a:ext uri="{FF2B5EF4-FFF2-40B4-BE49-F238E27FC236}">
                    <a16:creationId xmlns:a16="http://schemas.microsoft.com/office/drawing/2014/main" id="{8B3BE405-F1ED-CA4B-EF3B-25B197489C24}"/>
                  </a:ext>
                </a:extLst>
              </p:cNvPr>
              <p:cNvSpPr/>
              <p:nvPr/>
            </p:nvSpPr>
            <p:spPr>
              <a:xfrm>
                <a:off x="2254108" y="2055099"/>
                <a:ext cx="81955" cy="1873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278" extrusionOk="0">
                    <a:moveTo>
                      <a:pt x="132" y="0"/>
                    </a:moveTo>
                    <a:cubicBezTo>
                      <a:pt x="60" y="0"/>
                      <a:pt x="0" y="60"/>
                      <a:pt x="0" y="139"/>
                    </a:cubicBezTo>
                    <a:cubicBezTo>
                      <a:pt x="0" y="212"/>
                      <a:pt x="60" y="278"/>
                      <a:pt x="132" y="278"/>
                    </a:cubicBezTo>
                    <a:lnTo>
                      <a:pt x="1076" y="278"/>
                    </a:lnTo>
                    <a:cubicBezTo>
                      <a:pt x="1149" y="278"/>
                      <a:pt x="1215" y="212"/>
                      <a:pt x="1215" y="139"/>
                    </a:cubicBezTo>
                    <a:cubicBezTo>
                      <a:pt x="1215" y="60"/>
                      <a:pt x="1149" y="0"/>
                      <a:pt x="10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676;p45">
                <a:extLst>
                  <a:ext uri="{FF2B5EF4-FFF2-40B4-BE49-F238E27FC236}">
                    <a16:creationId xmlns:a16="http://schemas.microsoft.com/office/drawing/2014/main" id="{70075F8F-2F60-D87A-9781-6271F3511B67}"/>
                  </a:ext>
                </a:extLst>
              </p:cNvPr>
              <p:cNvSpPr/>
              <p:nvPr/>
            </p:nvSpPr>
            <p:spPr>
              <a:xfrm>
                <a:off x="1697832" y="2055099"/>
                <a:ext cx="518961" cy="18737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278" extrusionOk="0">
                    <a:moveTo>
                      <a:pt x="139" y="0"/>
                    </a:moveTo>
                    <a:cubicBezTo>
                      <a:pt x="66" y="0"/>
                      <a:pt x="0" y="60"/>
                      <a:pt x="0" y="139"/>
                    </a:cubicBezTo>
                    <a:cubicBezTo>
                      <a:pt x="0" y="212"/>
                      <a:pt x="66" y="278"/>
                      <a:pt x="139" y="278"/>
                    </a:cubicBezTo>
                    <a:lnTo>
                      <a:pt x="7561" y="278"/>
                    </a:lnTo>
                    <a:cubicBezTo>
                      <a:pt x="7640" y="278"/>
                      <a:pt x="7699" y="212"/>
                      <a:pt x="7699" y="139"/>
                    </a:cubicBezTo>
                    <a:cubicBezTo>
                      <a:pt x="7699" y="60"/>
                      <a:pt x="7640" y="0"/>
                      <a:pt x="75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677;p45">
                <a:extLst>
                  <a:ext uri="{FF2B5EF4-FFF2-40B4-BE49-F238E27FC236}">
                    <a16:creationId xmlns:a16="http://schemas.microsoft.com/office/drawing/2014/main" id="{FBF5FA08-A87C-4698-7855-693618CF992E}"/>
                  </a:ext>
                </a:extLst>
              </p:cNvPr>
              <p:cNvSpPr/>
              <p:nvPr/>
            </p:nvSpPr>
            <p:spPr>
              <a:xfrm>
                <a:off x="1927445" y="2136511"/>
                <a:ext cx="408631" cy="18737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278" extrusionOk="0">
                    <a:moveTo>
                      <a:pt x="139" y="1"/>
                    </a:moveTo>
                    <a:cubicBezTo>
                      <a:pt x="67" y="1"/>
                      <a:pt x="0" y="67"/>
                      <a:pt x="0" y="139"/>
                    </a:cubicBezTo>
                    <a:cubicBezTo>
                      <a:pt x="0" y="219"/>
                      <a:pt x="67" y="278"/>
                      <a:pt x="139" y="278"/>
                    </a:cubicBezTo>
                    <a:lnTo>
                      <a:pt x="5923" y="278"/>
                    </a:lnTo>
                    <a:cubicBezTo>
                      <a:pt x="5996" y="278"/>
                      <a:pt x="6062" y="219"/>
                      <a:pt x="6062" y="139"/>
                    </a:cubicBezTo>
                    <a:cubicBezTo>
                      <a:pt x="6062" y="67"/>
                      <a:pt x="5996" y="1"/>
                      <a:pt x="59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678;p45">
                <a:extLst>
                  <a:ext uri="{FF2B5EF4-FFF2-40B4-BE49-F238E27FC236}">
                    <a16:creationId xmlns:a16="http://schemas.microsoft.com/office/drawing/2014/main" id="{1B1551CC-D338-EB67-7D51-2004D22FD569}"/>
                  </a:ext>
                </a:extLst>
              </p:cNvPr>
              <p:cNvSpPr/>
              <p:nvPr/>
            </p:nvSpPr>
            <p:spPr>
              <a:xfrm>
                <a:off x="1697832" y="2136511"/>
                <a:ext cx="137154" cy="18737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278" extrusionOk="0">
                    <a:moveTo>
                      <a:pt x="139" y="1"/>
                    </a:moveTo>
                    <a:cubicBezTo>
                      <a:pt x="66" y="1"/>
                      <a:pt x="0" y="67"/>
                      <a:pt x="0" y="139"/>
                    </a:cubicBezTo>
                    <a:cubicBezTo>
                      <a:pt x="0" y="219"/>
                      <a:pt x="66" y="278"/>
                      <a:pt x="139" y="278"/>
                    </a:cubicBezTo>
                    <a:lnTo>
                      <a:pt x="1895" y="278"/>
                    </a:lnTo>
                    <a:cubicBezTo>
                      <a:pt x="1975" y="278"/>
                      <a:pt x="2034" y="219"/>
                      <a:pt x="2034" y="139"/>
                    </a:cubicBezTo>
                    <a:cubicBezTo>
                      <a:pt x="2034" y="67"/>
                      <a:pt x="1975" y="1"/>
                      <a:pt x="18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679;p45">
                <a:extLst>
                  <a:ext uri="{FF2B5EF4-FFF2-40B4-BE49-F238E27FC236}">
                    <a16:creationId xmlns:a16="http://schemas.microsoft.com/office/drawing/2014/main" id="{ABDB8338-180F-2C8D-32D3-EFA2C4CA4FC9}"/>
                  </a:ext>
                </a:extLst>
              </p:cNvPr>
              <p:cNvSpPr/>
              <p:nvPr/>
            </p:nvSpPr>
            <p:spPr>
              <a:xfrm>
                <a:off x="2076051" y="2218396"/>
                <a:ext cx="148274" cy="18332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272" extrusionOk="0">
                    <a:moveTo>
                      <a:pt x="133" y="1"/>
                    </a:moveTo>
                    <a:cubicBezTo>
                      <a:pt x="60" y="1"/>
                      <a:pt x="1" y="60"/>
                      <a:pt x="1" y="133"/>
                    </a:cubicBezTo>
                    <a:cubicBezTo>
                      <a:pt x="1" y="212"/>
                      <a:pt x="60" y="271"/>
                      <a:pt x="133" y="271"/>
                    </a:cubicBezTo>
                    <a:lnTo>
                      <a:pt x="2061" y="271"/>
                    </a:lnTo>
                    <a:cubicBezTo>
                      <a:pt x="2140" y="271"/>
                      <a:pt x="2200" y="212"/>
                      <a:pt x="2200" y="133"/>
                    </a:cubicBezTo>
                    <a:cubicBezTo>
                      <a:pt x="2200" y="60"/>
                      <a:pt x="2140" y="1"/>
                      <a:pt x="20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680;p45">
                <a:extLst>
                  <a:ext uri="{FF2B5EF4-FFF2-40B4-BE49-F238E27FC236}">
                    <a16:creationId xmlns:a16="http://schemas.microsoft.com/office/drawing/2014/main" id="{D205C529-9AE5-BCE5-43E0-5195F7616D3F}"/>
                  </a:ext>
                </a:extLst>
              </p:cNvPr>
              <p:cNvSpPr/>
              <p:nvPr/>
            </p:nvSpPr>
            <p:spPr>
              <a:xfrm>
                <a:off x="1697832" y="2218396"/>
                <a:ext cx="329843" cy="18332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272" extrusionOk="0">
                    <a:moveTo>
                      <a:pt x="139" y="1"/>
                    </a:moveTo>
                    <a:cubicBezTo>
                      <a:pt x="66" y="1"/>
                      <a:pt x="0" y="60"/>
                      <a:pt x="0" y="133"/>
                    </a:cubicBezTo>
                    <a:cubicBezTo>
                      <a:pt x="0" y="212"/>
                      <a:pt x="66" y="271"/>
                      <a:pt x="139" y="271"/>
                    </a:cubicBezTo>
                    <a:lnTo>
                      <a:pt x="4755" y="271"/>
                    </a:lnTo>
                    <a:cubicBezTo>
                      <a:pt x="4834" y="271"/>
                      <a:pt x="4893" y="212"/>
                      <a:pt x="4893" y="133"/>
                    </a:cubicBezTo>
                    <a:cubicBezTo>
                      <a:pt x="4893" y="60"/>
                      <a:pt x="4834" y="1"/>
                      <a:pt x="47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681;p45">
                <a:extLst>
                  <a:ext uri="{FF2B5EF4-FFF2-40B4-BE49-F238E27FC236}">
                    <a16:creationId xmlns:a16="http://schemas.microsoft.com/office/drawing/2014/main" id="{316A5CF2-8F93-A3B5-CCDF-C4FC17669A43}"/>
                  </a:ext>
                </a:extLst>
              </p:cNvPr>
              <p:cNvSpPr/>
              <p:nvPr/>
            </p:nvSpPr>
            <p:spPr>
              <a:xfrm>
                <a:off x="2925157" y="3032725"/>
                <a:ext cx="129134" cy="123337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830" extrusionOk="0">
                    <a:moveTo>
                      <a:pt x="542" y="1"/>
                    </a:moveTo>
                    <a:lnTo>
                      <a:pt x="0" y="1011"/>
                    </a:lnTo>
                    <a:lnTo>
                      <a:pt x="1552" y="1830"/>
                    </a:lnTo>
                    <a:lnTo>
                      <a:pt x="1915" y="582"/>
                    </a:lnTo>
                    <a:lnTo>
                      <a:pt x="5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682;p45">
                <a:extLst>
                  <a:ext uri="{FF2B5EF4-FFF2-40B4-BE49-F238E27FC236}">
                    <a16:creationId xmlns:a16="http://schemas.microsoft.com/office/drawing/2014/main" id="{5192D46E-CB81-9106-93FB-C3D8F1D915CF}"/>
                  </a:ext>
                </a:extLst>
              </p:cNvPr>
              <p:cNvSpPr/>
              <p:nvPr/>
            </p:nvSpPr>
            <p:spPr>
              <a:xfrm>
                <a:off x="3054218" y="3010080"/>
                <a:ext cx="163372" cy="150903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39" extrusionOk="0">
                    <a:moveTo>
                      <a:pt x="1908" y="0"/>
                    </a:moveTo>
                    <a:lnTo>
                      <a:pt x="0" y="918"/>
                    </a:lnTo>
                    <a:lnTo>
                      <a:pt x="548" y="2239"/>
                    </a:lnTo>
                    <a:lnTo>
                      <a:pt x="2423" y="1096"/>
                    </a:lnTo>
                    <a:lnTo>
                      <a:pt x="19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8444046"/>
      </p:ext>
    </p:extLst>
  </p:cSld>
  <p:clrMapOvr>
    <a:masterClrMapping/>
  </p:clrMapOvr>
</p:sld>
</file>

<file path=ppt/theme/theme1.xml><?xml version="1.0" encoding="utf-8"?>
<a:theme xmlns:a="http://schemas.openxmlformats.org/drawingml/2006/main" name="Soft Skills in Talent Search and Selection by Slidesgo">
  <a:themeElements>
    <a:clrScheme name="Simple Light">
      <a:dk1>
        <a:srgbClr val="4B3B40"/>
      </a:dk1>
      <a:lt1>
        <a:srgbClr val="FDF5F0"/>
      </a:lt1>
      <a:dk2>
        <a:srgbClr val="D4BCB5"/>
      </a:dk2>
      <a:lt2>
        <a:srgbClr val="417466"/>
      </a:lt2>
      <a:accent1>
        <a:srgbClr val="78A894"/>
      </a:accent1>
      <a:accent2>
        <a:srgbClr val="A8CCBB"/>
      </a:accent2>
      <a:accent3>
        <a:srgbClr val="FBC573"/>
      </a:accent3>
      <a:accent4>
        <a:srgbClr val="FDDAA1"/>
      </a:accent4>
      <a:accent5>
        <a:srgbClr val="D54252"/>
      </a:accent5>
      <a:accent6>
        <a:srgbClr val="FFFFFF"/>
      </a:accent6>
      <a:hlink>
        <a:srgbClr val="4B3B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349</Words>
  <Application>Microsoft Office PowerPoint</Application>
  <PresentationFormat>Diavetítés a képernyőre (16:9 oldalarány)</PresentationFormat>
  <Paragraphs>89</Paragraphs>
  <Slides>16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Days One</vt:lpstr>
      <vt:lpstr>Open Sans</vt:lpstr>
      <vt:lpstr>Nunito Light</vt:lpstr>
      <vt:lpstr>Open Sans Medium</vt:lpstr>
      <vt:lpstr>Soft Skills in Talent Search and Selection by Slidesgo</vt:lpstr>
      <vt:lpstr>A jelnyelv és a jelnyelvi kommunikáció</vt:lpstr>
      <vt:lpstr>Bimbi Fruzsina jelnyelvi tolmács</vt:lpstr>
      <vt:lpstr>Gyakran Ismételt Kérdések</vt:lpstr>
      <vt:lpstr>GYÍK</vt:lpstr>
      <vt:lpstr>Mit tud a tolmács? Mit nem tud a tolmács?</vt:lpstr>
      <vt:lpstr>Hol tolmácsolunk?</vt:lpstr>
      <vt:lpstr>Kinek tolmácsolunk?</vt:lpstr>
      <vt:lpstr>Hogyan tolmácsolunk?</vt:lpstr>
      <vt:lpstr>Hogyan lehet tolmácsot kérni?</vt:lpstr>
      <vt:lpstr>Mennyibe kerül és ki kérheti?</vt:lpstr>
      <vt:lpstr>Mi történik hivatali időn kívül?</vt:lpstr>
      <vt:lpstr>Hol érhető el ez a sok információ?</vt:lpstr>
      <vt:lpstr>Jelnyelvi tolmácsszolgálatok</vt:lpstr>
      <vt:lpstr>Nyugat-Dunántúli Régió</vt:lpstr>
      <vt:lpstr>Tud-e a tolmács egyszerre beszélni és jelelni?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jelnyelv és a jelnyelvi kommunikáció</dc:title>
  <dc:creator>Hajdu Eszter</dc:creator>
  <cp:lastModifiedBy>KMR - Göd3</cp:lastModifiedBy>
  <cp:revision>6</cp:revision>
  <dcterms:modified xsi:type="dcterms:W3CDTF">2023-11-16T14:33:24Z</dcterms:modified>
</cp:coreProperties>
</file>