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Outfit Extra Bold"/>
      <p:regular r:id="rId15"/>
    </p:embeddedFont>
    <p:embeddedFont>
      <p:font typeface="Arimo"/>
      <p:regular r:id="rId16"/>
    </p:embeddedFont>
    <p:embeddedFont>
      <p:font typeface="Arimo"/>
      <p:regular r:id="rId17"/>
    </p:embeddedFont>
    <p:embeddedFont>
      <p:font typeface="Arimo"/>
      <p:regular r:id="rId18"/>
    </p:embeddedFont>
    <p:embeddedFont>
      <p:font typeface="Arimo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6427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Hogyan lehet partnerünk a mesterséges intelligencia?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18945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mesterséges intelligencia (MI) egyre inkább a mindennapjaink részévé válik, és a szociális területen is számos lehetőséget kínál a hatékonyabb munkavégzésre. Az MI-vel való partnerség kulcsa a kölcsönös bizalom és a tudatos, etikus alkalmazás.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91312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6920746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896219"/>
            <a:ext cx="211038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by Eszter Fehér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109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 a generatív mesterséges intelligencia?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39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3208973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1239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Kreatív Megoldások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614380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képes kreatív tartalmak, például szövegek, képek és zene előállítására.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1239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2629" y="3208973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1239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Személyre Szabott Tartalom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6871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lehetővé teszi, hogy egyedi és személyre szabott tartalmakat hozzunk létre.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90228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143" y="5987296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9022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Gyors Prototípusok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9270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segítségével gyorsan készíthetünk prototípusokat, ötleteket és kísérleteket.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834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Miért érdemes a szociális szektorban használni a generatív MI-t?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2880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Személyre Szabott Megoldások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2835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segítségével egyénre szabott támogatást és szolgáltatásokat nyújthatunk.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2880"/>
            <a:ext cx="31806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Kreativitás és Innováció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402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új, innovatív megoldások kidolgozásában segíthet a szociális ágazatban.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2880"/>
            <a:ext cx="30162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Hatékonyság Növelése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402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MI-t használva hatékonyabbá és időtakarékosabbá tehetjük a munkánkat.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5069" y="784503"/>
            <a:ext cx="7586663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Példák a generatív MI alkalmazására a gyakorlatban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5069" y="3204210"/>
            <a:ext cx="3682127" cy="2009180"/>
          </a:xfrm>
          <a:prstGeom prst="roundRect">
            <a:avLst>
              <a:gd name="adj" fmla="val 465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95098" y="3434239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Szövegírás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95098" y="3915370"/>
            <a:ext cx="3222069" cy="1067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segíthet testre szabott szövegek, cikkek és beszédek írásában.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69604" y="3204210"/>
            <a:ext cx="3682127" cy="2009180"/>
          </a:xfrm>
          <a:prstGeom prst="roundRect">
            <a:avLst>
              <a:gd name="adj" fmla="val 465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99633" y="3434239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Képalkotás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399633" y="3915370"/>
            <a:ext cx="3222069" cy="1067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képes egyedi, kreatív képek létrehozására egy szöveges leírás alapján.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65069" y="5435798"/>
            <a:ext cx="3682127" cy="2009180"/>
          </a:xfrm>
          <a:prstGeom prst="roundRect">
            <a:avLst>
              <a:gd name="adj" fmla="val 465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95098" y="5665827"/>
            <a:ext cx="3221950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Tervezés és Prototípusok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95098" y="6146959"/>
            <a:ext cx="3222069" cy="1067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használható új termékek, szolgáltatások vagy folyamatok tervezéséhez.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69604" y="5435798"/>
            <a:ext cx="3682127" cy="2009180"/>
          </a:xfrm>
          <a:prstGeom prst="roundRect">
            <a:avLst>
              <a:gd name="adj" fmla="val 465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99633" y="5665827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Ügyfélszolgálat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0399633" y="6146959"/>
            <a:ext cx="3222069" cy="1067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MI-vel személyre szabott válaszokat adhatunk az ügyfelek kérdéseire.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Milyen előnyökkel jár a generatív MI használata?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70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13198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8542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37749" y="2645569"/>
            <a:ext cx="129064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9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Időmegtakarítás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9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segíthet felgyorsítani a munkánkat, így több időnk marad a lényegi feladatokra.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8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8542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7031" y="4489013"/>
            <a:ext cx="19050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9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Költséghatékonyság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9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MI-alapú megoldások gazdaságosabbak lehetnek, mint a hagyományos módszerek.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8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8542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08102" y="6332458"/>
            <a:ext cx="1882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9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Személyre Szabás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9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lehetővé teszi, hogy egyedi, a felhasználók igényeihez igazodó tartalmakat hozzunk létre.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69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Mire kell figyelni a generatív MI alkalmazásakor?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3567589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8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Adatvédelem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97299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Fontos, hogy a generatív MI alkalmazásakor betartsuk az adatvédelmi szabályokat.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2629" y="3567589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8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Etikus Tervezés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7299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MI-t úgy kell kialakítani, hogy az etikus és felelős legyen.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143" y="5628680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Átláthatóság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03408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Az MI-alapú döntések és javaslatok hátterét világossá kell tenni a felhasználók számára.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093" y="757595"/>
            <a:ext cx="7663815" cy="1321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Hogyan építhetünk ki sikeres együttműködést az MI-vel?</a:t>
            </a:r>
            <a:endParaRPr lang="en-US" sz="41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3" y="2396609"/>
            <a:ext cx="1057394" cy="169175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14669" y="2608064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Megértés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2114669" y="3065264"/>
            <a:ext cx="6289238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Értsétek meg a generatív MI képességeit és korlátait.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3" y="4088368"/>
            <a:ext cx="1057394" cy="16917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14669" y="4299823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Bizalom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2114669" y="4757023"/>
            <a:ext cx="6289238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Építsetek ki kölcsönös bizalmat az MI-vel való együttműködésre.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3" y="5780127"/>
            <a:ext cx="1057394" cy="1691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14669" y="599158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Együttműködés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2114669" y="6448782"/>
            <a:ext cx="6289238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Dolgozzatok együtt az MI-vel a legjobb megoldások eléréséért.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902" y="610433"/>
            <a:ext cx="7594997" cy="138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Következtetések és legfontosabb tanácsok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02" y="2325291"/>
            <a:ext cx="553164" cy="5531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0902" y="3099673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Innováció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260902" y="3578066"/>
            <a:ext cx="3631525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segíthet innovatív és kreatív megoldásokat találni.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54" y="2325291"/>
            <a:ext cx="553164" cy="5531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24254" y="3099673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Együttműködés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10224254" y="3578066"/>
            <a:ext cx="3631644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Az MI-vel való együttműködés kulcsfontosságú a sikeres alkalmazáshoz.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02" y="5304115"/>
            <a:ext cx="553164" cy="5531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60902" y="607849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Etika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6260902" y="6556891"/>
            <a:ext cx="3631525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Fontos, hogy az MI-t etikusan és felelősen alkalmazzuk.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254" y="5304115"/>
            <a:ext cx="553164" cy="55316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24254" y="607849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Fejlődés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10224254" y="6556891"/>
            <a:ext cx="3631644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generatív MI segíthet növelni a hatékonyságot és a termelékenységet.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2024-11-06T17:38:53Z</dcterms:created>
  <dcterms:modified xsi:type="dcterms:W3CDTF">2024-11-06T17:38:53Z</dcterms:modified>
</cp:coreProperties>
</file>