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notesMasterIdLst>
    <p:notesMasterId r:id="rId8"/>
  </p:notesMasterIdLst>
  <p:sldSz cx="14630400" cy="8229600"/>
  <p:notesSz cx="8229600" cy="14630400"/>
  <p:embeddedFontLst>
    <p:embeddedFont>
      <p:font typeface="Merriweather"/>
      <p:regular r:id="rId13"/>
    </p:embeddedFont>
    <p:embeddedFont>
      <p:font typeface="Merriweather"/>
      <p:regular r:id="rId14"/>
    </p:embeddedFont>
    <p:embeddedFont>
      <p:font typeface="Merriweather"/>
      <p:regular r:id="rId15"/>
    </p:embeddedFont>
    <p:embeddedFont>
      <p:font typeface="Merriweather"/>
      <p:regular r:id="rId16"/>
    </p:embeddedFont>
    <p:embeddedFont>
      <p:font typeface="Open Sans"/>
      <p:regular r:id="rId17"/>
    </p:embeddedFont>
    <p:embeddedFont>
      <p:font typeface="Open Sans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font" Target="fonts/font1.fntdata"/><Relationship Id="rId14" Type="http://schemas.openxmlformats.org/officeDocument/2006/relationships/font" Target="fonts/font2.fntdata"/><Relationship Id="rId15" Type="http://schemas.openxmlformats.org/officeDocument/2006/relationships/font" Target="fonts/font3.fntdata"/><Relationship Id="rId16" Type="http://schemas.openxmlformats.org/officeDocument/2006/relationships/font" Target="fonts/font4.fntdata"/><Relationship Id="rId17" Type="http://schemas.openxmlformats.org/officeDocument/2006/relationships/font" Target="fonts/font5.fntdata"/><Relationship Id="rId18" Type="http://schemas.openxmlformats.org/officeDocument/2006/relationships/font" Target="fonts/font6.fntdata"/><Relationship Id="rId19" Type="http://schemas.openxmlformats.org/officeDocument/2006/relationships/font" Target="fonts/font7.fntdata"/><Relationship Id="rId2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9657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 mesterséges intelligencia és chatbotok alkalmazása a gyermekvédelemben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949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Generatív MI és chatbotok lehetőségei az átmeneti otthonokban.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82989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837515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812988"/>
            <a:ext cx="214991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Eszter Fehér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229" y="571857"/>
            <a:ext cx="768834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 generatív MI helye a gyermekvédelemben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229" y="218336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9732" y="2398871"/>
            <a:ext cx="263675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Technológia szerepe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9732" y="284833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Segíti a hatékonyabb gyermekvédelmi munkát és adminisztrációt.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14229" y="360449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29732" y="3820001"/>
            <a:ext cx="268069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Életminőség javítása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29732" y="426946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Fejleszti a családok és gyermekek mindennapjait.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4229" y="502562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9732" y="524113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Etikai kérdések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9732" y="569059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Bizalom és felelősségteljes használat elengedhetetlen.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4229" y="644675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29732" y="6662261"/>
            <a:ext cx="3177778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Szakemberek véleménye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29732" y="711172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63% szerint csökkenti a munkaterhelést az MI alkalmazása.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6983"/>
            <a:ext cx="101080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Chatbotok az átmeneti otthonokban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5359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4613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Elérhetőség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104209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24/7 támogatás gyermekeknek és gondozóknak.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57003" y="45359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194119" y="4613791"/>
            <a:ext cx="35537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Információ és tanácsadás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194119" y="5104209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Pszichológiai és jogi tájékoztatás könnyen hozzáférhető.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2836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530906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Érzelmi támogatás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851928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Empatikus chatbotok segítik a lelki egyensúlyt.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457003" y="62836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194119" y="6361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Játékos tanulás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8194119" y="6851928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Interaktív fejlesztő programok motiválják a gyerekeket.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2795"/>
            <a:ext cx="85023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Adatkezelés és etikai kérdések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8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Adatvédelem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969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GDPR és egyéb szabályozások szigorú betartása.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6385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Etikai irányelvek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21969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Átláthatóság és emberi felelősség az MI alkalmazásában.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638550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Szakemberek szerepe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57402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Folyamatos emberi felügyelet és döntéshozatal.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638550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Biztonsági protokollok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57402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Anonimizálás és egyedi védelmi technikák alkalmazása.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1045" y="921187"/>
            <a:ext cx="7661910" cy="1323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Sikeres példák és esettanulmányok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979170" y="2561987"/>
            <a:ext cx="22860" cy="4746308"/>
          </a:xfrm>
          <a:prstGeom prst="roundRect">
            <a:avLst>
              <a:gd name="adj" fmla="val 389009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194495" y="2788682"/>
            <a:ext cx="635079" cy="22860"/>
          </a:xfrm>
          <a:prstGeom prst="roundRect">
            <a:avLst>
              <a:gd name="adj" fmla="val 389009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740985" y="2561987"/>
            <a:ext cx="476369" cy="476369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0341" y="2601635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2037874" y="2634734"/>
            <a:ext cx="2885361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Nemzetközi projektek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037874" y="3092410"/>
            <a:ext cx="6365081" cy="338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sikeres alkalmazása gyermekvédelemben világszerte.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194495" y="4081105"/>
            <a:ext cx="635079" cy="22860"/>
          </a:xfrm>
          <a:prstGeom prst="roundRect">
            <a:avLst>
              <a:gd name="adj" fmla="val 389009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40985" y="3854410"/>
            <a:ext cx="476369" cy="476369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20341" y="3894058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500" dirty="0"/>
          </a:p>
        </p:txBody>
      </p:sp>
      <p:sp>
        <p:nvSpPr>
          <p:cNvPr id="13" name="Text 10"/>
          <p:cNvSpPr/>
          <p:nvPr/>
        </p:nvSpPr>
        <p:spPr>
          <a:xfrm>
            <a:off x="2037874" y="3927157"/>
            <a:ext cx="2764274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Chatbot hatékonyság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037874" y="4384834"/>
            <a:ext cx="6365081" cy="338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80% gyermek szívesebben beszél chatbotokkal problémáiról.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194495" y="5373529"/>
            <a:ext cx="635079" cy="22860"/>
          </a:xfrm>
          <a:prstGeom prst="roundRect">
            <a:avLst>
              <a:gd name="adj" fmla="val 389009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740985" y="5146834"/>
            <a:ext cx="476369" cy="476369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20341" y="5186482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2037874" y="5219581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Kihívások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037874" y="5677257"/>
            <a:ext cx="6365081" cy="338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Megfelelő adatvédelem és technológiai kockázatok kezelése.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1194495" y="6665952"/>
            <a:ext cx="635079" cy="22860"/>
          </a:xfrm>
          <a:prstGeom prst="roundRect">
            <a:avLst>
              <a:gd name="adj" fmla="val 389009"/>
            </a:avLst>
          </a:prstGeom>
          <a:solidFill>
            <a:srgbClr val="E5BEB2"/>
          </a:solidFill>
          <a:ln/>
        </p:spPr>
      </p:sp>
      <p:sp>
        <p:nvSpPr>
          <p:cNvPr id="21" name="Shape 18"/>
          <p:cNvSpPr/>
          <p:nvPr/>
        </p:nvSpPr>
        <p:spPr>
          <a:xfrm>
            <a:off x="740985" y="6439257"/>
            <a:ext cx="476369" cy="476369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20341" y="6478905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500" dirty="0"/>
          </a:p>
        </p:txBody>
      </p:sp>
      <p:sp>
        <p:nvSpPr>
          <p:cNvPr id="23" name="Text 20"/>
          <p:cNvSpPr/>
          <p:nvPr/>
        </p:nvSpPr>
        <p:spPr>
          <a:xfrm>
            <a:off x="2037874" y="6512004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Eredmények</a:t>
            </a:r>
            <a:endParaRPr lang="en-US" sz="2050" dirty="0"/>
          </a:p>
        </p:txBody>
      </p:sp>
      <p:sp>
        <p:nvSpPr>
          <p:cNvPr id="24" name="Text 21"/>
          <p:cNvSpPr/>
          <p:nvPr/>
        </p:nvSpPr>
        <p:spPr>
          <a:xfrm>
            <a:off x="2037874" y="6969681"/>
            <a:ext cx="6365081" cy="338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Brit tanulmány 25%-os hatékonyságnövekedést mutatott.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055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" y="2692360"/>
            <a:ext cx="7691438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Jövőbeli lehetőségek és fejlesztések</a:t>
            </a:r>
            <a:endParaRPr lang="en-US" sz="3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58" y="3508296"/>
            <a:ext cx="882134" cy="10585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4149" y="368462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MI fejlődése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64149" y="406610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Új funkciók a gyermekvédelem szolgálatában.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8" y="4566880"/>
            <a:ext cx="882134" cy="10585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4149" y="4743212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Integráció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64149" y="512468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 együttműködés a meglévő rendszerekkel.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8" y="5625465"/>
            <a:ext cx="882134" cy="10585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4149" y="580179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Képzés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64149" y="618327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Szakemberek kompetenciafejlesztése MI használatra.</a:t>
            </a:r>
            <a:endParaRPr lang="en-US" sz="13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" y="6684050"/>
            <a:ext cx="882134" cy="10585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64149" y="6860381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Együttműködés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64149" y="724185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Közös gondolkodás a gyermekek érdekében.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2025-05-15T02:30:58Z</dcterms:created>
  <dcterms:modified xsi:type="dcterms:W3CDTF">2025-05-15T02:30:58Z</dcterms:modified>
</cp:coreProperties>
</file>